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408" r:id="rId3"/>
    <p:sldId id="409" r:id="rId4"/>
    <p:sldId id="398" r:id="rId5"/>
    <p:sldId id="400" r:id="rId6"/>
    <p:sldId id="347" r:id="rId7"/>
    <p:sldId id="333" r:id="rId8"/>
    <p:sldId id="332" r:id="rId9"/>
    <p:sldId id="373" r:id="rId10"/>
    <p:sldId id="375" r:id="rId11"/>
    <p:sldId id="403" r:id="rId12"/>
    <p:sldId id="312" r:id="rId13"/>
    <p:sldId id="404" r:id="rId14"/>
    <p:sldId id="405" r:id="rId15"/>
    <p:sldId id="411" r:id="rId16"/>
    <p:sldId id="322" r:id="rId17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5050"/>
    <a:srgbClr val="006600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4" y="5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6" y="-1626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569910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3308235" y="2147760"/>
            <a:ext cx="1465943" cy="827315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2016" y="2299807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21" y="2911076"/>
            <a:ext cx="3163824" cy="211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31715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25736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90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632" y="651332"/>
            <a:ext cx="897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"/>
          <a:stretch/>
        </p:blipFill>
        <p:spPr>
          <a:xfrm>
            <a:off x="2483966" y="1191873"/>
            <a:ext cx="4744139" cy="42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57" y="728228"/>
            <a:ext cx="9027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Sao?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1381733"/>
            <a:ext cx="4662379" cy="2064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571"/>
            <a:ext cx="4758993" cy="2086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9881"/>
            <a:ext cx="4513942" cy="2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9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9658" y="591712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67" y="1141848"/>
            <a:ext cx="243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487398"/>
            <a:ext cx="3751507" cy="245678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845003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6" y="1452534"/>
            <a:ext cx="4049343" cy="268211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93860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74" y="1639651"/>
            <a:ext cx="4613511" cy="277087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3287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553211" y="1311010"/>
              <a:ext cx="6595014" cy="86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nhặt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rơi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đem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ngoan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3107" y="296399"/>
            <a:ext cx="5951783" cy="34901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còng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chợ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-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Tuyên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ba cong di c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62" b="12182"/>
          <a:stretch/>
        </p:blipFill>
        <p:spPr>
          <a:xfrm>
            <a:off x="478972" y="1132114"/>
            <a:ext cx="8215084" cy="4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95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3" y="2569028"/>
            <a:ext cx="3389376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3" y="2611700"/>
            <a:ext cx="3389376" cy="21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95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872253"/>
            <a:ext cx="396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Chia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33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00" y="184305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62036" y="170772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834924"/>
            <a:ext cx="3586273" cy="21114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3" y="788583"/>
            <a:ext cx="3560906" cy="215781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4" y="3197513"/>
            <a:ext cx="3604890" cy="24631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31" y="3197513"/>
            <a:ext cx="3550998" cy="24631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819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00" y="1045115"/>
            <a:ext cx="5114700" cy="301136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3455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0" y="727202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9" y="860163"/>
            <a:ext cx="5109029" cy="30959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43" y="991093"/>
            <a:ext cx="4782216" cy="326755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956667"/>
            <a:ext cx="4988378" cy="34601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04666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</TotalTime>
  <Words>149</Words>
  <Application>Microsoft Office PowerPoint</Application>
  <PresentationFormat>On-screen Show (16:10)</PresentationFormat>
  <Paragraphs>43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.VnTifani Heavy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197</cp:revision>
  <dcterms:created xsi:type="dcterms:W3CDTF">2020-02-10T09:35:50Z</dcterms:created>
  <dcterms:modified xsi:type="dcterms:W3CDTF">2021-03-10T13:56:35Z</dcterms:modified>
</cp:coreProperties>
</file>