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7" r:id="rId3"/>
    <p:sldId id="259" r:id="rId4"/>
    <p:sldId id="260" r:id="rId5"/>
    <p:sldId id="261" r:id="rId6"/>
    <p:sldId id="262" r:id="rId7"/>
    <p:sldId id="271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80749-1295-4867-9F8A-0D7CB6E2813E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91061-36C5-434F-828D-CE8D79B04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9309217-A78E-46D0-B990-0FB184497A9E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AF1AE25-4127-4D6A-9147-39087DAC6677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6ED3457-8C05-4765-808C-0AA898C84316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EB058F5-00D3-450D-B27F-2C9BEC62CF87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447ACAD-8AA4-446E-A967-9571127FC74D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9B383-3BC4-4484-9B5C-B874766E5C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FF6A6-CA1E-4B18-BAB2-5E7DA42BB965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28600" y="35814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47650" y="1914525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8652 - 3917 =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09600" y="275272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762000" y="3581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1447800" y="3590925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1223963" y="35814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1052513" y="359092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838200" y="3581400"/>
            <a:ext cx="347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3048000" y="1905000"/>
            <a:ext cx="6553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dirty="0">
                <a:latin typeface="+mj-lt"/>
                <a:sym typeface="Wingdings 2" pitchFamily="18" charset="2"/>
              </a:rPr>
              <a:t> 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3048000" y="2747962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2;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3048000" y="3205162"/>
            <a:ext cx="6477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solidFill>
                  <a:srgbClr val="3333CC"/>
                </a:solidFill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3048000" y="4043362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4;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76200" y="4191000"/>
            <a:ext cx="2971800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8652 - 3917 =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838200" y="2514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1066800" y="25146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1271588" y="251936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1452563" y="251936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838200" y="30480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1066800" y="3048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>
            <a:off x="1266825" y="3048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577" name="Text Box 41"/>
          <p:cNvSpPr txBox="1">
            <a:spLocks noChangeArrowheads="1"/>
          </p:cNvSpPr>
          <p:nvPr/>
        </p:nvSpPr>
        <p:spPr bwMode="auto">
          <a:xfrm>
            <a:off x="1433513" y="3052763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857250" y="2895600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</a:t>
            </a:r>
          </a:p>
        </p:txBody>
      </p:sp>
      <p:sp>
        <p:nvSpPr>
          <p:cNvPr id="65582" name="Text Box 46"/>
          <p:cNvSpPr txBox="1">
            <a:spLocks noChangeArrowheads="1"/>
          </p:cNvSpPr>
          <p:nvPr/>
        </p:nvSpPr>
        <p:spPr bwMode="auto">
          <a:xfrm>
            <a:off x="1295400" y="290512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</a:t>
            </a:r>
          </a:p>
        </p:txBody>
      </p:sp>
      <p:sp>
        <p:nvSpPr>
          <p:cNvPr id="4126" name="Text Box 7"/>
          <p:cNvSpPr txBox="1">
            <a:spLocks noChangeArrowheads="1"/>
          </p:cNvSpPr>
          <p:nvPr/>
        </p:nvSpPr>
        <p:spPr bwMode="auto">
          <a:xfrm>
            <a:off x="1622425" y="923925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vi 10 000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2119313" y="4200525"/>
            <a:ext cx="1100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4735 </a:t>
            </a:r>
          </a:p>
        </p:txBody>
      </p:sp>
      <p:sp>
        <p:nvSpPr>
          <p:cNvPr id="4124" name="Text Box 7"/>
          <p:cNvSpPr txBox="1">
            <a:spLocks noChangeArrowheads="1"/>
          </p:cNvSpPr>
          <p:nvPr/>
        </p:nvSpPr>
        <p:spPr bwMode="auto">
          <a:xfrm>
            <a:off x="2709863" y="457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3333CC"/>
                </a:solidFill>
                <a:latin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24200" y="1828800"/>
            <a:ext cx="0" cy="2962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5854">
            <a:off x="7905750" y="-52043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655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65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 tmFilter="0, 0; .2, .5; .8, .5; 1, 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0" autoRev="1" fill="hold"/>
                                        <p:tgtEl>
                                          <p:spTgt spid="65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5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655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65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65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655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655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 tmFilter="0, 0; .2, .5; .8, .5; 1, 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500" autoRev="1" fill="hold"/>
                                        <p:tgtEl>
                                          <p:spTgt spid="65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 tmFilter="0, 0; .2, .5; .8, .5; 1, 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500" autoRev="1" fill="hold"/>
                                        <p:tgtEl>
                                          <p:spTgt spid="65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 tmFilter="0, 0; .2, .5; .8, .5; 1, 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500" autoRev="1" fill="hold"/>
                                        <p:tgtEl>
                                          <p:spTgt spid="655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 tmFilter="0, 0; .2, .5; .8, .5; 1, 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500" autoRev="1" fill="hold"/>
                                        <p:tgtEl>
                                          <p:spTgt spid="65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 tmFilter="0, 0; .2, .5; .8, .5; 1, 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500" autoRev="1" fill="hold"/>
                                        <p:tgtEl>
                                          <p:spTgt spid="65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7" grpId="0"/>
      <p:bldP spid="65550" grpId="0"/>
      <p:bldP spid="65551" grpId="0" animBg="1"/>
      <p:bldP spid="65553" grpId="0"/>
      <p:bldP spid="65554" grpId="0"/>
      <p:bldP spid="65555" grpId="0"/>
      <p:bldP spid="65556" grpId="0"/>
      <p:bldP spid="65557" grpId="0"/>
      <p:bldP spid="65561" grpId="0"/>
      <p:bldP spid="65562" grpId="0"/>
      <p:bldP spid="65563" grpId="0"/>
      <p:bldP spid="65565" grpId="0" animBg="1"/>
      <p:bldP spid="65568" grpId="0"/>
      <p:bldP spid="65568" grpId="1"/>
      <p:bldP spid="65568" grpId="2"/>
      <p:bldP spid="65569" grpId="0"/>
      <p:bldP spid="65569" grpId="1"/>
      <p:bldP spid="65569" grpId="2"/>
      <p:bldP spid="65570" grpId="0"/>
      <p:bldP spid="65570" grpId="1"/>
      <p:bldP spid="65570" grpId="2"/>
      <p:bldP spid="65571" grpId="0"/>
      <p:bldP spid="65571" grpId="1"/>
      <p:bldP spid="65571" grpId="2"/>
      <p:bldP spid="65573" grpId="0"/>
      <p:bldP spid="65573" grpId="1"/>
      <p:bldP spid="65573" grpId="2"/>
      <p:bldP spid="65573" grpId="3"/>
      <p:bldP spid="65574" grpId="0"/>
      <p:bldP spid="65574" grpId="1"/>
      <p:bldP spid="65574" grpId="2"/>
      <p:bldP spid="65575" grpId="0"/>
      <p:bldP spid="65575" grpId="1"/>
      <p:bldP spid="65575" grpId="2"/>
      <p:bldP spid="65575" grpId="3"/>
      <p:bldP spid="65577" grpId="0"/>
      <p:bldP spid="65577" grpId="1"/>
      <p:bldP spid="65581" grpId="0"/>
      <p:bldP spid="65581" grpId="1"/>
      <p:bldP spid="65581" grpId="2"/>
      <p:bldP spid="65581" grpId="3"/>
      <p:bldP spid="65582" grpId="0"/>
      <p:bldP spid="65582" grpId="1"/>
      <p:bldP spid="65582" grpId="2"/>
      <p:bldP spid="65582" grpId="3"/>
      <p:bldP spid="4126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74675" y="1219201"/>
            <a:ext cx="8208963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7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CẢM ƠNCÁC </a:t>
            </a:r>
            <a:r>
              <a:rPr lang="en-US" sz="7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CON</a:t>
            </a:r>
            <a:r>
              <a:rPr lang="vi-VN" sz="7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7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</a:t>
            </a:r>
            <a:r>
              <a:rPr lang="en-US" sz="7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Ã </a:t>
            </a:r>
            <a:r>
              <a:rPr lang="vi-VN" sz="7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 </a:t>
            </a:r>
            <a:r>
              <a:rPr lang="vi-VN" sz="7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Ý LẮNG NGHE</a:t>
            </a:r>
            <a:endParaRPr lang="en-US" sz="7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447800" y="3717925"/>
            <a:ext cx="7010400" cy="184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FF33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Thân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ái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tạm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   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Hẹn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gặp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lại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pic>
        <p:nvPicPr>
          <p:cNvPr id="7" name="Picture 4" descr="animal_colombe_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nimal_colombe_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nimal_colombe_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hình ảnh powerpoint\Gif0405_05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828800"/>
            <a:ext cx="2819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1231900" y="1219200"/>
            <a:ext cx="101203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Muốn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trừ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các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có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bốn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chữ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ta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làm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như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sau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1601788" y="1676400"/>
            <a:ext cx="425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1939925" y="2209800"/>
            <a:ext cx="45370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Viết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bị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trừ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1905000" y="2667000"/>
            <a:ext cx="69342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Viết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trừ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dưới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bị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trừ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sao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cho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các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chữ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ở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cùng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một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hàng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đều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thẳng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cột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với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nhau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1914525" y="3581400"/>
            <a:ext cx="26574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i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Viết dấu trừ.</a:t>
            </a: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1905000" y="4038600"/>
            <a:ext cx="3048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en-US" altLang="vi-VN" sz="2800" i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Kẻ</a:t>
            </a:r>
            <a:r>
              <a:rPr lang="en-US" altLang="vi-VN" sz="2800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vạch</a:t>
            </a:r>
            <a:r>
              <a:rPr lang="en-US" altLang="vi-VN" sz="2800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ngang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1676400" y="4581525"/>
            <a:ext cx="668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Bước 2: Thực hiện tính từ phải sang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524000" y="2106613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5123" name="Text Box 27"/>
          <p:cNvSpPr txBox="1">
            <a:spLocks noChangeArrowheads="1"/>
          </p:cNvSpPr>
          <p:nvPr/>
        </p:nvSpPr>
        <p:spPr bwMode="auto">
          <a:xfrm>
            <a:off x="228600" y="15240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1: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Tính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124" name="Text Box 27"/>
          <p:cNvSpPr txBox="1">
            <a:spLocks noChangeArrowheads="1"/>
          </p:cNvSpPr>
          <p:nvPr/>
        </p:nvSpPr>
        <p:spPr bwMode="auto">
          <a:xfrm>
            <a:off x="762000" y="2106613"/>
            <a:ext cx="1371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6385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125" name="Text Box 27"/>
          <p:cNvSpPr txBox="1">
            <a:spLocks noChangeArrowheads="1"/>
          </p:cNvSpPr>
          <p:nvPr/>
        </p:nvSpPr>
        <p:spPr bwMode="auto">
          <a:xfrm>
            <a:off x="762000" y="2590800"/>
            <a:ext cx="1371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2927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09600" y="25908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8200" y="3124200"/>
            <a:ext cx="762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 Box 27"/>
          <p:cNvSpPr txBox="1">
            <a:spLocks noChangeArrowheads="1"/>
          </p:cNvSpPr>
          <p:nvPr/>
        </p:nvSpPr>
        <p:spPr bwMode="auto">
          <a:xfrm>
            <a:off x="2362200" y="21574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7563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209800" y="26654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62200" y="3122613"/>
            <a:ext cx="838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 Box 27"/>
          <p:cNvSpPr txBox="1">
            <a:spLocks noChangeArrowheads="1"/>
          </p:cNvSpPr>
          <p:nvPr/>
        </p:nvSpPr>
        <p:spPr bwMode="auto">
          <a:xfrm>
            <a:off x="2362200" y="26400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4908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132" name="Text Box 27"/>
          <p:cNvSpPr txBox="1">
            <a:spLocks noChangeArrowheads="1"/>
          </p:cNvSpPr>
          <p:nvPr/>
        </p:nvSpPr>
        <p:spPr bwMode="auto">
          <a:xfrm>
            <a:off x="3886200" y="21828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8090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733800" y="2667000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86200" y="3124200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 Box 27"/>
          <p:cNvSpPr txBox="1">
            <a:spLocks noChangeArrowheads="1"/>
          </p:cNvSpPr>
          <p:nvPr/>
        </p:nvSpPr>
        <p:spPr bwMode="auto">
          <a:xfrm>
            <a:off x="3886200" y="1981200"/>
            <a:ext cx="129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7131</a:t>
            </a:r>
          </a:p>
        </p:txBody>
      </p:sp>
      <p:sp>
        <p:nvSpPr>
          <p:cNvPr id="5136" name="Text Box 27"/>
          <p:cNvSpPr txBox="1">
            <a:spLocks noChangeArrowheads="1"/>
          </p:cNvSpPr>
          <p:nvPr/>
        </p:nvSpPr>
        <p:spPr bwMode="auto">
          <a:xfrm>
            <a:off x="5562600" y="2133600"/>
            <a:ext cx="1143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3561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410200" y="2643187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562600" y="3124200"/>
            <a:ext cx="838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5715000" y="2590800"/>
            <a:ext cx="914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924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762000" y="3124200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3458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2362200" y="3124200"/>
            <a:ext cx="1219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2655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4038600" y="31242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959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562600" y="3101975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2637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37" name="Picture 5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56260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hstatic.net/418/1000070418/10/2016/4-23/animation_gif_insect_anh_dong__168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029200"/>
            <a:ext cx="666750" cy="762000"/>
          </a:xfrm>
          <a:prstGeom prst="rect">
            <a:avLst/>
          </a:prstGeom>
          <a:noFill/>
        </p:spPr>
      </p:pic>
      <p:pic>
        <p:nvPicPr>
          <p:cNvPr id="29" name="Picture 6" descr="http://hstatic.net/418/1000070418/10/2016/4-23/animation_gif_insect_anh_dong__168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0" y="4648200"/>
            <a:ext cx="666750" cy="762000"/>
          </a:xfrm>
          <a:prstGeom prst="rect">
            <a:avLst/>
          </a:prstGeom>
          <a:noFill/>
        </p:spPr>
      </p:pic>
      <p:pic>
        <p:nvPicPr>
          <p:cNvPr id="30" name="Picture 6" descr="http://hstatic.net/418/1000070418/10/2016/4-23/animation_gif_insect_anh_dong__168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8650" y="5486400"/>
            <a:ext cx="66675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6" grpId="0"/>
      <p:bldP spid="57" grpId="0"/>
      <p:bldP spid="5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524000" y="10668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990600" y="1981200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600200" y="27432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9996 – 6669                              2340 - 512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2286000" y="3427413"/>
            <a:ext cx="1143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9996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133600" y="39608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286000" y="43434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2286000" y="3886200"/>
            <a:ext cx="1371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6669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6248400" y="34274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2340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72200" y="3908425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8400" y="4341813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6324600" y="3884613"/>
            <a:ext cx="1371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512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6172200" y="4316413"/>
            <a:ext cx="1219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1828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2286000" y="4343400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3327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17" name="Picture 4" descr="http://s17.photobucket.com/albums/b93/tumylove91/blog/th_b9hsm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143000" y="5562600"/>
            <a:ext cx="1295400" cy="1295400"/>
          </a:xfrm>
          <a:prstGeom prst="rect">
            <a:avLst/>
          </a:prstGeom>
          <a:noFill/>
        </p:spPr>
      </p:pic>
      <p:pic>
        <p:nvPicPr>
          <p:cNvPr id="18" name="Picture 4" descr="http://s17.photobucket.com/albums/b93/tumylove91/blog/th_b9hsm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-76200" y="5562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  <p:bldP spid="43" grpId="0"/>
      <p:bldP spid="55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524000" y="1068388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066800" y="1373188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219200" y="1068388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04800" y="1865313"/>
            <a:ext cx="845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3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4283m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1635m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1066800" y="3138488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Tóm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609600" y="3662363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Có        :  4283m 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609600" y="4119563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Đã bán :  1635m 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609600" y="458152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Còn lại :   …  m? </a:t>
            </a: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4724400" y="30480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 giải</a:t>
            </a: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3048000" y="3683000"/>
            <a:ext cx="5638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514600" y="4591050"/>
            <a:ext cx="2132012" cy="1588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38600" y="4267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4283 – 1635 = 2648 (m)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800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2648 m.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3" grpId="0"/>
      <p:bldP spid="65" grpId="0"/>
      <p:bldP spid="67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947738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2143125"/>
            <a:ext cx="670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>
              <a:latin typeface="Arial" charset="0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76225" y="44196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3657600" y="222408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266825" y="3133725"/>
            <a:ext cx="617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pic>
        <p:nvPicPr>
          <p:cNvPr id="75805" name="Picture 29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7500" r="15625" b="50000"/>
          <a:stretch>
            <a:fillRect/>
          </a:stretch>
        </p:blipFill>
        <p:spPr bwMode="auto">
          <a:xfrm>
            <a:off x="1066800" y="3514725"/>
            <a:ext cx="72247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6" name="Picture 30" descr="CA4PIJ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12698" r="4192" b="11111"/>
          <a:stretch>
            <a:fillRect/>
          </a:stretch>
        </p:blipFill>
        <p:spPr bwMode="auto">
          <a:xfrm>
            <a:off x="1300163" y="2524125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7" name="Line 31"/>
          <p:cNvSpPr>
            <a:spLocks noChangeShapeType="1"/>
          </p:cNvSpPr>
          <p:nvPr/>
        </p:nvSpPr>
        <p:spPr bwMode="auto">
          <a:xfrm flipV="1">
            <a:off x="-3429000" y="3590925"/>
            <a:ext cx="47386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Rectangle 32"/>
          <p:cNvSpPr>
            <a:spLocks noChangeArrowheads="1"/>
          </p:cNvSpPr>
          <p:nvPr/>
        </p:nvSpPr>
        <p:spPr bwMode="auto">
          <a:xfrm>
            <a:off x="-409575" y="3071813"/>
            <a:ext cx="1752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203" name="Text Box 5"/>
          <p:cNvSpPr txBox="1">
            <a:spLocks noChangeArrowheads="1"/>
          </p:cNvSpPr>
          <p:nvPr/>
        </p:nvSpPr>
        <p:spPr bwMode="auto">
          <a:xfrm>
            <a:off x="152400" y="170973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Vẽ đoạn thẳng AB có độ dài 8cm rồi xác định trung       điểm O của đoạn thẳng đó.   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1266825" y="4233863"/>
            <a:ext cx="617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sp>
        <p:nvSpPr>
          <p:cNvPr id="31" name="WordArt 23"/>
          <p:cNvSpPr>
            <a:spLocks noChangeArrowheads="1" noChangeShapeType="1" noTextEdit="1"/>
          </p:cNvSpPr>
          <p:nvPr/>
        </p:nvSpPr>
        <p:spPr bwMode="auto">
          <a:xfrm>
            <a:off x="1190625" y="3171825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A</a:t>
            </a:r>
          </a:p>
        </p:txBody>
      </p:sp>
      <p:sp>
        <p:nvSpPr>
          <p:cNvPr id="32" name="WordArt 24"/>
          <p:cNvSpPr>
            <a:spLocks noChangeArrowheads="1" noChangeShapeType="1" noTextEdit="1"/>
          </p:cNvSpPr>
          <p:nvPr/>
        </p:nvSpPr>
        <p:spPr bwMode="auto">
          <a:xfrm>
            <a:off x="5991225" y="3171825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B</a:t>
            </a:r>
          </a:p>
        </p:txBody>
      </p:sp>
      <p:sp>
        <p:nvSpPr>
          <p:cNvPr id="35" name="WordArt 28"/>
          <p:cNvSpPr>
            <a:spLocks noChangeArrowheads="1" noChangeShapeType="1" noTextEdit="1"/>
          </p:cNvSpPr>
          <p:nvPr/>
        </p:nvSpPr>
        <p:spPr bwMode="auto">
          <a:xfrm>
            <a:off x="3595688" y="3209925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O</a:t>
            </a: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1190625" y="333375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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5915025" y="333375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</a:t>
            </a:r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3705225" y="3552825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76200" y="4724400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- Tìm vạch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8cm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trên thước, đánh dấu điểm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52400" y="5218113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Nối điểm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lại ta được đoạn thẳng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dài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8cm</a:t>
            </a:r>
          </a:p>
        </p:txBody>
      </p:sp>
      <p:sp>
        <p:nvSpPr>
          <p:cNvPr id="34" name="Text Box 69"/>
          <p:cNvSpPr txBox="1">
            <a:spLocks noChangeArrowheads="1"/>
          </p:cNvSpPr>
          <p:nvPr/>
        </p:nvSpPr>
        <p:spPr bwMode="auto">
          <a:xfrm>
            <a:off x="152400" y="556260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Chia nhẩm: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8cm : 2 = 4cm.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Tìm vạch 4cm trên thước rồi chấm điểm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Text Box 77"/>
          <p:cNvSpPr txBox="1">
            <a:spLocks noChangeArrowheads="1"/>
          </p:cNvSpPr>
          <p:nvPr/>
        </p:nvSpPr>
        <p:spPr bwMode="auto">
          <a:xfrm>
            <a:off x="311150" y="4352925"/>
            <a:ext cx="548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24"/>
          <p:cNvSpPr>
            <a:spLocks/>
          </p:cNvSpPr>
          <p:nvPr/>
        </p:nvSpPr>
        <p:spPr bwMode="auto">
          <a:xfrm rot="-5400000">
            <a:off x="3467100" y="919163"/>
            <a:ext cx="533400" cy="4724400"/>
          </a:xfrm>
          <a:prstGeom prst="rightBrace">
            <a:avLst>
              <a:gd name="adj1" fmla="val 95255"/>
              <a:gd name="adj2" fmla="val 48444"/>
            </a:avLst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352800" y="2557463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8cm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2133600" y="394335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4cm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4495800" y="394335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4cm</a:t>
            </a:r>
          </a:p>
        </p:txBody>
      </p:sp>
      <p:sp>
        <p:nvSpPr>
          <p:cNvPr id="44" name="AutoShape 24"/>
          <p:cNvSpPr>
            <a:spLocks/>
          </p:cNvSpPr>
          <p:nvPr/>
        </p:nvSpPr>
        <p:spPr bwMode="auto">
          <a:xfrm rot="5400000">
            <a:off x="2286000" y="2709863"/>
            <a:ext cx="457200" cy="2286000"/>
          </a:xfrm>
          <a:prstGeom prst="rightBrace">
            <a:avLst>
              <a:gd name="adj1" fmla="val 95231"/>
              <a:gd name="adj2" fmla="val 48444"/>
            </a:avLst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6" name="AutoShape 24"/>
          <p:cNvSpPr>
            <a:spLocks/>
          </p:cNvSpPr>
          <p:nvPr/>
        </p:nvSpPr>
        <p:spPr bwMode="auto">
          <a:xfrm rot="5400000">
            <a:off x="4686300" y="2671763"/>
            <a:ext cx="457200" cy="2362200"/>
          </a:xfrm>
          <a:prstGeom prst="rightBrace">
            <a:avLst>
              <a:gd name="adj1" fmla="val 95225"/>
              <a:gd name="adj2" fmla="val 48444"/>
            </a:avLst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60325" y="4295775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- Lấy điểm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trùng với vạch 0cm của thước. </a:t>
            </a:r>
          </a:p>
        </p:txBody>
      </p:sp>
      <p:sp>
        <p:nvSpPr>
          <p:cNvPr id="8224" name="Text Box 7"/>
          <p:cNvSpPr txBox="1">
            <a:spLocks noChangeArrowheads="1"/>
          </p:cNvSpPr>
          <p:nvPr/>
        </p:nvSpPr>
        <p:spPr bwMode="auto">
          <a:xfrm>
            <a:off x="2709863" y="5334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47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56069E-6 L 0.5224 -1.5606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78035E-7 L 0.52101 5.78035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5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7" grpId="0" animBg="1"/>
      <p:bldP spid="31" grpId="0" animBg="1"/>
      <p:bldP spid="32" grpId="0" animBg="1"/>
      <p:bldP spid="35" grpId="0" animBg="1"/>
      <p:bldP spid="38" grpId="0"/>
      <p:bldP spid="39" grpId="0"/>
      <p:bldP spid="43" grpId="0" animBg="1"/>
      <p:bldP spid="30" grpId="0"/>
      <p:bldP spid="30" grpId="1"/>
      <p:bldP spid="33" grpId="0"/>
      <p:bldP spid="33" grpId="1"/>
      <p:bldP spid="34" grpId="0"/>
      <p:bldP spid="34" grpId="1"/>
      <p:bldP spid="36" grpId="0"/>
      <p:bldP spid="37" grpId="0" animBg="1"/>
      <p:bldP spid="40" grpId="0"/>
      <p:bldP spid="41" grpId="0"/>
      <p:bldP spid="42" grpId="0"/>
      <p:bldP spid="44" grpId="0" animBg="1"/>
      <p:bldP spid="46" grpId="0" animBg="1"/>
      <p:bldP spid="45" grpId="0"/>
      <p:bldP spid="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352800"/>
            <a:ext cx="7239000" cy="76200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vi-VN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Rung chuông vàng</a:t>
            </a:r>
            <a:endParaRPr 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ristot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990600"/>
            <a:ext cx="4495800" cy="11079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vi-V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.VnFree" pitchFamily="34" charset="0"/>
            </a:endParaRPr>
          </a:p>
        </p:txBody>
      </p:sp>
      <p:pic>
        <p:nvPicPr>
          <p:cNvPr id="8198" name="Picture 6" descr="http://hstatic.net/418/1000070418/10/2016/4-23/animation_gif_insect_anh_dong__168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666750" cy="762000"/>
          </a:xfrm>
          <a:prstGeom prst="rect">
            <a:avLst/>
          </a:prstGeom>
          <a:noFill/>
        </p:spPr>
      </p:pic>
      <p:pic>
        <p:nvPicPr>
          <p:cNvPr id="5" name="Picture 4" descr="http://i807.photobucket.com/albums/yy355/xuanchinh0302/201052_1870887596_ujdpwob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286249"/>
            <a:ext cx="5105400" cy="1276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209800" y="1524000"/>
            <a:ext cx="5105400" cy="9144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8972 – 3387 = ?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6800" y="2667000"/>
            <a:ext cx="2667000" cy="16002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6558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800" y="2819400"/>
            <a:ext cx="32766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5585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066800" y="2362200"/>
            <a:ext cx="609600" cy="533400"/>
          </a:xfrm>
          <a:prstGeom prst="smileyFac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1295400" y="2209800"/>
            <a:ext cx="838200" cy="762000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Ribbon 10"/>
          <p:cNvSpPr/>
          <p:nvPr/>
        </p:nvSpPr>
        <p:spPr>
          <a:xfrm>
            <a:off x="7315200" y="6019800"/>
            <a:ext cx="1295400" cy="762000"/>
          </a:xfrm>
          <a:prstGeom prst="ribb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7467600" y="2286000"/>
            <a:ext cx="685800" cy="6858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hình ảnh powerpoint\24511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724400"/>
            <a:ext cx="222885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8" grpId="0" animBg="1"/>
      <p:bldP spid="8" grpId="1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2057400" y="2819400"/>
            <a:ext cx="1219200" cy="1524000"/>
          </a:xfrm>
          <a:prstGeom prst="vertic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905000" y="1143000"/>
            <a:ext cx="5105400" cy="12192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vi 10000 ta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876800" y="2819400"/>
            <a:ext cx="1219200" cy="15240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6172200" y="2514600"/>
            <a:ext cx="1371600" cy="990600"/>
          </a:xfrm>
          <a:prstGeom prst="smileyFace">
            <a:avLst>
              <a:gd name="adj" fmla="val -465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914400" y="3276600"/>
            <a:ext cx="1066800" cy="9906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Ribbon 11"/>
          <p:cNvSpPr/>
          <p:nvPr/>
        </p:nvSpPr>
        <p:spPr>
          <a:xfrm>
            <a:off x="7620000" y="6019800"/>
            <a:ext cx="1295400" cy="762000"/>
          </a:xfrm>
          <a:prstGeom prst="ribb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C393A0D6B0F44E2BDCF0A912FDC3DC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16" y="5264150"/>
            <a:ext cx="12144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C393A0D6B0F44E2BDCF0A912FDC3DC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44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7" grpId="0" animBg="1"/>
      <p:bldP spid="9" grpId="0" animBg="1"/>
      <p:bldP spid="9" grpId="1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457</Words>
  <Application>Microsoft Office PowerPoint</Application>
  <PresentationFormat>On-screen Show (4:3)</PresentationFormat>
  <Paragraphs>98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hung</cp:lastModifiedBy>
  <cp:revision>35</cp:revision>
  <dcterms:created xsi:type="dcterms:W3CDTF">2020-02-25T13:59:31Z</dcterms:created>
  <dcterms:modified xsi:type="dcterms:W3CDTF">2020-04-04T04:58:36Z</dcterms:modified>
</cp:coreProperties>
</file>