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96" r:id="rId2"/>
    <p:sldId id="290" r:id="rId3"/>
    <p:sldId id="291" r:id="rId4"/>
    <p:sldId id="292" r:id="rId5"/>
    <p:sldId id="269" r:id="rId6"/>
    <p:sldId id="275" r:id="rId7"/>
    <p:sldId id="286" r:id="rId8"/>
    <p:sldId id="288" r:id="rId9"/>
    <p:sldId id="287" r:id="rId10"/>
    <p:sldId id="279" r:id="rId11"/>
    <p:sldId id="289" r:id="rId12"/>
    <p:sldId id="298" r:id="rId13"/>
    <p:sldId id="293" r:id="rId14"/>
    <p:sldId id="294" r:id="rId15"/>
    <p:sldId id="295" r:id="rId16"/>
    <p:sldId id="299" r:id="rId17"/>
    <p:sldId id="301" r:id="rId18"/>
    <p:sldId id="268" r:id="rId19"/>
    <p:sldId id="30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13396C-451B-422A-95A6-447DC173E0F3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E45BE5-8D64-446E-89B9-BD60155CD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94EAB-8E0B-474E-91D6-D9B239323465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DDE7D-61D0-42B2-8302-7DB9D05D3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9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5555-B051-41BA-9C97-C13626CBB5D7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7E92-A582-449E-A523-CE03FA79F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6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D8C3-4345-4979-8AB6-4B71EF8CEBB7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DDC3-CCAC-4946-952A-DAB27EFAC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972406-0DFC-4E5F-A791-7FF8FFD08029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318BC4-B44F-4170-A27E-3553E3322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A14B9-18D1-4265-87CF-6AAAB1655B76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CD48-6816-4884-8FD3-E87FF8502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335D-1F4C-492D-8F98-274F418BB289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3F8F-9C4E-48CD-8029-45907530D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B145-2844-4FA9-BAAF-E227745C301C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3D2D-A196-4FE1-A9C7-9470447A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C21A22-5D9C-4E66-B933-18AD13A6DDA0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E9DC6A-7415-437E-91C8-8EF433271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AC0E-3CCC-456E-8304-22C820C7F68C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1C28-0EF5-4A39-85B6-5A397C04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2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5E59B7-D8B8-4BAA-9726-56A4CFFA7992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FF83D2-6A1C-4A70-9152-C5C3FF98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5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E667F4-1E41-42E7-AA62-0E7781BA8C16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9887F8-856B-4910-9179-EF83BBE37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D08B6E-99DE-4CFB-BE52-2F34F1753A3D}" type="datetimeFigureOut">
              <a:rPr lang="en-US"/>
              <a:pPr>
                <a:defRPr/>
              </a:pPr>
              <a:t>28-10-19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0A0FC8-B17E-47A0-890C-3CC3F9DD7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65" r:id="rId4"/>
    <p:sldLayoutId id="2147483766" r:id="rId5"/>
    <p:sldLayoutId id="2147483773" r:id="rId6"/>
    <p:sldLayoutId id="2147483767" r:id="rId7"/>
    <p:sldLayoutId id="2147483774" r:id="rId8"/>
    <p:sldLayoutId id="2147483775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10" Type="http://schemas.openxmlformats.org/officeDocument/2006/relationships/image" Target="../media/image24.wmf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2"/>
          <p:cNvGrpSpPr>
            <a:grpSpLocks/>
          </p:cNvGrpSpPr>
          <p:nvPr/>
        </p:nvGrpSpPr>
        <p:grpSpPr bwMode="auto">
          <a:xfrm>
            <a:off x="-84138" y="0"/>
            <a:ext cx="9228138" cy="6923088"/>
            <a:chOff x="-53" y="-41"/>
            <a:chExt cx="5813" cy="4361"/>
          </a:xfrm>
        </p:grpSpPr>
        <p:pic>
          <p:nvPicPr>
            <p:cNvPr id="14342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87"/>
              <a:ext cx="576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23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7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8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3882"/>
              <a:ext cx="43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19" y="0"/>
              <a:ext cx="44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20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877"/>
              <a:ext cx="48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Rectangle 60"/>
          <p:cNvSpPr>
            <a:spLocks noChangeArrowheads="1"/>
          </p:cNvSpPr>
          <p:nvPr/>
        </p:nvSpPr>
        <p:spPr bwMode="auto">
          <a:xfrm>
            <a:off x="1524000" y="3048000"/>
            <a:ext cx="586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>
                <a:solidFill>
                  <a:srgbClr val="FF0066"/>
                </a:solidFill>
                <a:latin typeface=".VnAristote" pitchFamily="34" charset="0"/>
              </a:rPr>
              <a:t>M«n: Tin häc</a:t>
            </a:r>
          </a:p>
          <a:p>
            <a:pPr algn="ctr"/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4400" b="1">
                <a:latin typeface=".VnAristote" pitchFamily="34" charset="0"/>
              </a:rPr>
              <a:t>Líp </a:t>
            </a:r>
            <a:r>
              <a:rPr lang="en-US" sz="4400" b="1" smtClean="0">
                <a:latin typeface=".VnAristote" pitchFamily="34" charset="0"/>
              </a:rPr>
              <a:t>5</a:t>
            </a:r>
            <a:endParaRPr lang="en-US" sz="4400" b="1">
              <a:latin typeface=".VnAristote" pitchFamily="34" charset="0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762000" y="5105400"/>
            <a:ext cx="7740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Giáo viên thực hiện</a:t>
            </a:r>
            <a:r>
              <a:rPr lang="en-US" sz="3200" b="1">
                <a:solidFill>
                  <a:srgbClr val="0000FF"/>
                </a:solidFill>
              </a:rPr>
              <a:t>: </a:t>
            </a:r>
            <a:r>
              <a:rPr lang="en-US" sz="3200" b="1" smtClean="0">
                <a:solidFill>
                  <a:srgbClr val="0000FF"/>
                </a:solidFill>
              </a:rPr>
              <a:t>Trần Thị An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4472" y="933164"/>
            <a:ext cx="7167043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Arial" charset="0"/>
                <a:cs typeface="Arial" charset="0"/>
              </a:rPr>
              <a:t>NHIỆT LIỆT CHÀO MỪNG CÁC THẦY CÔ GIÁO VỀ DỰ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04800" y="6096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HOẠT ĐỘNG THỰC HÀNH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04800" y="14478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1. Mở một văn bản có nhiều đoạn đã có sẵn, sau đó luyện tập các thao tác sau: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457200" y="25146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a, Chọn kiểu trình bày khác nhau cho mỗi đoạn văn bản.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b, Tìm hiểu các kiểu trình bày văn bản có sẵn khác nhau theo hướng dẫn sau: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Nháy chuột vào mũi tên để hiển thị các kiểu</a:t>
            </a:r>
          </a:p>
          <a:p>
            <a:pPr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trình bày văn bản sẵn có khác.</a:t>
            </a:r>
          </a:p>
          <a:p>
            <a:pPr eaLnBrk="0" hangingPunct="0">
              <a:tabLst>
                <a:tab pos="342900" algn="l"/>
              </a:tabLst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5181600"/>
          <a:ext cx="7924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3" imgW="2933333" imgH="600159" progId="PBrush">
                  <p:embed/>
                </p:oleObj>
              </mc:Choice>
              <mc:Fallback>
                <p:oleObj name="Bitmap Image" r:id="rId3" imgW="2933333" imgH="60015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1600"/>
                        <a:ext cx="792480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8153400" y="6172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52800" y="3182938"/>
            <a:ext cx="5105400" cy="2590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11" name="Picture 10" descr="2 b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35338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33400" y="457200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2.Trao đổi với bạn và thử làm trên máy tính cách điều chỉnh để:</a:t>
            </a:r>
          </a:p>
          <a:p>
            <a:pPr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Nhiều đoạn văn bản</a:t>
            </a:r>
          </a:p>
          <a:p>
            <a:pPr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Cả văn bản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có cùng một kiểu trình bày.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1968500"/>
            <a:ext cx="6553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“AI NHANH HƠN?”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371600" y="838200"/>
            <a:ext cx="7162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Muốn chọn một kiểu trình bày văn bản có sẵn em nháy chuột vào…..?</a:t>
            </a:r>
          </a:p>
          <a:p>
            <a:pPr algn="just" eaLnBrk="1" hangingPunct="1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297180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2330450" y="3568700"/>
            <a:ext cx="2286000" cy="774700"/>
            <a:chOff x="2331028" y="3568700"/>
            <a:chExt cx="2286000" cy="774700"/>
          </a:xfrm>
        </p:grpSpPr>
        <p:sp>
          <p:nvSpPr>
            <p:cNvPr id="4111" name="TextBox 4"/>
            <p:cNvSpPr txBox="1">
              <a:spLocks noChangeArrowheads="1"/>
            </p:cNvSpPr>
            <p:nvPr/>
          </p:nvSpPr>
          <p:spPr bwMode="auto">
            <a:xfrm>
              <a:off x="2331028" y="3763963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41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4109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41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oup 14"/>
          <p:cNvGrpSpPr>
            <a:grpSpLocks/>
          </p:cNvGrpSpPr>
          <p:nvPr/>
        </p:nvGrpSpPr>
        <p:grpSpPr bwMode="auto">
          <a:xfrm>
            <a:off x="2438400" y="2819400"/>
            <a:ext cx="4114800" cy="685800"/>
            <a:chOff x="2438400" y="2819400"/>
            <a:chExt cx="4114800" cy="685800"/>
          </a:xfrm>
        </p:grpSpPr>
        <p:sp>
          <p:nvSpPr>
            <p:cNvPr id="4108" name="TextBox 3"/>
            <p:cNvSpPr txBox="1">
              <a:spLocks noChangeArrowheads="1"/>
            </p:cNvSpPr>
            <p:nvPr/>
          </p:nvSpPr>
          <p:spPr bwMode="auto">
            <a:xfrm>
              <a:off x="2438400" y="2895600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3200400" y="2819400"/>
            <a:ext cx="3352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Bitmap Image" r:id="rId6" imgW="5495238" imgH="600159" progId="PBrush">
                    <p:embed/>
                  </p:oleObj>
                </mc:Choice>
                <mc:Fallback>
                  <p:oleObj name="Bitmap Image" r:id="rId6" imgW="5495238" imgH="600159" progId="PBrus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819400"/>
                          <a:ext cx="33528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04" name="Picture 12" descr="bé tra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9e65f56f06843e19e8f0dc86410447d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Picture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" descr="Picture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5"/>
          <p:cNvSpPr txBox="1">
            <a:spLocks noChangeArrowheads="1"/>
          </p:cNvSpPr>
          <p:nvPr/>
        </p:nvSpPr>
        <p:spPr bwMode="auto">
          <a:xfrm>
            <a:off x="1447800" y="914400"/>
            <a:ext cx="7162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chọn 1 kiểu trình bày có sẵn cho 1 đoạn văn bản em làm thế nào?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9238" y="31242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38138" y="30226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lphaUcPeriod"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40386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Đánh dấu cả văn bản. 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81000" y="4724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Cả hai đáp án trên.</a:t>
            </a:r>
          </a:p>
        </p:txBody>
      </p:sp>
      <p:pic>
        <p:nvPicPr>
          <p:cNvPr id="22535" name="Picture 6" descr="bé tr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 descr="9e65f56f06843e19e8f0dc86410447d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5"/>
          <p:cNvSpPr txBox="1">
            <a:spLocks noChangeArrowheads="1"/>
          </p:cNvSpPr>
          <p:nvPr/>
        </p:nvSpPr>
        <p:spPr bwMode="auto">
          <a:xfrm>
            <a:off x="1447800" y="944563"/>
            <a:ext cx="708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hiển thị tất cả các kiểu trình bày văn bản có sẵn em nháy vào….?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209800" y="35814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209800" y="26971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438400"/>
            <a:ext cx="1538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14"/>
          <p:cNvGrpSpPr>
            <a:grpSpLocks/>
          </p:cNvGrpSpPr>
          <p:nvPr/>
        </p:nvGrpSpPr>
        <p:grpSpPr bwMode="auto">
          <a:xfrm>
            <a:off x="2209800" y="4684713"/>
            <a:ext cx="3200400" cy="801687"/>
            <a:chOff x="2438400" y="4373562"/>
            <a:chExt cx="3200400" cy="802428"/>
          </a:xfrm>
        </p:grpSpPr>
        <p:sp>
          <p:nvSpPr>
            <p:cNvPr id="23567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2356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9" name="Group 15"/>
          <p:cNvGrpSpPr>
            <a:grpSpLocks/>
          </p:cNvGrpSpPr>
          <p:nvPr/>
        </p:nvGrpSpPr>
        <p:grpSpPr bwMode="auto">
          <a:xfrm>
            <a:off x="2263775" y="3489325"/>
            <a:ext cx="4648200" cy="1158875"/>
            <a:chOff x="2465388" y="3733800"/>
            <a:chExt cx="4240212" cy="586780"/>
          </a:xfrm>
        </p:grpSpPr>
        <p:sp>
          <p:nvSpPr>
            <p:cNvPr id="23565" name="TextBox 3"/>
            <p:cNvSpPr txBox="1">
              <a:spLocks noChangeArrowheads="1"/>
            </p:cNvSpPr>
            <p:nvPr/>
          </p:nvSpPr>
          <p:spPr bwMode="auto">
            <a:xfrm>
              <a:off x="2465388" y="3741143"/>
              <a:ext cx="2439238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23566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733800"/>
              <a:ext cx="373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Straight Arrow Connector 16"/>
          <p:cNvCxnSpPr/>
          <p:nvPr/>
        </p:nvCxnSpPr>
        <p:spPr>
          <a:xfrm flipH="1" flipV="1">
            <a:off x="6802438" y="4191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561" name="Picture 12" descr="bé tra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 descr="9e65f56f06843e19e8f0dc86410447d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" descr="Picture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4" descr="Picture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5"/>
          <p:cNvSpPr txBox="1">
            <a:spLocks noChangeArrowheads="1"/>
          </p:cNvSpPr>
          <p:nvPr/>
        </p:nvSpPr>
        <p:spPr bwMode="auto">
          <a:xfrm>
            <a:off x="1524000" y="609600"/>
            <a:ext cx="708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chọn nhiều đoạn văn bản có cùng 1 kiểu trình bày em thực hiện như thế nào?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71488" y="3830638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33400" y="25146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Nháy chuột lên đầu đoạn văn bản rồi chọn 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mẫu thích hợp.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82600" y="37338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Đánh dấu (bôi đen) các đoạn văn bản cần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thay đổi rồi chọn mẫu thích hợp.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573088" y="50292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Đánh dấu cả văn bản đó.</a:t>
            </a:r>
          </a:p>
        </p:txBody>
      </p:sp>
      <p:pic>
        <p:nvPicPr>
          <p:cNvPr id="24583" name="Picture 6" descr="bé tr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9e65f56f06843e19e8f0dc86410447d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0109" y="457200"/>
            <a:ext cx="479650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c.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Củng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cố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-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ghi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nhớ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5800" y="41148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3" imgW="5495238" imgH="600159" progId="PBrush">
                  <p:embed/>
                </p:oleObj>
              </mc:Choice>
              <mc:Fallback>
                <p:oleObj name="Bitmap Image" r:id="rId3" imgW="5495238" imgH="60015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6858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09600" y="28194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Đưa con trỏ đến đầu đoạn văn bản rồi nháy chọn kiểu trình bày thích hợp trong nhóm Styles.</a:t>
            </a:r>
          </a:p>
        </p:txBody>
      </p:sp>
      <p:pic>
        <p:nvPicPr>
          <p:cNvPr id="5125" name="Picture 7" descr="2 bé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nêu cách chọn kiểu trình bày có sẵn cho đoạn văn bản?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0109" y="457200"/>
            <a:ext cx="479650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c.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Củng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cố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-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ghi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</a:t>
            </a:r>
            <a:r>
              <a:rPr lang="en-US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nhớ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95400" y="15240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3" imgW="5495238" imgH="600159" progId="PBrush">
                  <p:embed/>
                </p:oleObj>
              </mc:Choice>
              <mc:Fallback>
                <p:oleObj name="Bitmap Image" r:id="rId3" imgW="5495238" imgH="60015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858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09600" y="28194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các kiểu trình bày văn bản có sẵn giúp em trình bày văn bản nhanh hơn.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09600" y="42672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Về nhà đọc trước bài 3 trong phần thực hành và phần hoạt động ứng dụng, mở rộng.</a:t>
            </a:r>
          </a:p>
        </p:txBody>
      </p:sp>
      <p:pic>
        <p:nvPicPr>
          <p:cNvPr id="6150" name="Picture 7" descr="2 bé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5" name="WordArt 18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858000" cy="3200400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Chân thành cảm ơn </a:t>
            </a:r>
            <a:endParaRPr lang="en-US" sz="48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quý thầy cô và các em</a:t>
            </a:r>
            <a:r>
              <a:rPr lang="en-US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!</a:t>
            </a: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</a:t>
            </a:r>
            <a:endParaRPr lang="en-US" sz="48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25605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276600"/>
            <a:ext cx="51435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3352800"/>
            <a:ext cx="51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304800"/>
            <a:ext cx="51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28600"/>
            <a:ext cx="5143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762000" y="533400"/>
            <a:ext cx="792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thụt lề 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oạn v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bản sang trái ho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phải em phải chọn biểu tượng….?</a:t>
            </a:r>
          </a:p>
          <a:p>
            <a:pPr algn="ctr" eaLnBrk="1" hangingPunct="1"/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95538" y="248285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2133600"/>
            <a:ext cx="2438400" cy="838200"/>
            <a:chOff x="2438400" y="2819400"/>
            <a:chExt cx="2438400" cy="838200"/>
          </a:xfrm>
        </p:grpSpPr>
        <p:sp>
          <p:nvSpPr>
            <p:cNvPr id="15374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pic>
          <p:nvPicPr>
            <p:cNvPr id="1537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84" y="281940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30450" y="2882900"/>
            <a:ext cx="2286000" cy="774700"/>
            <a:chOff x="2331028" y="3568700"/>
            <a:chExt cx="2286000" cy="774700"/>
          </a:xfrm>
        </p:grpSpPr>
        <p:sp>
          <p:nvSpPr>
            <p:cNvPr id="15372" name="TextBox 4"/>
            <p:cNvSpPr txBox="1">
              <a:spLocks noChangeArrowheads="1"/>
            </p:cNvSpPr>
            <p:nvPr/>
          </p:nvSpPr>
          <p:spPr bwMode="auto">
            <a:xfrm>
              <a:off x="2331028" y="3763963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1537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38400" y="3687763"/>
            <a:ext cx="3200400" cy="801687"/>
            <a:chOff x="2438400" y="4373562"/>
            <a:chExt cx="3200400" cy="802428"/>
          </a:xfrm>
        </p:grpSpPr>
        <p:sp>
          <p:nvSpPr>
            <p:cNvPr id="15370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1537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529860" y="457200"/>
            <a:ext cx="60836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KIỂM TRA BÀI CŨ</a:t>
            </a:r>
          </a:p>
        </p:txBody>
      </p:sp>
      <p:pic>
        <p:nvPicPr>
          <p:cNvPr id="15368" name="Picture 13" descr="2 bé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5"/>
          <p:cNvSpPr txBox="1">
            <a:spLocks noChangeArrowheads="1"/>
          </p:cNvSpPr>
          <p:nvPr/>
        </p:nvSpPr>
        <p:spPr bwMode="auto">
          <a:xfrm>
            <a:off x="685800" y="9144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điều chỉnh khoảng cách giữa các dòng cho đoạn văn bản, em bôi đen đoạn văn bản rồi nháy chuột vào 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38400" y="4437063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2438400" y="2819400"/>
            <a:ext cx="2438400" cy="838200"/>
            <a:chOff x="2438400" y="2819400"/>
            <a:chExt cx="2438400" cy="838200"/>
          </a:xfrm>
        </p:grpSpPr>
        <p:sp>
          <p:nvSpPr>
            <p:cNvPr id="16397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pic>
          <p:nvPicPr>
            <p:cNvPr id="163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84" y="281940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1"/>
          <p:cNvGrpSpPr>
            <a:grpSpLocks/>
          </p:cNvGrpSpPr>
          <p:nvPr/>
        </p:nvGrpSpPr>
        <p:grpSpPr bwMode="auto">
          <a:xfrm>
            <a:off x="2362200" y="3568700"/>
            <a:ext cx="2286000" cy="774700"/>
            <a:chOff x="2362200" y="3568700"/>
            <a:chExt cx="2286000" cy="774700"/>
          </a:xfrm>
        </p:grpSpPr>
        <p:sp>
          <p:nvSpPr>
            <p:cNvPr id="16395" name="TextBox 4"/>
            <p:cNvSpPr txBox="1">
              <a:spLocks noChangeArrowheads="1"/>
            </p:cNvSpPr>
            <p:nvPr/>
          </p:nvSpPr>
          <p:spPr bwMode="auto">
            <a:xfrm>
              <a:off x="2362200" y="3657600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1639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0" name="Group 14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16393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1639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1" name="Picture 12" descr="2 bé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533400" y="944563"/>
            <a:ext cx="8153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điều chỉnh độ rộng lề trái - lề phải của đoạn văn bản, em bôi đen đoạn văn bản rồi nháy chuột vào 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11413" y="37338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438400" y="30781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19400"/>
            <a:ext cx="1538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14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17420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Group 1"/>
          <p:cNvGrpSpPr>
            <a:grpSpLocks/>
          </p:cNvGrpSpPr>
          <p:nvPr/>
        </p:nvGrpSpPr>
        <p:grpSpPr bwMode="auto">
          <a:xfrm>
            <a:off x="2465388" y="3668713"/>
            <a:ext cx="3771900" cy="579437"/>
            <a:chOff x="2466109" y="3668539"/>
            <a:chExt cx="3770604" cy="579438"/>
          </a:xfrm>
        </p:grpSpPr>
        <p:sp>
          <p:nvSpPr>
            <p:cNvPr id="17418" name="TextBox 3"/>
            <p:cNvSpPr txBox="1">
              <a:spLocks noChangeArrowheads="1"/>
            </p:cNvSpPr>
            <p:nvPr/>
          </p:nvSpPr>
          <p:spPr bwMode="auto">
            <a:xfrm>
              <a:off x="2466109" y="3668539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174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104429" y="3721157"/>
              <a:ext cx="3132284" cy="46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6" name="Picture 11" descr="2 bé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4800" y="1371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A. HOẠT ĐỘNG C</a:t>
            </a:r>
            <a:r>
              <a:rPr lang="vi-VN" sz="2800" b="1">
                <a:solidFill>
                  <a:srgbClr val="0000CC"/>
                </a:solidFill>
                <a:latin typeface="Times New Roman" pitchFamily="18" charset="0"/>
              </a:rPr>
              <a:t>Ơ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BẢN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9812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1. Mở một đoạn văn bản có sẵn.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26670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2. Quan sát các kiểu trình bày văn bản có sẵn trong nhóm Styles trong thẻ Home ở hình dưới đây rồi thực hiện các thao tác sau.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990600" y="4343400"/>
          <a:ext cx="685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3" imgW="5495238" imgH="600159" progId="PBrush">
                  <p:embed/>
                </p:oleObj>
              </mc:Choice>
              <mc:Fallback>
                <p:oleObj name="Bitmap Image" r:id="rId3" imgW="5495238" imgH="60015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6858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"/>
          <p:cNvSpPr>
            <a:spLocks noChangeArrowheads="1"/>
          </p:cNvSpPr>
          <p:nvPr/>
        </p:nvSpPr>
        <p:spPr bwMode="auto">
          <a:xfrm>
            <a:off x="0" y="1524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Bài 3: </a:t>
            </a:r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KIỂU TRÌNH BÀY CÓ SẴN </a:t>
            </a:r>
          </a:p>
          <a:p>
            <a:pPr algn="ctr"/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ĐOẠN VĂN BẢN (tiết 1)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81000" y="990600"/>
          <a:ext cx="1295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762106" imgH="561905" progId="PBrush">
                  <p:embed/>
                </p:oleObj>
              </mc:Choice>
              <mc:Fallback>
                <p:oleObj name="Bitmap Image" r:id="rId3" imgW="762106" imgH="561905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90600"/>
                        <a:ext cx="12954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04800" y="493713"/>
            <a:ext cx="853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a, Đưa con trỏ lên đầu dòng thứ nhất, rồi nháy chuột chọn mẫu                  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28800" y="9144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để quy định kiểu trình bày đoạn văn bản.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14800" y="3048000"/>
            <a:ext cx="4038600" cy="2209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11" name="Picture 10" descr="2 bé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xplosion 1 13"/>
          <p:cNvSpPr/>
          <p:nvPr/>
        </p:nvSpPr>
        <p:spPr>
          <a:xfrm>
            <a:off x="457200" y="4267200"/>
            <a:ext cx="3581400" cy="213360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9600" y="1981200"/>
            <a:ext cx="358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Cả lớp thảo 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luận về phông chữ, cỡ chữ, kiểu chữ, sự thay đổi của đoạn văn bản sau khi chọn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Heading 1 so với các đoạn văn bản c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vi-VN" sz="2400" i="1">
                <a:latin typeface="Times New Roman" pitchFamily="18" charset="0"/>
                <a:cs typeface="Times New Roman" pitchFamily="18" charset="0"/>
              </a:rPr>
              <a:t>n lại.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676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00400" y="2311400"/>
            <a:ext cx="5105400" cy="2590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11" name="Picture 10" descr="2 b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972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381000" y="914400"/>
            <a:ext cx="8402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b, Chọn kiểu trình bày văn bản khác, quan sát sự thay đổi của các dòng chữ trong đoạn văn bản.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28600" y="2209800"/>
            <a:ext cx="3886200" cy="1905000"/>
          </a:xfrm>
          <a:prstGeom prst="wedgeEllipseCallout">
            <a:avLst>
              <a:gd name="adj1" fmla="val -29141"/>
              <a:gd name="adj2" fmla="val 59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50292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2743200"/>
            <a:ext cx="8077200" cy="2667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Styles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924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84365"/>
  <p:tag name="VIOLETTITLE" val="CĐ2. Bài 3. Chọn kiểu trình bày có sẵn cho đoạn văn bản"/>
  <p:tag name="VIOLETLESSON" val="9"/>
  <p:tag name="VIOLETCATID" val="8322020"/>
  <p:tag name="VIOLETSUBJECT" val="HD học Tin học 5"/>
  <p:tag name="VIOLETAUTHORID" val="950821"/>
  <p:tag name="VIOLETAUTHORNAME" val="Đỗ Hồng Hạnh"/>
  <p:tag name="VIOLETAUTHORAVATAR" val="no_avatarf.jpg"/>
  <p:tag name="VIOLETAUTHORADDRESS" val="Trường TH Đông Xuân - Hà Nội"/>
  <p:tag name="VIOLETDATE" val="2018-11-26 08:56:29"/>
  <p:tag name="VIOLETHIT" val="536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91&quot;/&gt;&lt;/object&gt;&lt;object type=&quot;3&quot; unique_id=&quot;10007&quot;&gt;&lt;property id=&quot;20148&quot; value=&quot;5&quot;/&gt;&lt;property id=&quot;20300&quot; value=&quot;Slide 4&quot;/&gt;&lt;property id=&quot;20307&quot; value=&quot;292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7&quot;/&gt;&lt;property id=&quot;20307&quot; value=&quot;286&quot;/&gt;&lt;/object&gt;&lt;object type=&quot;3&quot; unique_id=&quot;10011&quot;&gt;&lt;property id=&quot;20148&quot; value=&quot;5&quot;/&gt;&lt;property id=&quot;20300&quot; value=&quot;Slide 8&quot;/&gt;&lt;property id=&quot;20307&quot; value=&quot;288&quot;/&gt;&lt;/object&gt;&lt;object type=&quot;3&quot; unique_id=&quot;10012&quot;&gt;&lt;property id=&quot;20148&quot; value=&quot;5&quot;/&gt;&lt;property id=&quot;20300&quot; value=&quot;Slide 9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79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95&quot;/&gt;&lt;/object&gt;&lt;object type=&quot;3&quot; unique_id=&quot;10019&quot;&gt;&lt;property id=&quot;20148&quot; value=&quot;5&quot;/&gt;&lt;property id=&quot;20300&quot; value=&quot;Slide 16&quot;/&gt;&lt;property id=&quot;20307&quot; value=&quot;299&quot;/&gt;&lt;/object&gt;&lt;object type=&quot;3&quot; unique_id=&quot;10020&quot;&gt;&lt;property id=&quot;20148&quot; value=&quot;5&quot;/&gt;&lt;property id=&quot;20300&quot; value=&quot;Slide 17&quot;/&gt;&lt;property id=&quot;20307&quot; value=&quot;301&quot;/&gt;&lt;/object&gt;&lt;object type=&quot;3&quot; unique_id=&quot;10021&quot;&gt;&lt;property id=&quot;20148&quot; value=&quot;5&quot;/&gt;&lt;property id=&quot;20300&quot; value=&quot;Slide 18&quot;/&gt;&lt;property id=&quot;20307&quot; value=&quot;268&quot;/&gt;&lt;/object&gt;&lt;object type=&quot;3&quot; unique_id=&quot;10022&quot;&gt;&lt;property id=&quot;20148&quot; value=&quot;5&quot;/&gt;&lt;property id=&quot;20300&quot; value=&quot;Slide 19&quot;/&gt;&lt;property id=&quot;20307&quot; value=&quot;30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1175</TotalTime>
  <Words>790</Words>
  <Application>Microsoft Office PowerPoint</Application>
  <PresentationFormat>On-screen Show (4:3)</PresentationFormat>
  <Paragraphs>75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Century Schoolbook</vt:lpstr>
      <vt:lpstr>Wingdings</vt:lpstr>
      <vt:lpstr>Wingdings 2</vt:lpstr>
      <vt:lpstr>Calibri</vt:lpstr>
      <vt:lpstr>.VnAristote</vt:lpstr>
      <vt:lpstr>Times New Roman</vt:lpstr>
      <vt:lpstr>VNI-Disney</vt:lpstr>
      <vt:lpstr>.VnHelvetInsH</vt:lpstr>
      <vt:lpstr>Oriel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"TEL:0966692791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quyttht</dc:creator>
  <cp:lastModifiedBy>MTC</cp:lastModifiedBy>
  <cp:revision>118</cp:revision>
  <dcterms:created xsi:type="dcterms:W3CDTF">2017-10-10T13:44:31Z</dcterms:created>
  <dcterms:modified xsi:type="dcterms:W3CDTF">2019-10-28T06:48:30Z</dcterms:modified>
</cp:coreProperties>
</file>