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412" r:id="rId2"/>
    <p:sldId id="413" r:id="rId3"/>
    <p:sldId id="414" r:id="rId4"/>
    <p:sldId id="415" r:id="rId5"/>
    <p:sldId id="416" r:id="rId6"/>
    <p:sldId id="417" r:id="rId7"/>
    <p:sldId id="406" r:id="rId8"/>
    <p:sldId id="407" r:id="rId9"/>
    <p:sldId id="418" r:id="rId10"/>
    <p:sldId id="419" r:id="rId11"/>
    <p:sldId id="410" r:id="rId12"/>
    <p:sldId id="420" r:id="rId13"/>
    <p:sldId id="411" r:id="rId14"/>
    <p:sldId id="350" r:id="rId15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宋体" panose="020B0604020202020204" charset="-122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CCFFFF"/>
    <a:srgbClr val="006600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946" y="-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wmf"/><Relationship Id="rId5" Type="http://schemas.openxmlformats.org/officeDocument/2006/relationships/image" Target="../media/image35.gif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gif"/><Relationship Id="rId1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14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.gif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gif"/><Relationship Id="rId1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5.gif"/><Relationship Id="rId18" Type="http://schemas.openxmlformats.org/officeDocument/2006/relationships/image" Target="../media/image25.jp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12" Type="http://schemas.openxmlformats.org/officeDocument/2006/relationships/image" Target="../media/image14.gif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.gif"/><Relationship Id="rId5" Type="http://schemas.openxmlformats.org/officeDocument/2006/relationships/image" Target="../media/image19.jpeg"/><Relationship Id="rId15" Type="http://schemas.openxmlformats.org/officeDocument/2006/relationships/image" Target="../media/image6.png"/><Relationship Id="rId10" Type="http://schemas.openxmlformats.org/officeDocument/2006/relationships/image" Target="../media/image3.gi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1505844"/>
            <a:ext cx="8418286" cy="180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3620960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3620960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3584675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364237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3584674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3599541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3598833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3584318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3649638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3584317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4375688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4375688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4339403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439710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4339402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4354269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4353561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4339046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4404366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4339045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" y="1399811"/>
            <a:ext cx="8105775" cy="27146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6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/>
          <p:cNvSpPr txBox="1">
            <a:spLocks noChangeArrowheads="1"/>
          </p:cNvSpPr>
          <p:nvPr/>
        </p:nvSpPr>
        <p:spPr bwMode="auto">
          <a:xfrm>
            <a:off x="1185864" y="3581136"/>
            <a:ext cx="1328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4099" name="Oval 13"/>
          <p:cNvSpPr>
            <a:spLocks noChangeArrowheads="1"/>
          </p:cNvSpPr>
          <p:nvPr/>
        </p:nvSpPr>
        <p:spPr bwMode="auto">
          <a:xfrm>
            <a:off x="2362201" y="3840428"/>
            <a:ext cx="149225" cy="1270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4100" name="Oval 14"/>
          <p:cNvSpPr>
            <a:spLocks noChangeArrowheads="1"/>
          </p:cNvSpPr>
          <p:nvPr/>
        </p:nvSpPr>
        <p:spPr bwMode="auto">
          <a:xfrm>
            <a:off x="2362200" y="4030928"/>
            <a:ext cx="152400" cy="1270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2438400" y="3586428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3139" name="Text Box 12"/>
          <p:cNvSpPr txBox="1">
            <a:spLocks noChangeArrowheads="1"/>
          </p:cNvSpPr>
          <p:nvPr/>
        </p:nvSpPr>
        <p:spPr bwMode="auto">
          <a:xfrm>
            <a:off x="1185864" y="3586428"/>
            <a:ext cx="1328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3140" name="Picture 68" descr="Picture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11500"/>
            <a:ext cx="3429000" cy="17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9620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</p:childTnLst>
        </p:cTn>
      </p:par>
    </p:tnLst>
    <p:bldLst>
      <p:bldP spid="3074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24950" cy="5715000"/>
            <a:chOff x="0" y="0"/>
            <a:chExt cx="9124950" cy="57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24950" cy="571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88685" y="130629"/>
              <a:ext cx="551543" cy="435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740227" y="1187998"/>
            <a:ext cx="7736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</a:rPr>
              <a:t>Em hãy nghĩ ra một tình huống thực tế liên quan đến phép cộng trong phạm vi 10 và chia sẻ cho bạn mình.</a:t>
            </a:r>
          </a:p>
        </p:txBody>
      </p:sp>
    </p:spTree>
    <p:extLst>
      <p:ext uri="{BB962C8B-B14F-4D97-AF65-F5344CB8AC3E}">
        <p14:creationId xmlns:p14="http://schemas.microsoft.com/office/powerpoint/2010/main" val="33829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/>
              <a:t> </a:t>
            </a:r>
            <a:r>
              <a:rPr lang="en-US" sz="2600" b="1" smtClean="0"/>
              <a:t>7 + 2 = ?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1889611" y="1135833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906774" y="111896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Bevel 52"/>
          <p:cNvSpPr/>
          <p:nvPr/>
        </p:nvSpPr>
        <p:spPr>
          <a:xfrm>
            <a:off x="1889610" y="219817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10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Bevel 53"/>
          <p:cNvSpPr/>
          <p:nvPr/>
        </p:nvSpPr>
        <p:spPr>
          <a:xfrm>
            <a:off x="6933783" y="20325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hãy viết phép tính thích hợp cho tranh dưới đây.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r>
              <a:rPr lang="en-US" sz="2000" b="1" smtClean="0">
                <a:solidFill>
                  <a:schemeClr val="bg1"/>
                </a:solidFill>
              </a:rPr>
              <a:t>. </a:t>
            </a:r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+ 2 </a:t>
            </a:r>
            <a:r>
              <a:rPr lang="en-US" sz="2000" b="1">
                <a:solidFill>
                  <a:schemeClr val="bg1"/>
                </a:solidFill>
              </a:rPr>
              <a:t>= </a:t>
            </a:r>
            <a:r>
              <a:rPr lang="en-US" sz="2000" b="1" smtClean="0">
                <a:solidFill>
                  <a:schemeClr val="bg1"/>
                </a:solidFill>
              </a:rPr>
              <a:t>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211919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>
                <a:solidFill>
                  <a:schemeClr val="bg1"/>
                </a:solidFill>
              </a:rPr>
              <a:t>1 + 4 = 5</a:t>
            </a: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>
                <a:solidFill>
                  <a:schemeClr val="bg1"/>
                </a:solidFill>
              </a:rPr>
              <a:t>4 + 2 = 5</a:t>
            </a:r>
          </a:p>
        </p:txBody>
      </p:sp>
      <p:sp>
        <p:nvSpPr>
          <p:cNvPr id="38" name="Bevel 37"/>
          <p:cNvSpPr/>
          <p:nvPr/>
        </p:nvSpPr>
        <p:spPr>
          <a:xfrm>
            <a:off x="6420013" y="204861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>
                <a:solidFill>
                  <a:schemeClr val="bg1"/>
                </a:solidFill>
              </a:rPr>
              <a:t>2 + 4 = 6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40" y="1111564"/>
            <a:ext cx="1461750" cy="1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29" y="1705538"/>
            <a:ext cx="1435586" cy="99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0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/>
              <a:t> </a:t>
            </a:r>
            <a:r>
              <a:rPr lang="en-US" sz="2600" b="1" smtClean="0"/>
              <a:t>6 + 4 = ?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1889611" y="1135833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9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906774" y="111896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10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Bevel 52"/>
          <p:cNvSpPr/>
          <p:nvPr/>
        </p:nvSpPr>
        <p:spPr>
          <a:xfrm>
            <a:off x="1889610" y="219817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7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Bevel 53"/>
          <p:cNvSpPr/>
          <p:nvPr/>
        </p:nvSpPr>
        <p:spPr>
          <a:xfrm>
            <a:off x="6933783" y="20325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8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1" y="3690207"/>
            <a:ext cx="1580783" cy="1196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3660253"/>
            <a:ext cx="1580782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28796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3610071"/>
            <a:ext cx="1073146" cy="109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14148" y="448261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Viết phép tính thích hợp với hình vẽ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066529" y="1219911"/>
            <a:ext cx="156204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7 + 2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7096032" y="1232476"/>
            <a:ext cx="144399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9 + 1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2066529" y="2043469"/>
            <a:ext cx="156204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8 + 3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evel 42"/>
          <p:cNvSpPr/>
          <p:nvPr/>
        </p:nvSpPr>
        <p:spPr>
          <a:xfrm>
            <a:off x="7121054" y="2070149"/>
            <a:ext cx="141897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7 + 3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1"/>
          <a:stretch/>
        </p:blipFill>
        <p:spPr>
          <a:xfrm>
            <a:off x="3762929" y="1567024"/>
            <a:ext cx="3080457" cy="5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Chän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kÕt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¶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" y="667658"/>
            <a:ext cx="4171950" cy="4314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81" y="667657"/>
            <a:ext cx="43243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Chän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kÕt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¶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" y="667658"/>
            <a:ext cx="4171950" cy="4314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81" y="667657"/>
            <a:ext cx="4324350" cy="43148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451429" y="1567543"/>
            <a:ext cx="1045028" cy="5515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42434" y="2273527"/>
            <a:ext cx="522514" cy="5515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20685" y="3236687"/>
            <a:ext cx="402319" cy="232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1" y="1567543"/>
            <a:ext cx="288243" cy="29899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28229" y="1567543"/>
            <a:ext cx="653142" cy="1257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328230" y="2550886"/>
            <a:ext cx="507999" cy="8164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328230" y="1567544"/>
            <a:ext cx="660400" cy="13915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364518" y="2213421"/>
            <a:ext cx="660400" cy="22279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hiếu nhi cho bé - Bé tập đế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4.4152" end="56614.56"/>
                </p14:media>
              </p:ext>
            </p:ext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3054</TotalTime>
  <Words>361</Words>
  <Application>Microsoft Office PowerPoint</Application>
  <PresentationFormat>On-screen Show (16:10)</PresentationFormat>
  <Paragraphs>120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Times New Roman</vt:lpstr>
      <vt:lpstr>Calibri</vt:lpstr>
      <vt:lpstr>Verdana</vt:lpstr>
      <vt:lpstr>.VnAvant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322</cp:revision>
  <dcterms:created xsi:type="dcterms:W3CDTF">2020-02-10T09:35:50Z</dcterms:created>
  <dcterms:modified xsi:type="dcterms:W3CDTF">2020-11-25T05:51:07Z</dcterms:modified>
</cp:coreProperties>
</file>