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56" r:id="rId2"/>
    <p:sldId id="380" r:id="rId3"/>
    <p:sldId id="428" r:id="rId4"/>
    <p:sldId id="423" r:id="rId5"/>
    <p:sldId id="429" r:id="rId6"/>
    <p:sldId id="388" r:id="rId7"/>
    <p:sldId id="430" r:id="rId8"/>
    <p:sldId id="431" r:id="rId9"/>
    <p:sldId id="432" r:id="rId10"/>
    <p:sldId id="433" r:id="rId11"/>
    <p:sldId id="434" r:id="rId12"/>
    <p:sldId id="435" r:id="rId13"/>
    <p:sldId id="41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350" r:id="rId23"/>
  </p:sldIdLst>
  <p:sldSz cx="9144000" cy="5715000" type="screen16x10"/>
  <p:notesSz cx="6858000" cy="9144000"/>
  <p:embeddedFontLst>
    <p:embeddedFont>
      <p:font typeface="VNI-Juni" pitchFamily="2" charset="0"/>
      <p:regular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.VnAvant" panose="020B7200000000000000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宋体" panose="020B0604020202020204" charset="-122"/>
      <p:regular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CC99"/>
    <a:srgbClr val="CCFFFF"/>
    <a:srgbClr val="FFCC66"/>
    <a:srgbClr val="99FFCC"/>
    <a:srgbClr val="00CCFF"/>
    <a:srgbClr val="FF66FF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946" y="-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85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jpe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gif"/><Relationship Id="rId12" Type="http://schemas.openxmlformats.org/officeDocument/2006/relationships/image" Target="../media/image29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microsoft.com/office/2007/relationships/hdphoto" Target="../media/hdphoto7.wdp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7.gif"/><Relationship Id="rId18" Type="http://schemas.openxmlformats.org/officeDocument/2006/relationships/image" Target="../media/image40.jpeg"/><Relationship Id="rId3" Type="http://schemas.openxmlformats.org/officeDocument/2006/relationships/audio" Target="../media/audio5.wav"/><Relationship Id="rId7" Type="http://schemas.microsoft.com/office/2007/relationships/hdphoto" Target="../media/hdphoto8.wdp"/><Relationship Id="rId12" Type="http://schemas.openxmlformats.org/officeDocument/2006/relationships/image" Target="../media/image36.gif"/><Relationship Id="rId17" Type="http://schemas.openxmlformats.org/officeDocument/2006/relationships/image" Target="../media/image39.gif"/><Relationship Id="rId2" Type="http://schemas.openxmlformats.org/officeDocument/2006/relationships/audio" Target="../media/audio4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5.gif"/><Relationship Id="rId5" Type="http://schemas.openxmlformats.org/officeDocument/2006/relationships/audio" Target="../media/audio7.wav"/><Relationship Id="rId15" Type="http://schemas.microsoft.com/office/2007/relationships/hdphoto" Target="../media/hdphoto9.wdp"/><Relationship Id="rId10" Type="http://schemas.openxmlformats.org/officeDocument/2006/relationships/image" Target="../media/image23.gif"/><Relationship Id="rId19" Type="http://schemas.openxmlformats.org/officeDocument/2006/relationships/image" Target="../media/image41.jpeg"/><Relationship Id="rId4" Type="http://schemas.openxmlformats.org/officeDocument/2006/relationships/audio" Target="../media/audio6.wav"/><Relationship Id="rId9" Type="http://schemas.openxmlformats.org/officeDocument/2006/relationships/image" Target="../media/image24.gif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7.gif"/><Relationship Id="rId18" Type="http://schemas.openxmlformats.org/officeDocument/2006/relationships/image" Target="../media/image43.jpeg"/><Relationship Id="rId3" Type="http://schemas.openxmlformats.org/officeDocument/2006/relationships/audio" Target="../media/audio7.wav"/><Relationship Id="rId7" Type="http://schemas.microsoft.com/office/2007/relationships/hdphoto" Target="../media/hdphoto8.wdp"/><Relationship Id="rId12" Type="http://schemas.openxmlformats.org/officeDocument/2006/relationships/image" Target="../media/image36.gif"/><Relationship Id="rId17" Type="http://schemas.openxmlformats.org/officeDocument/2006/relationships/image" Target="../media/image42.gif"/><Relationship Id="rId2" Type="http://schemas.openxmlformats.org/officeDocument/2006/relationships/audio" Target="../media/audio4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35.gif"/><Relationship Id="rId5" Type="http://schemas.openxmlformats.org/officeDocument/2006/relationships/audio" Target="../media/audio6.wav"/><Relationship Id="rId15" Type="http://schemas.microsoft.com/office/2007/relationships/hdphoto" Target="../media/hdphoto9.wdp"/><Relationship Id="rId10" Type="http://schemas.openxmlformats.org/officeDocument/2006/relationships/image" Target="../media/image23.gif"/><Relationship Id="rId4" Type="http://schemas.openxmlformats.org/officeDocument/2006/relationships/audio" Target="../media/audio5.wav"/><Relationship Id="rId9" Type="http://schemas.openxmlformats.org/officeDocument/2006/relationships/image" Target="../media/image24.gif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38.png"/><Relationship Id="rId3" Type="http://schemas.openxmlformats.org/officeDocument/2006/relationships/audio" Target="../media/audio5.wav"/><Relationship Id="rId7" Type="http://schemas.openxmlformats.org/officeDocument/2006/relationships/image" Target="../media/image34.gif"/><Relationship Id="rId12" Type="http://schemas.openxmlformats.org/officeDocument/2006/relationships/image" Target="../media/image36.gif"/><Relationship Id="rId17" Type="http://schemas.openxmlformats.org/officeDocument/2006/relationships/image" Target="../media/image45.jpeg"/><Relationship Id="rId2" Type="http://schemas.openxmlformats.org/officeDocument/2006/relationships/audio" Target="../media/audio4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35.gif"/><Relationship Id="rId5" Type="http://schemas.openxmlformats.org/officeDocument/2006/relationships/image" Target="../media/image40.jpeg"/><Relationship Id="rId15" Type="http://schemas.openxmlformats.org/officeDocument/2006/relationships/image" Target="../media/image27.png"/><Relationship Id="rId10" Type="http://schemas.openxmlformats.org/officeDocument/2006/relationships/image" Target="../media/image23.gif"/><Relationship Id="rId4" Type="http://schemas.openxmlformats.org/officeDocument/2006/relationships/audio" Target="../media/audio6.wav"/><Relationship Id="rId9" Type="http://schemas.openxmlformats.org/officeDocument/2006/relationships/image" Target="../media/image24.gif"/><Relationship Id="rId1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36.gif"/><Relationship Id="rId18" Type="http://schemas.openxmlformats.org/officeDocument/2006/relationships/image" Target="../media/image47.jpeg"/><Relationship Id="rId3" Type="http://schemas.openxmlformats.org/officeDocument/2006/relationships/audio" Target="../media/audio4.wav"/><Relationship Id="rId7" Type="http://schemas.openxmlformats.org/officeDocument/2006/relationships/image" Target="../media/image34.gif"/><Relationship Id="rId12" Type="http://schemas.openxmlformats.org/officeDocument/2006/relationships/image" Target="../media/image35.gif"/><Relationship Id="rId17" Type="http://schemas.microsoft.com/office/2007/relationships/hdphoto" Target="../media/hdphoto9.wdp"/><Relationship Id="rId2" Type="http://schemas.openxmlformats.org/officeDocument/2006/relationships/audio" Target="../media/audio5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3.gif"/><Relationship Id="rId5" Type="http://schemas.openxmlformats.org/officeDocument/2006/relationships/image" Target="../media/image40.jpeg"/><Relationship Id="rId15" Type="http://schemas.openxmlformats.org/officeDocument/2006/relationships/image" Target="../media/image27.png"/><Relationship Id="rId10" Type="http://schemas.openxmlformats.org/officeDocument/2006/relationships/image" Target="../media/image24.gif"/><Relationship Id="rId4" Type="http://schemas.openxmlformats.org/officeDocument/2006/relationships/audio" Target="../media/audio6.wav"/><Relationship Id="rId9" Type="http://schemas.openxmlformats.org/officeDocument/2006/relationships/image" Target="../media/image37.gif"/><Relationship Id="rId1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5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0.wmf"/><Relationship Id="rId5" Type="http://schemas.openxmlformats.org/officeDocument/2006/relationships/image" Target="../media/image49.gif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e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10099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399" y="257621"/>
            <a:ext cx="8824688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25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TRONG PHẠM VI 6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39" y="1589297"/>
            <a:ext cx="5044574" cy="36843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02411" y="57931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7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521460" y="591391"/>
            <a:ext cx="122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72082" y="591391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6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93046" y="59139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8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hỏi</a:t>
              </a:r>
              <a:r>
                <a:rPr lang="en-US" sz="2800" b="1" dirty="0" smtClean="0"/>
                <a:t> 2: </a:t>
              </a:r>
              <a:r>
                <a:rPr lang="vi-VN" sz="2800" b="1" dirty="0"/>
                <a:t>Em hãy điền số thích hợp vào ô trống.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Package - Lesson\Data\th1b002tr057h0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3601749"/>
            <a:ext cx="2752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99572" y="56236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42972" y="56236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38401" y="562363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B. 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78532" y="56236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3: 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Em hãy điền số thích hợp vào ô trống.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Package - Lesson\Data\th1b002tr057h0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09" y="3624202"/>
            <a:ext cx="26955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62714" y="583597"/>
            <a:ext cx="210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78967" y="58359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24914" y="583597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63112" y="58359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4: 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Em hãy điền số thích hợp vào ô trống.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Package - Lesson\Data\th1b002tr057h0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687060"/>
            <a:ext cx="22288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65" y="-1836"/>
            <a:ext cx="9279165" cy="5728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142" y="487639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623" y="10885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2 - 1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369" y="179250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3 - 2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115" y="25254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5 - 1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7874" y="106748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4 - 2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0620" y="172787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4 - 1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4338" y="241729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6 - 5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8624" y="105433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4 - 4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8624" y="173720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5 - 5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0397" y="237720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6 - 6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569" y="109819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4111" y="183247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6857" y="253640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2334" y="103667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9594" y="1740604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2340" y="245905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6620" y="105909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38393" y="171748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38393" y="236379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173"/>
          <a:stretch/>
        </p:blipFill>
        <p:spPr bwMode="auto">
          <a:xfrm>
            <a:off x="2801259" y="1812018"/>
            <a:ext cx="4447607" cy="2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0" y="196388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3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9" y="2776371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4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5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9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4" y="1219912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84380" y="2198177"/>
            <a:ext cx="127755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014681" y="1219911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967190" y="2183662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D. 5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Admin\Desktop\Package - Lesson\Data\th1b002tr057h05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57" y="1146321"/>
            <a:ext cx="2606079" cy="16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3" y="2846686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3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3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4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0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700244" y="1232358"/>
            <a:ext cx="209325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3 - 1 = 2</a:t>
            </a:r>
          </a:p>
        </p:txBody>
      </p:sp>
      <p:sp>
        <p:nvSpPr>
          <p:cNvPr id="36" name="Bevel 35"/>
          <p:cNvSpPr/>
          <p:nvPr/>
        </p:nvSpPr>
        <p:spPr>
          <a:xfrm>
            <a:off x="1628688" y="2122734"/>
            <a:ext cx="213013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4 - 1 = 3</a:t>
            </a:r>
          </a:p>
        </p:txBody>
      </p:sp>
      <p:sp>
        <p:nvSpPr>
          <p:cNvPr id="38" name="Bevel 37"/>
          <p:cNvSpPr/>
          <p:nvPr/>
        </p:nvSpPr>
        <p:spPr>
          <a:xfrm>
            <a:off x="6772196" y="1265339"/>
            <a:ext cx="21826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3 - 2 = 1</a:t>
            </a:r>
          </a:p>
        </p:txBody>
      </p:sp>
      <p:sp>
        <p:nvSpPr>
          <p:cNvPr id="39" name="Bevel 38"/>
          <p:cNvSpPr/>
          <p:nvPr/>
        </p:nvSpPr>
        <p:spPr>
          <a:xfrm>
            <a:off x="6792282" y="2151763"/>
            <a:ext cx="21826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4 - 3 = 1</a:t>
            </a:r>
          </a:p>
        </p:txBody>
      </p:sp>
      <p:pic>
        <p:nvPicPr>
          <p:cNvPr id="7170" name="Picture 2" descr="C:\Users\Admin\Desktop\Package - Lesson\Data\th1b002tr057h0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76" y="1218158"/>
            <a:ext cx="2534411" cy="16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846763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8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4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75742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80642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666230" y="956491"/>
            <a:ext cx="178773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3 - 2 = 1</a:t>
            </a:r>
          </a:p>
        </p:txBody>
      </p:sp>
      <p:sp>
        <p:nvSpPr>
          <p:cNvPr id="41" name="Bevel 40"/>
          <p:cNvSpPr/>
          <p:nvPr/>
        </p:nvSpPr>
        <p:spPr>
          <a:xfrm>
            <a:off x="1648425" y="2018857"/>
            <a:ext cx="184757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4 - 3 = 1</a:t>
            </a:r>
          </a:p>
        </p:txBody>
      </p:sp>
      <p:sp>
        <p:nvSpPr>
          <p:cNvPr id="42" name="Bevel 41"/>
          <p:cNvSpPr/>
          <p:nvPr/>
        </p:nvSpPr>
        <p:spPr>
          <a:xfrm>
            <a:off x="6831072" y="941976"/>
            <a:ext cx="182506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2 - 1 = 1</a:t>
            </a:r>
          </a:p>
        </p:txBody>
      </p:sp>
      <p:sp>
        <p:nvSpPr>
          <p:cNvPr id="31" name="Bevel 30"/>
          <p:cNvSpPr/>
          <p:nvPr/>
        </p:nvSpPr>
        <p:spPr>
          <a:xfrm>
            <a:off x="6846868" y="1943071"/>
            <a:ext cx="182506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3 - 1 = 2</a:t>
            </a:r>
          </a:p>
        </p:txBody>
      </p:sp>
      <p:pic>
        <p:nvPicPr>
          <p:cNvPr id="8194" name="Picture 2" descr="C:\Users\Admin\Desktop\Package - Lesson\Data\th1b002tr057h07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44" y="927462"/>
            <a:ext cx="2741575" cy="17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9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9100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5753" y="1871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QUAN SÁT TRANH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99"/>
          <a:stretch/>
        </p:blipFill>
        <p:spPr>
          <a:xfrm>
            <a:off x="308656" y="1295364"/>
            <a:ext cx="4154720" cy="234552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4804171" y="1117821"/>
            <a:ext cx="4085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3425" y="3026861"/>
            <a:ext cx="4049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òn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4586" y="2170825"/>
            <a:ext cx="408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0018" y="1671819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 con </a:t>
            </a:r>
            <a:r>
              <a:rPr lang="en-U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endParaRPr lang="en-US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4763" y="2617149"/>
            <a:ext cx="2577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s-E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 con </a:t>
            </a:r>
            <a:r>
              <a:rPr lang="es-E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s-E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bay</a:t>
            </a:r>
            <a:r>
              <a:rPr lang="es-E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</a:t>
            </a:r>
            <a:endParaRPr lang="es-ES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1221" y="3566882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Còn lại 2 con chim</a:t>
            </a:r>
          </a:p>
        </p:txBody>
      </p:sp>
    </p:spTree>
    <p:extLst>
      <p:ext uri="{BB962C8B-B14F-4D97-AF65-F5344CB8AC3E}">
        <p14:creationId xmlns:p14="http://schemas.microsoft.com/office/powerpoint/2010/main" val="37939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2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2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50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645623" y="1190884"/>
            <a:ext cx="20338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4 - 4 = 0</a:t>
            </a:r>
          </a:p>
        </p:txBody>
      </p:sp>
      <p:sp>
        <p:nvSpPr>
          <p:cNvPr id="41" name="Bevel 40"/>
          <p:cNvSpPr/>
          <p:nvPr/>
        </p:nvSpPr>
        <p:spPr>
          <a:xfrm>
            <a:off x="6738406" y="1219911"/>
            <a:ext cx="20338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2 - 1 = 1</a:t>
            </a:r>
          </a:p>
        </p:txBody>
      </p:sp>
      <p:sp>
        <p:nvSpPr>
          <p:cNvPr id="42" name="Bevel 41"/>
          <p:cNvSpPr/>
          <p:nvPr/>
        </p:nvSpPr>
        <p:spPr>
          <a:xfrm>
            <a:off x="1645623" y="2014442"/>
            <a:ext cx="20338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3 - 1 = 2</a:t>
            </a:r>
          </a:p>
        </p:txBody>
      </p:sp>
      <p:sp>
        <p:nvSpPr>
          <p:cNvPr id="43" name="Bevel 42"/>
          <p:cNvSpPr/>
          <p:nvPr/>
        </p:nvSpPr>
        <p:spPr>
          <a:xfrm>
            <a:off x="6763428" y="2057583"/>
            <a:ext cx="20338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1 - 1 = 0</a:t>
            </a:r>
          </a:p>
        </p:txBody>
      </p:sp>
      <p:pic>
        <p:nvPicPr>
          <p:cNvPr id="9218" name="Picture 2" descr="C:\Users\Admin\Desktop\Package - Lesson\Data\th1b002tr057h0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91" y="1148053"/>
            <a:ext cx="2621388" cy="16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7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47570" y="735116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3491"/>
            <a:ext cx="910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3b: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C:\Users\Admin\Desktop\Package - Lesson\Data\th1b002tr057h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37" y="825560"/>
            <a:ext cx="3581827" cy="2287191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Package - Lesson\Data\th1b002tr057h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1" y="3271930"/>
            <a:ext cx="3599089" cy="2269929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Admin\Desktop\Package - Lesson\Data\th1b002tr057h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78" y="3312414"/>
            <a:ext cx="3575557" cy="221798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Package - Lesson\Data\th1b002tr057h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9" y="825560"/>
            <a:ext cx="3547304" cy="2269929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8925" y="239880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08639" y="240549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8304" y="239856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9961" y="24094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5104" y="481155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8925" y="48120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1553" y="481155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08639" y="48120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85410" y="48120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12728" y="48120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9100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5753" y="1871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QUAN SÁT TRANH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1418" y="4214088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2835" y="4220211"/>
            <a:ext cx="4716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8349" y="4220211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9921" y="4220211"/>
            <a:ext cx="4716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5435" y="4228602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Package - Lesson\Data\th1b002tr056h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2"/>
          <a:stretch/>
        </p:blipFill>
        <p:spPr bwMode="auto">
          <a:xfrm>
            <a:off x="2133596" y="894710"/>
            <a:ext cx="4752975" cy="297382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40228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393" y="18718"/>
            <a:ext cx="2550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44"/>
          <a:stretch/>
        </p:blipFill>
        <p:spPr>
          <a:xfrm>
            <a:off x="605601" y="1500800"/>
            <a:ext cx="2974072" cy="232835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005885" y="1132335"/>
            <a:ext cx="48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0625" y="3170184"/>
            <a:ext cx="483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òn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5885" y="2098974"/>
            <a:ext cx="463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0965" y="1594000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CC"/>
                </a:solidFill>
              </a:rPr>
              <a:t>Có 5 cốc nước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3906" y="2736254"/>
            <a:ext cx="2518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CC"/>
                </a:solidFill>
              </a:rPr>
              <a:t>Đã uống 3 cốc nước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9713" y="3735946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CC"/>
                </a:solidFill>
              </a:rPr>
              <a:t>Còn lại 2 cốc nước</a:t>
            </a:r>
          </a:p>
        </p:txBody>
      </p:sp>
    </p:spTree>
    <p:extLst>
      <p:ext uri="{BB962C8B-B14F-4D97-AF65-F5344CB8AC3E}">
        <p14:creationId xmlns:p14="http://schemas.microsoft.com/office/powerpoint/2010/main" val="26157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393" y="18718"/>
            <a:ext cx="2550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3"/>
          <a:stretch/>
        </p:blipFill>
        <p:spPr>
          <a:xfrm>
            <a:off x="2929956" y="885373"/>
            <a:ext cx="2974072" cy="322217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2745117" y="4367977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6534" y="4374100"/>
            <a:ext cx="4716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2048" y="4374100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3620" y="4374100"/>
            <a:ext cx="4716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9134" y="4382491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17970"/>
            <a:ext cx="9141569" cy="48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0629" y="943428"/>
            <a:ext cx="8868228" cy="463005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741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5965" y="1118306"/>
            <a:ext cx="5416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9"/>
          <a:stretch/>
        </p:blipFill>
        <p:spPr bwMode="auto">
          <a:xfrm>
            <a:off x="2890386" y="1595167"/>
            <a:ext cx="4642528" cy="252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jerry</a:t>
            </a:r>
            <a:endParaRPr lang="en-US" sz="4800" b="1" dirty="0">
              <a:solidFill>
                <a:srgbClr val="FFFF00"/>
              </a:solidFill>
              <a:latin typeface="VNI-Ju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5141721" y="57684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</a:rPr>
              <a:t>C. 2</a:t>
            </a:r>
            <a:endParaRPr lang="es-ES" sz="28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7504872" y="549599"/>
            <a:ext cx="95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.VnAvant" pitchFamily="34" charset="0"/>
              </a:rPr>
              <a:t>D. 1</a:t>
            </a:r>
            <a:endParaRPr lang="es-E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869466" y="578627"/>
            <a:ext cx="11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.VnAvant" pitchFamily="34" charset="0"/>
              </a:rPr>
              <a:t>B. 3</a:t>
            </a:r>
            <a:endParaRPr lang="es-E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580572" y="54959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.VnAvant" pitchFamily="34" charset="0"/>
              </a:rPr>
              <a:t>A. 4</a:t>
            </a:r>
            <a:endParaRPr lang="es-E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1: </a:t>
              </a:r>
              <a:r>
                <a:rPr lang="vi-VN" sz="2800" b="1" dirty="0"/>
                <a:t>Em hãy điền số thích hợp vào ô trống.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Package - Lesson\Data\th1b002tr057h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28514"/>
            <a:ext cx="23907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3017</TotalTime>
  <Words>615</Words>
  <Application>Microsoft Office PowerPoint</Application>
  <PresentationFormat>On-screen Show (16:10)</PresentationFormat>
  <Paragraphs>114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VNI-Juni</vt:lpstr>
      <vt:lpstr>Times New Roman</vt:lpstr>
      <vt:lpstr>Tahoma</vt:lpstr>
      <vt:lpstr>.VnAvant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339</cp:revision>
  <dcterms:created xsi:type="dcterms:W3CDTF">2020-02-10T09:35:50Z</dcterms:created>
  <dcterms:modified xsi:type="dcterms:W3CDTF">2020-11-25T05:51:15Z</dcterms:modified>
</cp:coreProperties>
</file>