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59" r:id="rId4"/>
    <p:sldId id="362" r:id="rId5"/>
    <p:sldId id="354" r:id="rId6"/>
    <p:sldId id="355" r:id="rId7"/>
    <p:sldId id="358" r:id="rId8"/>
    <p:sldId id="357" r:id="rId9"/>
    <p:sldId id="282" r:id="rId10"/>
    <p:sldId id="337" r:id="rId11"/>
    <p:sldId id="360" r:id="rId12"/>
    <p:sldId id="361" r:id="rId13"/>
    <p:sldId id="345" r:id="rId14"/>
    <p:sldId id="323" r:id="rId15"/>
    <p:sldId id="308" r:id="rId16"/>
  </p:sldIdLst>
  <p:sldSz cx="9144000" cy="5715000" type="screen16x10"/>
  <p:notesSz cx="6858000" cy="9144000"/>
  <p:embeddedFontLst>
    <p:embeddedFont>
      <p:font typeface="VNI-Thufap2" pitchFamily="2" charset="0"/>
      <p:regular r:id="rId18"/>
    </p:embeddedFont>
    <p:embeddedFont>
      <p:font typeface="宋体" panose="020B0604020202020204" charset="-122"/>
      <p:regular r:id="rId19"/>
    </p:embeddedFont>
    <p:embeddedFont>
      <p:font typeface=".VnTifani Heavy" panose="020B7200000000000000" pitchFamily="34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op­.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op­.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4.wav"/><Relationship Id="rId18" Type="http://schemas.openxmlformats.org/officeDocument/2006/relationships/image" Target="../media/image6.gif"/><Relationship Id="rId26" Type="http://schemas.openxmlformats.org/officeDocument/2006/relationships/slide" Target="slide1.xml"/><Relationship Id="rId3" Type="http://schemas.openxmlformats.org/officeDocument/2006/relationships/tags" Target="../tags/tag3.xml"/><Relationship Id="rId21" Type="http://schemas.openxmlformats.org/officeDocument/2006/relationships/image" Target="../media/image9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image" Target="../media/image5.gif"/><Relationship Id="rId25" Type="http://schemas.openxmlformats.org/officeDocument/2006/relationships/image" Target="../media/image13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8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12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11.gif"/><Relationship Id="rId10" Type="http://schemas.openxmlformats.org/officeDocument/2006/relationships/audio" Target="../media/audio1.wav"/><Relationship Id="rId19" Type="http://schemas.openxmlformats.org/officeDocument/2006/relationships/image" Target="../media/image7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Relationship Id="rId14" Type="http://schemas.openxmlformats.org/officeDocument/2006/relationships/audio" Target="../media/audio5.wav"/><Relationship Id="rId2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3.wav"/><Relationship Id="rId18" Type="http://schemas.openxmlformats.org/officeDocument/2006/relationships/image" Target="../media/image5.gif"/><Relationship Id="rId26" Type="http://schemas.openxmlformats.org/officeDocument/2006/relationships/image" Target="../media/image13.gif"/><Relationship Id="rId3" Type="http://schemas.openxmlformats.org/officeDocument/2006/relationships/tags" Target="../tags/tag10.xml"/><Relationship Id="rId21" Type="http://schemas.openxmlformats.org/officeDocument/2006/relationships/image" Target="../media/image8.gif"/><Relationship Id="rId7" Type="http://schemas.openxmlformats.org/officeDocument/2006/relationships/tags" Target="../tags/tag14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2.gif"/><Relationship Id="rId2" Type="http://schemas.openxmlformats.org/officeDocument/2006/relationships/tags" Target="../tags/tag9.xml"/><Relationship Id="rId16" Type="http://schemas.openxmlformats.org/officeDocument/2006/relationships/audio" Target="../media/audio6.wav"/><Relationship Id="rId20" Type="http://schemas.openxmlformats.org/officeDocument/2006/relationships/image" Target="../media/image7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1.wav"/><Relationship Id="rId24" Type="http://schemas.openxmlformats.org/officeDocument/2006/relationships/image" Target="../media/image11.gif"/><Relationship Id="rId5" Type="http://schemas.openxmlformats.org/officeDocument/2006/relationships/tags" Target="../tags/tag12.xml"/><Relationship Id="rId15" Type="http://schemas.openxmlformats.org/officeDocument/2006/relationships/audio" Target="../media/audio5.wav"/><Relationship Id="rId23" Type="http://schemas.openxmlformats.org/officeDocument/2006/relationships/image" Target="../media/image10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6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9.gif"/><Relationship Id="rId27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0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om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- op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909762"/>
            <a:ext cx="3456214" cy="2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.VnAvant" pitchFamily="34" charset="0"/>
              </a:rPr>
              <a:t>     Lõa </a:t>
            </a:r>
            <a:r>
              <a:rPr lang="en-US" sz="2600" dirty="0" smtClean="0">
                <a:latin typeface=".VnAvant" pitchFamily="34" charset="0"/>
              </a:rPr>
              <a:t>vµ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cßm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nhom</a:t>
            </a:r>
            <a:r>
              <a:rPr lang="en-US" sz="2600" dirty="0" smtClean="0">
                <a:latin typeface=".VnAvant" pitchFamily="34" charset="0"/>
              </a:rPr>
              <a:t> mµ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l¾m ®å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®ì.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</a:t>
            </a:r>
            <a:r>
              <a:rPr lang="en-US" sz="2600" dirty="0" smtClean="0">
                <a:latin typeface=".VnAvant" pitchFamily="34" charset="0"/>
              </a:rPr>
              <a:t>¶ </a:t>
            </a:r>
            <a:r>
              <a:rPr lang="en-US" sz="2600" dirty="0" err="1" smtClean="0">
                <a:latin typeface=".VnAvant" pitchFamily="34" charset="0"/>
              </a:rPr>
              <a:t>nghe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V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cè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¸,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</a:t>
            </a:r>
            <a:r>
              <a:rPr lang="en-US" sz="2600" dirty="0" smtClean="0">
                <a:latin typeface=".VnAvant" pitchFamily="34" charset="0"/>
              </a:rPr>
              <a:t>·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cá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thë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hÝ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hãp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ThÕ </a:t>
            </a:r>
            <a:r>
              <a:rPr lang="en-US" sz="2600" dirty="0" smtClean="0">
                <a:latin typeface=".VnAvant" pitchFamily="34" charset="0"/>
              </a:rPr>
              <a:t>lµ bµ </a:t>
            </a:r>
            <a:r>
              <a:rPr lang="en-US" sz="2600" dirty="0" err="1" smtClean="0">
                <a:latin typeface=".VnAvant" pitchFamily="34" charset="0"/>
              </a:rPr>
              <a:t>chñ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xÕp</a:t>
            </a:r>
            <a:r>
              <a:rPr lang="en-US" sz="2600" dirty="0" smtClean="0">
                <a:latin typeface=".VnAvant" pitchFamily="34" charset="0"/>
              </a:rPr>
              <a:t> ®å </a:t>
            </a:r>
            <a:r>
              <a:rPr lang="en-US" sz="2600" dirty="0" err="1" smtClean="0">
                <a:latin typeface=".VnAvant" pitchFamily="34" charset="0"/>
              </a:rPr>
              <a:t>tõ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qua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. 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.VnAvant" pitchFamily="34" charset="0"/>
              </a:rPr>
              <a:t>     Lõa </a:t>
            </a:r>
            <a:r>
              <a:rPr lang="en-US" sz="2600" dirty="0" smtClean="0">
                <a:latin typeface=".VnAvant" pitchFamily="34" charset="0"/>
              </a:rPr>
              <a:t>vµ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cßm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nhom</a:t>
            </a:r>
            <a:r>
              <a:rPr lang="en-US" sz="2600" dirty="0" smtClean="0">
                <a:latin typeface=".VnAvant" pitchFamily="34" charset="0"/>
              </a:rPr>
              <a:t> mµ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l¾m ®å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®ì.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</a:t>
            </a:r>
            <a:r>
              <a:rPr lang="en-US" sz="2600" dirty="0" smtClean="0">
                <a:latin typeface=".VnAvant" pitchFamily="34" charset="0"/>
              </a:rPr>
              <a:t>¶ </a:t>
            </a:r>
            <a:r>
              <a:rPr lang="en-US" sz="2600" dirty="0" err="1" smtClean="0">
                <a:latin typeface=".VnAvant" pitchFamily="34" charset="0"/>
              </a:rPr>
              <a:t>nghe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V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cè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¸,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</a:t>
            </a:r>
            <a:r>
              <a:rPr lang="en-US" sz="2600" dirty="0" smtClean="0">
                <a:latin typeface=".VnAvant" pitchFamily="34" charset="0"/>
              </a:rPr>
              <a:t>·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cá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thë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hÝ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hãp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ThÕ </a:t>
            </a:r>
            <a:r>
              <a:rPr lang="en-US" sz="2600" dirty="0" smtClean="0">
                <a:latin typeface=".VnAvant" pitchFamily="34" charset="0"/>
              </a:rPr>
              <a:t>lµ bµ </a:t>
            </a:r>
            <a:r>
              <a:rPr lang="en-US" sz="2600" dirty="0" err="1" smtClean="0">
                <a:latin typeface=".VnAvant" pitchFamily="34" charset="0"/>
              </a:rPr>
              <a:t>chñ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xÕp</a:t>
            </a:r>
            <a:r>
              <a:rPr lang="en-US" sz="2600" dirty="0" smtClean="0">
                <a:latin typeface=".VnAvant" pitchFamily="34" charset="0"/>
              </a:rPr>
              <a:t> ®å </a:t>
            </a:r>
            <a:r>
              <a:rPr lang="en-US" sz="2600" dirty="0" err="1" smtClean="0">
                <a:latin typeface=".VnAvant" pitchFamily="34" charset="0"/>
              </a:rPr>
              <a:t>tõ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qua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. 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94729" y="1006997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3934" y="1018571"/>
            <a:ext cx="125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17473" y="1432295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57793" y="1802685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580" y="2275715"/>
            <a:ext cx="1147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.VnAvant" pitchFamily="34" charset="0"/>
              </a:rPr>
              <a:t>     Lõa </a:t>
            </a:r>
            <a:r>
              <a:rPr lang="en-US" sz="2600" dirty="0" smtClean="0">
                <a:latin typeface=".VnAvant" pitchFamily="34" charset="0"/>
              </a:rPr>
              <a:t>vµ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cßm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nhom</a:t>
            </a:r>
            <a:r>
              <a:rPr lang="en-US" sz="2600" dirty="0" smtClean="0">
                <a:latin typeface=".VnAvant" pitchFamily="34" charset="0"/>
              </a:rPr>
              <a:t> mµ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l¾m ®å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¸.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nhê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chë</a:t>
            </a:r>
            <a:r>
              <a:rPr lang="en-US" sz="2600" dirty="0" smtClean="0">
                <a:latin typeface=".VnAvant" pitchFamily="34" charset="0"/>
              </a:rPr>
              <a:t> ®ì.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</a:t>
            </a:r>
            <a:r>
              <a:rPr lang="en-US" sz="2600" dirty="0" smtClean="0">
                <a:latin typeface=".VnAvant" pitchFamily="34" charset="0"/>
              </a:rPr>
              <a:t>¶ </a:t>
            </a:r>
            <a:r>
              <a:rPr lang="en-US" sz="2600" dirty="0" err="1" smtClean="0">
                <a:latin typeface=".VnAvant" pitchFamily="34" charset="0"/>
              </a:rPr>
              <a:t>nghe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V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cè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qu</a:t>
            </a:r>
            <a:r>
              <a:rPr lang="en-US" sz="2600" dirty="0" smtClean="0">
                <a:latin typeface=".VnAvant" pitchFamily="34" charset="0"/>
              </a:rPr>
              <a:t>¸,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</a:t>
            </a:r>
            <a:r>
              <a:rPr lang="en-US" sz="2600" dirty="0" smtClean="0">
                <a:latin typeface=".VnAvant" pitchFamily="34" charset="0"/>
              </a:rPr>
              <a:t>·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cá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thë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hÝ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hãp</a:t>
            </a:r>
            <a:r>
              <a:rPr lang="en-US" sz="2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2600" smtClean="0">
                <a:latin typeface=".VnAvant" pitchFamily="34" charset="0"/>
              </a:rPr>
              <a:t>     ThÕ </a:t>
            </a:r>
            <a:r>
              <a:rPr lang="en-US" sz="2600" dirty="0" smtClean="0">
                <a:latin typeface=".VnAvant" pitchFamily="34" charset="0"/>
              </a:rPr>
              <a:t>lµ bµ </a:t>
            </a:r>
            <a:r>
              <a:rPr lang="en-US" sz="2600" dirty="0" err="1" smtClean="0">
                <a:latin typeface=".VnAvant" pitchFamily="34" charset="0"/>
              </a:rPr>
              <a:t>chñ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xÕp</a:t>
            </a:r>
            <a:r>
              <a:rPr lang="en-US" sz="2600" dirty="0" smtClean="0">
                <a:latin typeface=".VnAvant" pitchFamily="34" charset="0"/>
              </a:rPr>
              <a:t> ®å </a:t>
            </a:r>
            <a:r>
              <a:rPr lang="en-US" sz="2600" dirty="0" err="1" smtClean="0">
                <a:latin typeface=".VnAvant" pitchFamily="34" charset="0"/>
              </a:rPr>
              <a:t>tõ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lõa</a:t>
            </a:r>
            <a:r>
              <a:rPr lang="en-US" sz="2600" dirty="0" smtClean="0">
                <a:latin typeface=".VnAvant" pitchFamily="34" charset="0"/>
              </a:rPr>
              <a:t> qua </a:t>
            </a:r>
            <a:r>
              <a:rPr lang="en-US" sz="2600" dirty="0" err="1" smtClean="0">
                <a:latin typeface=".VnAvant" pitchFamily="34" charset="0"/>
              </a:rPr>
              <a:t>ngùa</a:t>
            </a:r>
            <a:r>
              <a:rPr lang="en-US" sz="2600" dirty="0" smtClean="0">
                <a:latin typeface=".VnAvant" pitchFamily="34" charset="0"/>
              </a:rPr>
              <a:t>. 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2463347"/>
            <a:ext cx="7170057" cy="308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4199" y="2278681"/>
            <a:ext cx="473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Lép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Tôn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xtôi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94729" y="1006997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93934" y="1018571"/>
            <a:ext cx="12500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17473" y="1432295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57793" y="1802685"/>
            <a:ext cx="17259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580" y="2275715"/>
            <a:ext cx="1147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3539" y="706056"/>
            <a:ext cx="300941" cy="300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539" y="1501744"/>
            <a:ext cx="300941" cy="300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9713" y="409972"/>
            <a:ext cx="4992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Nèi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6001" y="1611072"/>
            <a:ext cx="7758718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Lõa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nhê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®ì ®å.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Ngùa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6001" y="2619822"/>
            <a:ext cx="7082973" cy="667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gùa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·,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thë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hÝ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hãp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lµ….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83429"/>
            <a:ext cx="2344887" cy="223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134"/>
            <a:ext cx="2032000" cy="13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" y="1127998"/>
            <a:ext cx="8353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" y="1868411"/>
            <a:ext cx="2164656" cy="185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tæ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3" y="1991255"/>
            <a:ext cx="2155541" cy="188332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47: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o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2890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om - op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152889" y="167832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m 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p</a:t>
            </a:r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2152890" y="1680909"/>
            <a:ext cx="4939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9600" b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9600" b="1">
                <a:solidFill>
                  <a:srgbClr val="7030A0"/>
                </a:solidFill>
                <a:latin typeface=".VnAvant" pitchFamily="34" charset="0"/>
              </a:rPr>
              <a:t>p</a:t>
            </a:r>
            <a:endParaRPr lang="en-US" sz="9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52" y="381507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ãm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4" y="1868411"/>
            <a:ext cx="2164656" cy="185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30" y="1067925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om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8926" y="3825333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</a:rPr>
              <a:t>tæ</a:t>
            </a:r>
            <a:endParaRPr lang="en-US" sz="5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3" y="1991255"/>
            <a:ext cx="2155541" cy="188332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47: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o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p­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góp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18820" y="30351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lom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khom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cäp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893560" y="1038951"/>
            <a:ext cx="4423229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op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734957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chỏm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mũ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5833836" y="294746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cọp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(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hổ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83732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khóm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  <p:sp>
        <p:nvSpPr>
          <p:cNvPr id="41" name="Flowchart: Terminator 40"/>
          <p:cNvSpPr/>
          <p:nvPr>
            <p:custDataLst>
              <p:tags r:id="rId8"/>
            </p:custDataLst>
          </p:nvPr>
        </p:nvSpPr>
        <p:spPr>
          <a:xfrm>
            <a:off x="2270919" y="297388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quê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9550" y="2201598"/>
            <a:ext cx="2970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cäp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hæ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4288" y="2166658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hãm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tre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0290" y="2137628"/>
            <a:ext cx="260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chám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mò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1" y="913038"/>
            <a:ext cx="2825902" cy="121038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5" y="927552"/>
            <a:ext cx="2456098" cy="12057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4" y="927553"/>
            <a:ext cx="2263171" cy="120219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16185" y="4761714"/>
            <a:ext cx="2728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lom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khom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2563" y="4778043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xãm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9552" y="4761713"/>
            <a:ext cx="2685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gom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gãp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" y="3151248"/>
            <a:ext cx="2497992" cy="15159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51" y="3124773"/>
            <a:ext cx="2500547" cy="153284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24" y="3106259"/>
            <a:ext cx="3205222" cy="154469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748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9550" y="2201598"/>
            <a:ext cx="2970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äp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hæ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4288" y="2166658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ãm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tre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0290" y="2137628"/>
            <a:ext cx="260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ám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mò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1" y="913038"/>
            <a:ext cx="2825902" cy="121038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5" y="927552"/>
            <a:ext cx="2456098" cy="12057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4" y="927553"/>
            <a:ext cx="2263171" cy="120219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16185" y="4761714"/>
            <a:ext cx="2728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kh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om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2563" y="4778043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ãm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ª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9552" y="4761713"/>
            <a:ext cx="2685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ãp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" y="3151248"/>
            <a:ext cx="2497992" cy="15159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51" y="3124773"/>
            <a:ext cx="2500547" cy="153284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24" y="3106259"/>
            <a:ext cx="3205222" cy="154469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501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op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602</Words>
  <Application>Microsoft Office PowerPoint</Application>
  <PresentationFormat>On-screen Show (16:10)</PresentationFormat>
  <Paragraphs>113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VNI-Thufap2</vt:lpstr>
      <vt:lpstr>宋体</vt:lpstr>
      <vt:lpstr>.VnTifani Heavy</vt:lpstr>
      <vt:lpstr>Arial Black</vt:lpstr>
      <vt:lpstr>.VnAvant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271</cp:revision>
  <dcterms:created xsi:type="dcterms:W3CDTF">2020-02-10T09:35:50Z</dcterms:created>
  <dcterms:modified xsi:type="dcterms:W3CDTF">2020-11-25T05:49:55Z</dcterms:modified>
</cp:coreProperties>
</file>