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363" r:id="rId2"/>
    <p:sldId id="378" r:id="rId3"/>
    <p:sldId id="360" r:id="rId4"/>
    <p:sldId id="379" r:id="rId5"/>
    <p:sldId id="365" r:id="rId6"/>
    <p:sldId id="366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08" r:id="rId16"/>
  </p:sldIdLst>
  <p:sldSz cx="9144000" cy="5715000" type="screen16x10"/>
  <p:notesSz cx="6858000" cy="9144000"/>
  <p:embeddedFontLst>
    <p:embeddedFont>
      <p:font typeface=".VnTifani HeavyH" panose="020B7200000000000000" pitchFamily="34" charset="0"/>
      <p:regular r:id="rId18"/>
    </p:embeddedFont>
    <p:embeddedFont>
      <p:font typeface="宋体" panose="020B0604020202020204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Arial Black" panose="020B0A04020102020204" pitchFamily="34" charset="0"/>
      <p:bold r:id="rId28"/>
    </p:embeddedFont>
    <p:embeddedFont>
      <p:font typeface="VNI-Thufap2" pitchFamily="2" charset="0"/>
      <p:regular r:id="rId29"/>
    </p:embeddedFont>
    <p:embeddedFont>
      <p:font typeface=".VnTifani Heavy" panose="020B7200000000000000" pitchFamily="34" charset="0"/>
      <p:regular r:id="rId30"/>
    </p:embeddedFont>
    <p:embeddedFont>
      <p:font typeface=".VnAvant" panose="020B7200000000000000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CC"/>
    <a:srgbClr val="006600"/>
    <a:srgbClr val="006699"/>
    <a:srgbClr val="CCFFCC"/>
    <a:srgbClr val="99FFCC"/>
    <a:srgbClr val="FF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475" y="8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et­.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Nhấn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chuột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vào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cánh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bông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chọn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mở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cảnh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ra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số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đến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câu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hỏi</a:t>
            </a:r>
            <a:r>
              <a:rPr lang="en-US" baseline="0" dirty="0" smtClean="0">
                <a:latin typeface="Arial" charset="0"/>
              </a:rPr>
              <a:t>.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lời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đúng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Home quay </a:t>
            </a:r>
            <a:r>
              <a:rPr lang="en-US" baseline="0" dirty="0" err="1" smtClean="0">
                <a:latin typeface="Arial" charset="0"/>
              </a:rPr>
              <a:t>lại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trang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này</a:t>
            </a:r>
            <a:r>
              <a:rPr lang="en-US" baseline="0" dirty="0" smtClean="0">
                <a:latin typeface="Arial" charset="0"/>
              </a:rPr>
              <a:t>/ </a:t>
            </a:r>
            <a:r>
              <a:rPr lang="en-US" baseline="0" dirty="0" err="1" smtClean="0">
                <a:latin typeface="Arial" charset="0"/>
              </a:rPr>
              <a:t>Chơi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xong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mũi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tên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chuyển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phần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slide" Target="slide15.xml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image" Target="../media/image16.png"/><Relationship Id="rId15" Type="http://schemas.openxmlformats.org/officeDocument/2006/relationships/slide" Target="slide10.xml"/><Relationship Id="rId10" Type="http://schemas.openxmlformats.org/officeDocument/2006/relationships/image" Target="../media/image20.png"/><Relationship Id="rId19" Type="http://schemas.openxmlformats.org/officeDocument/2006/relationships/image" Target="../media/image26.gif"/><Relationship Id="rId4" Type="http://schemas.openxmlformats.org/officeDocument/2006/relationships/slide" Target="slide12.xml"/><Relationship Id="rId9" Type="http://schemas.openxmlformats.org/officeDocument/2006/relationships/image" Target="../media/image19.jpe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28.gif"/><Relationship Id="rId18" Type="http://schemas.openxmlformats.org/officeDocument/2006/relationships/image" Target="../media/image33.gif"/><Relationship Id="rId3" Type="http://schemas.openxmlformats.org/officeDocument/2006/relationships/tags" Target="../tags/tag6.xml"/><Relationship Id="rId21" Type="http://schemas.openxmlformats.org/officeDocument/2006/relationships/image" Target="../media/image36.png"/><Relationship Id="rId7" Type="http://schemas.openxmlformats.org/officeDocument/2006/relationships/audio" Target="../media/audio1.wav"/><Relationship Id="rId12" Type="http://schemas.openxmlformats.org/officeDocument/2006/relationships/hyperlink" Target="../My%20Documents/SONG/ATGT%20(khoi7)/vong3(khoi7).ppt" TargetMode="External"/><Relationship Id="rId17" Type="http://schemas.openxmlformats.org/officeDocument/2006/relationships/image" Target="../media/image32.gif"/><Relationship Id="rId2" Type="http://schemas.openxmlformats.org/officeDocument/2006/relationships/tags" Target="../tags/tag5.xml"/><Relationship Id="rId16" Type="http://schemas.openxmlformats.org/officeDocument/2006/relationships/image" Target="../media/image31.gif"/><Relationship Id="rId20" Type="http://schemas.openxmlformats.org/officeDocument/2006/relationships/image" Target="../media/image35.png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audio" Target="../media/audio7.wav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30.gif"/><Relationship Id="rId10" Type="http://schemas.openxmlformats.org/officeDocument/2006/relationships/audio" Target="../media/audio6.wav"/><Relationship Id="rId19" Type="http://schemas.openxmlformats.org/officeDocument/2006/relationships/image" Target="../media/image34.gif"/><Relationship Id="rId4" Type="http://schemas.openxmlformats.org/officeDocument/2006/relationships/slideLayout" Target="../slideLayouts/slideLayout1.xml"/><Relationship Id="rId9" Type="http://schemas.openxmlformats.org/officeDocument/2006/relationships/audio" Target="../media/audio2.wav"/><Relationship Id="rId14" Type="http://schemas.openxmlformats.org/officeDocument/2006/relationships/image" Target="../media/image29.gif"/><Relationship Id="rId22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8" Type="http://schemas.openxmlformats.org/officeDocument/2006/relationships/image" Target="../media/image29.gif"/><Relationship Id="rId26" Type="http://schemas.openxmlformats.org/officeDocument/2006/relationships/slide" Target="slide9.xml"/><Relationship Id="rId3" Type="http://schemas.openxmlformats.org/officeDocument/2006/relationships/tags" Target="../tags/tag9.xml"/><Relationship Id="rId21" Type="http://schemas.openxmlformats.org/officeDocument/2006/relationships/image" Target="../media/image32.gif"/><Relationship Id="rId7" Type="http://schemas.openxmlformats.org/officeDocument/2006/relationships/tags" Target="../tags/tag13.xml"/><Relationship Id="rId12" Type="http://schemas.openxmlformats.org/officeDocument/2006/relationships/audio" Target="../media/audio5.wav"/><Relationship Id="rId17" Type="http://schemas.openxmlformats.org/officeDocument/2006/relationships/image" Target="../media/image28.gif"/><Relationship Id="rId25" Type="http://schemas.openxmlformats.org/officeDocument/2006/relationships/image" Target="../media/image38.gif"/><Relationship Id="rId2" Type="http://schemas.openxmlformats.org/officeDocument/2006/relationships/tags" Target="../tags/tag8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31.gif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audio" Target="../media/audio1.wav"/><Relationship Id="rId24" Type="http://schemas.openxmlformats.org/officeDocument/2006/relationships/image" Target="../media/image37.gif"/><Relationship Id="rId5" Type="http://schemas.openxmlformats.org/officeDocument/2006/relationships/tags" Target="../tags/tag11.xml"/><Relationship Id="rId15" Type="http://schemas.openxmlformats.org/officeDocument/2006/relationships/audio" Target="../media/audio9.wav"/><Relationship Id="rId23" Type="http://schemas.openxmlformats.org/officeDocument/2006/relationships/image" Target="../media/image34.gif"/><Relationship Id="rId10" Type="http://schemas.openxmlformats.org/officeDocument/2006/relationships/audio" Target="../media/audio8.wav"/><Relationship Id="rId19" Type="http://schemas.openxmlformats.org/officeDocument/2006/relationships/image" Target="../media/image30.gif"/><Relationship Id="rId4" Type="http://schemas.openxmlformats.org/officeDocument/2006/relationships/tags" Target="../tags/tag10.xml"/><Relationship Id="rId9" Type="http://schemas.openxmlformats.org/officeDocument/2006/relationships/notesSlide" Target="../notesSlides/notesSlide6.xml"/><Relationship Id="rId14" Type="http://schemas.openxmlformats.org/officeDocument/2006/relationships/audio" Target="../media/audio7.wav"/><Relationship Id="rId22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audio6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11" Type="http://schemas.openxmlformats.org/officeDocument/2006/relationships/slide" Target="slide9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5.wav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8" Type="http://schemas.openxmlformats.org/officeDocument/2006/relationships/image" Target="../media/image29.gif"/><Relationship Id="rId26" Type="http://schemas.openxmlformats.org/officeDocument/2006/relationships/slide" Target="slide9.xml"/><Relationship Id="rId3" Type="http://schemas.openxmlformats.org/officeDocument/2006/relationships/tags" Target="../tags/tag16.xml"/><Relationship Id="rId21" Type="http://schemas.openxmlformats.org/officeDocument/2006/relationships/image" Target="../media/image32.gif"/><Relationship Id="rId7" Type="http://schemas.openxmlformats.org/officeDocument/2006/relationships/tags" Target="../tags/tag20.xml"/><Relationship Id="rId12" Type="http://schemas.openxmlformats.org/officeDocument/2006/relationships/audio" Target="../media/audio5.wav"/><Relationship Id="rId17" Type="http://schemas.openxmlformats.org/officeDocument/2006/relationships/image" Target="../media/image28.gif"/><Relationship Id="rId25" Type="http://schemas.openxmlformats.org/officeDocument/2006/relationships/image" Target="../media/image38.gif"/><Relationship Id="rId2" Type="http://schemas.openxmlformats.org/officeDocument/2006/relationships/tags" Target="../tags/tag15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31.gif"/><Relationship Id="rId29" Type="http://schemas.openxmlformats.org/officeDocument/2006/relationships/image" Target="../media/image44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audio" Target="../media/audio1.wav"/><Relationship Id="rId24" Type="http://schemas.openxmlformats.org/officeDocument/2006/relationships/image" Target="../media/image37.gif"/><Relationship Id="rId5" Type="http://schemas.openxmlformats.org/officeDocument/2006/relationships/tags" Target="../tags/tag18.xml"/><Relationship Id="rId15" Type="http://schemas.openxmlformats.org/officeDocument/2006/relationships/audio" Target="../media/audio9.wav"/><Relationship Id="rId23" Type="http://schemas.openxmlformats.org/officeDocument/2006/relationships/image" Target="../media/image34.gif"/><Relationship Id="rId28" Type="http://schemas.openxmlformats.org/officeDocument/2006/relationships/image" Target="../media/image43.jpeg"/><Relationship Id="rId10" Type="http://schemas.openxmlformats.org/officeDocument/2006/relationships/audio" Target="../media/audio8.wav"/><Relationship Id="rId19" Type="http://schemas.openxmlformats.org/officeDocument/2006/relationships/image" Target="../media/image30.gif"/><Relationship Id="rId4" Type="http://schemas.openxmlformats.org/officeDocument/2006/relationships/tags" Target="../tags/tag17.xml"/><Relationship Id="rId9" Type="http://schemas.openxmlformats.org/officeDocument/2006/relationships/notesSlide" Target="../notesSlides/notesSlide8.xml"/><Relationship Id="rId14" Type="http://schemas.openxmlformats.org/officeDocument/2006/relationships/audio" Target="../media/audio7.wav"/><Relationship Id="rId22" Type="http://schemas.openxmlformats.org/officeDocument/2006/relationships/image" Target="../media/image33.gif"/><Relationship Id="rId27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60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en - et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68" y="1993901"/>
            <a:ext cx="40671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2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3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9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5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85302" y="2663820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7326" y="908295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7" y="231274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rId15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3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6" y="-97896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19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ên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",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55850" y="2020631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Sên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067425" y="2095500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Bồ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kết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42" name="Bevel 41"/>
          <p:cNvSpPr/>
          <p:nvPr>
            <p:custDataLst>
              <p:tags r:id="rId3"/>
            </p:custDataLst>
          </p:nvPr>
        </p:nvSpPr>
        <p:spPr>
          <a:xfrm>
            <a:off x="4036901" y="3316122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ết </a:t>
            </a:r>
            <a:r>
              <a:rPr lang="vi-VN" sz="2400" b="1" dirty="0">
                <a:latin typeface="Arial" pitchFamily="34" charset="0"/>
                <a:cs typeface="Arial" pitchFamily="34" charset="0"/>
              </a:rPr>
              <a:t>nơ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638801" y="1977692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Bến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xe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4060826" y="3076295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Rết</a:t>
            </a:r>
            <a:endParaRPr lang="vi-VN" sz="24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187576" y="1995356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  <a:latin typeface=".VnAvant" pitchFamily="34" charset="0"/>
              </a:rPr>
              <a:t>Bến</a:t>
            </a:r>
            <a:r>
              <a:rPr lang="en-US" sz="24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xe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êt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",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90000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5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69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8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1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1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1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1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1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1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=""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8" y="3735397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1728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3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ªn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686425" y="285245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Con </a:t>
            </a:r>
            <a:r>
              <a:rPr lang="en-US" sz="19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thỏ</a:t>
            </a:r>
            <a:endParaRPr lang="en-US" sz="1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3898107" y="5076854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19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Sên</a:t>
            </a:r>
            <a:endParaRPr lang="vi-VN" sz="19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235200" y="287011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Con </a:t>
            </a:r>
            <a:r>
              <a:rPr lang="en-US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kiến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271" y="1270001"/>
            <a:ext cx="2406650" cy="151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03" y="3490855"/>
            <a:ext cx="1958428" cy="143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8" y="1703621"/>
            <a:ext cx="1797656" cy="101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0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30" y="1067925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en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5577" y="1067925"/>
            <a:ext cx="849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et</a:t>
            </a:r>
            <a:endParaRPr lang="en-US" sz="540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4" y="242539"/>
            <a:ext cx="599408" cy="7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87118" y="242539"/>
            <a:ext cx="4969764" cy="707886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60: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en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34" y="1799480"/>
            <a:ext cx="2753632" cy="20120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24" y="1991254"/>
            <a:ext cx="1188031" cy="17125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3352" y="3768802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00CC"/>
                </a:solidFill>
                <a:latin typeface=".VnAvant" pitchFamily="34" charset="0"/>
              </a:rPr>
              <a:t>x</a:t>
            </a:r>
            <a:r>
              <a:rPr lang="en-US" sz="5400" b="1" smtClean="0">
                <a:solidFill>
                  <a:srgbClr val="0000CC"/>
                </a:solidFill>
                <a:latin typeface=".VnAvant" pitchFamily="34" charset="0"/>
              </a:rPr>
              <a:t>e b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en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4263" y="3834110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00CC"/>
                </a:solidFill>
                <a:latin typeface=".VnAvant" pitchFamily="34" charset="0"/>
              </a:rPr>
              <a:t>v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Ñt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4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2263" y="1851946"/>
            <a:ext cx="40767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en 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et</a:t>
            </a:r>
            <a:endParaRPr lang="en-US" sz="9600"/>
          </a:p>
        </p:txBody>
      </p:sp>
      <p:sp>
        <p:nvSpPr>
          <p:cNvPr id="3" name="TextBox 2"/>
          <p:cNvSpPr txBox="1"/>
          <p:nvPr/>
        </p:nvSpPr>
        <p:spPr>
          <a:xfrm>
            <a:off x="2444188" y="1853871"/>
            <a:ext cx="40767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n 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t</a:t>
            </a:r>
            <a:endParaRPr lang="en-US" sz="9600"/>
          </a:p>
        </p:txBody>
      </p:sp>
      <p:sp>
        <p:nvSpPr>
          <p:cNvPr id="5" name="TextBox 4"/>
          <p:cNvSpPr txBox="1"/>
          <p:nvPr/>
        </p:nvSpPr>
        <p:spPr>
          <a:xfrm>
            <a:off x="2444188" y="1853871"/>
            <a:ext cx="40767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9600" b="1" smtClean="0">
                <a:solidFill>
                  <a:srgbClr val="006600"/>
                </a:solidFill>
                <a:latin typeface=".VnAvant" pitchFamily="34" charset="0"/>
              </a:rPr>
              <a:t>n</a:t>
            </a:r>
            <a:r>
              <a:rPr lang="en-US" sz="9600" b="1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9600" b="1">
                <a:solidFill>
                  <a:srgbClr val="0000CC"/>
                </a:solidFill>
                <a:latin typeface=".VnAvant" pitchFamily="34" charset="0"/>
              </a:rPr>
              <a:t>- </a:t>
            </a:r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9600" b="1" smtClean="0">
                <a:solidFill>
                  <a:srgbClr val="0066CC"/>
                </a:solidFill>
                <a:latin typeface=".VnAvant" pitchFamily="34" charset="0"/>
              </a:rPr>
              <a:t>t</a:t>
            </a:r>
            <a:endParaRPr lang="en-US" sz="960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4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30" y="1067925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en</a:t>
            </a:r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5577" y="1067925"/>
            <a:ext cx="849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et</a:t>
            </a:r>
            <a:endParaRPr lang="en-US" sz="540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4" y="242539"/>
            <a:ext cx="599408" cy="73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87118" y="242539"/>
            <a:ext cx="4969764" cy="707886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60: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en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e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34" y="1799480"/>
            <a:ext cx="2753632" cy="20120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24" y="1991254"/>
            <a:ext cx="1188031" cy="17125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3352" y="3768802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00CC"/>
                </a:solidFill>
                <a:latin typeface=".VnAvant" pitchFamily="34" charset="0"/>
              </a:rPr>
              <a:t>x</a:t>
            </a:r>
            <a:r>
              <a:rPr lang="en-US" sz="5400" b="1" smtClean="0">
                <a:solidFill>
                  <a:srgbClr val="0000CC"/>
                </a:solidFill>
                <a:latin typeface=".VnAvant" pitchFamily="34" charset="0"/>
              </a:rPr>
              <a:t>e b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en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4263" y="3834110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00CC"/>
                </a:solidFill>
                <a:latin typeface=".VnAvant" pitchFamily="34" charset="0"/>
              </a:rPr>
              <a:t>v</a:t>
            </a:r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Ñt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XÕp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trøng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ræ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29452"/>
            <a:ext cx="8667750" cy="3819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17" y="4233503"/>
            <a:ext cx="850945" cy="1435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26" y="4220207"/>
            <a:ext cx="930721" cy="1422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98" y="4547837"/>
            <a:ext cx="1256473" cy="983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89" y="4233503"/>
            <a:ext cx="1336250" cy="1409378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6416061" y="2510186"/>
            <a:ext cx="565311" cy="27655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316634" y="3196771"/>
            <a:ext cx="1796580" cy="25763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" idx="0"/>
          </p:cNvCxnSpPr>
          <p:nvPr/>
        </p:nvCxnSpPr>
        <p:spPr>
          <a:xfrm>
            <a:off x="5109029" y="3657600"/>
            <a:ext cx="207606" cy="89023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934857" y="2510186"/>
            <a:ext cx="2046515" cy="68658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541486" y="2510186"/>
            <a:ext cx="1393371" cy="171002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481943" y="1686323"/>
            <a:ext cx="2849207" cy="13907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331150" y="1686323"/>
            <a:ext cx="1243821" cy="26534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481943" y="1686323"/>
            <a:ext cx="1383265" cy="13907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278743" y="2510186"/>
            <a:ext cx="580571" cy="182958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¬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03457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450068"/>
            <a:ext cx="7753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12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6985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như </a:t>
            </a:r>
            <a:r>
              <a:rPr lang="vi-VN" sz="2400" b="1" dirty="0">
                <a:solidFill>
                  <a:schemeClr val="bg1"/>
                </a:solidFill>
              </a:rPr>
              <a:t>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 smtClean="0">
                <a:solidFill>
                  <a:schemeClr val="bg1"/>
                </a:solidFill>
              </a:rPr>
              <a:t>4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vi-VN" sz="2400" b="1" dirty="0" smtClean="0">
                <a:solidFill>
                  <a:schemeClr val="bg1"/>
                </a:solidFill>
              </a:rPr>
              <a:t>mỗi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tương </a:t>
            </a:r>
            <a:r>
              <a:rPr lang="vi-VN" sz="2400" b="1" dirty="0">
                <a:solidFill>
                  <a:schemeClr val="bg1"/>
                </a:solidFill>
              </a:rPr>
              <a:t>ứng với một câu hỏi. Trong đó có 1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may </a:t>
            </a:r>
            <a:r>
              <a:rPr lang="vi-VN" sz="2400" b="1" dirty="0">
                <a:solidFill>
                  <a:schemeClr val="bg1"/>
                </a:solidFill>
              </a:rPr>
              <a:t>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cho </a:t>
            </a:r>
            <a:r>
              <a:rPr lang="vi-VN" sz="2400" b="1" dirty="0">
                <a:solidFill>
                  <a:schemeClr val="bg1"/>
                </a:solidFill>
              </a:rPr>
              <a:t>mình, sau khi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vi-VN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Words>429</Words>
  <Application>Microsoft Office PowerPoint</Application>
  <PresentationFormat>On-screen Show (16:10)</PresentationFormat>
  <Paragraphs>95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.VnTifani HeavyH</vt:lpstr>
      <vt:lpstr>宋体</vt:lpstr>
      <vt:lpstr>Calibri</vt:lpstr>
      <vt:lpstr>Comic Sans MS</vt:lpstr>
      <vt:lpstr>Tahoma</vt:lpstr>
      <vt:lpstr>Arial Black</vt:lpstr>
      <vt:lpstr>VNI-Thufap2</vt:lpstr>
      <vt:lpstr>.VnTifani Heavy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283</cp:revision>
  <dcterms:created xsi:type="dcterms:W3CDTF">2020-02-10T09:35:50Z</dcterms:created>
  <dcterms:modified xsi:type="dcterms:W3CDTF">2020-11-25T05:40:12Z</dcterms:modified>
</cp:coreProperties>
</file>