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368" r:id="rId3"/>
    <p:sldId id="369" r:id="rId4"/>
    <p:sldId id="370" r:id="rId5"/>
    <p:sldId id="351" r:id="rId6"/>
    <p:sldId id="371" r:id="rId7"/>
    <p:sldId id="282" r:id="rId8"/>
    <p:sldId id="337" r:id="rId9"/>
    <p:sldId id="372" r:id="rId10"/>
    <p:sldId id="345" r:id="rId11"/>
    <p:sldId id="323" r:id="rId12"/>
    <p:sldId id="363" r:id="rId13"/>
    <p:sldId id="364" r:id="rId14"/>
    <p:sldId id="365" r:id="rId15"/>
    <p:sldId id="366" r:id="rId16"/>
    <p:sldId id="367" r:id="rId17"/>
    <p:sldId id="308" r:id="rId18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.VnTifani Heavy" panose="020B7200000000000000" pitchFamily="34" charset="0"/>
      <p:regular r:id="rId26"/>
    </p:embeddedFont>
    <p:embeddedFont>
      <p:font typeface="宋体" panose="020B0604020202020204" charset="-122"/>
      <p:regular r:id="rId27"/>
    </p:embeddedFont>
    <p:embeddedFont>
      <p:font typeface=".VnAvant" panose="020B7200000000000000" pitchFamily="34" charset="0"/>
      <p:regular r:id="rId28"/>
      <p:bold r:id="rId29"/>
      <p:italic r:id="rId30"/>
      <p:boldItalic r:id="rId31"/>
    </p:embeddedFont>
    <p:embeddedFont>
      <p:font typeface="VNI-Thufap2" pitchFamily="2" charset="0"/>
      <p:regular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46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gif"/><Relationship Id="rId12" Type="http://schemas.openxmlformats.org/officeDocument/2006/relationships/image" Target="../media/image2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2.gif"/><Relationship Id="rId18" Type="http://schemas.openxmlformats.org/officeDocument/2006/relationships/image" Target="../media/image35.jpe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31.gif"/><Relationship Id="rId17" Type="http://schemas.openxmlformats.org/officeDocument/2006/relationships/image" Target="../media/image34.gif"/><Relationship Id="rId2" Type="http://schemas.openxmlformats.org/officeDocument/2006/relationships/audio" Target="../media/audio3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0.gif"/><Relationship Id="rId5" Type="http://schemas.openxmlformats.org/officeDocument/2006/relationships/audio" Target="../media/audio6.wav"/><Relationship Id="rId15" Type="http://schemas.microsoft.com/office/2007/relationships/hdphoto" Target="../media/hdphoto3.wdp"/><Relationship Id="rId10" Type="http://schemas.openxmlformats.org/officeDocument/2006/relationships/image" Target="../media/image18.gif"/><Relationship Id="rId4" Type="http://schemas.openxmlformats.org/officeDocument/2006/relationships/audio" Target="../media/audio5.wav"/><Relationship Id="rId9" Type="http://schemas.openxmlformats.org/officeDocument/2006/relationships/image" Target="../media/image19.gif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2.gif"/><Relationship Id="rId3" Type="http://schemas.openxmlformats.org/officeDocument/2006/relationships/audio" Target="../media/audio6.wav"/><Relationship Id="rId7" Type="http://schemas.microsoft.com/office/2007/relationships/hdphoto" Target="../media/hdphoto2.wdp"/><Relationship Id="rId12" Type="http://schemas.openxmlformats.org/officeDocument/2006/relationships/image" Target="../media/image31.gif"/><Relationship Id="rId17" Type="http://schemas.openxmlformats.org/officeDocument/2006/relationships/image" Target="../media/image36.gif"/><Relationship Id="rId2" Type="http://schemas.openxmlformats.org/officeDocument/2006/relationships/audio" Target="../media/audio3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0.gif"/><Relationship Id="rId5" Type="http://schemas.openxmlformats.org/officeDocument/2006/relationships/audio" Target="../media/audio5.wav"/><Relationship Id="rId15" Type="http://schemas.microsoft.com/office/2007/relationships/hdphoto" Target="../media/hdphoto3.wdp"/><Relationship Id="rId10" Type="http://schemas.openxmlformats.org/officeDocument/2006/relationships/image" Target="../media/image18.gif"/><Relationship Id="rId4" Type="http://schemas.openxmlformats.org/officeDocument/2006/relationships/audio" Target="../media/audio4.wav"/><Relationship Id="rId9" Type="http://schemas.openxmlformats.org/officeDocument/2006/relationships/image" Target="../media/image19.gif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52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um - up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2" y="2246993"/>
            <a:ext cx="18954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2741" y="180687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1755" y="1364331"/>
            <a:ext cx="1874356" cy="7692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Hµ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12" y="2888331"/>
            <a:ext cx="1894099" cy="783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b) Bµ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79995" y="1306273"/>
            <a:ext cx="3425367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1) ng¾m Hµ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tñm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tØm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79995" y="2859301"/>
            <a:ext cx="3425367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ch¨m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bµ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7" idx="1"/>
          </p:cNvCxnSpPr>
          <p:nvPr/>
        </p:nvCxnSpPr>
        <p:spPr>
          <a:xfrm>
            <a:off x="2656111" y="1748966"/>
            <a:ext cx="2423884" cy="1502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3"/>
            <a:endCxn id="6" idx="1"/>
          </p:cNvCxnSpPr>
          <p:nvPr/>
        </p:nvCxnSpPr>
        <p:spPr>
          <a:xfrm flipV="1">
            <a:off x="2656111" y="1698165"/>
            <a:ext cx="2423884" cy="1582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7" y="1246413"/>
            <a:ext cx="8666163" cy="14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8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Tìm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tiếng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vần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“um"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208777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A.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Ch¨m</a:t>
            </a:r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chó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036332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B. Um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tïm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2247" y="1999755"/>
            <a:ext cx="210495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Bóp</a:t>
            </a:r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chÌ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046993" y="206263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D.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XÕp</a:t>
            </a:r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 ®å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Tìm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tiếng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vần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“up"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4" y="1219910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A.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Bóp</a:t>
            </a:r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chÌ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182891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Chïm</a:t>
            </a:r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nho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6" y="1947020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Tñm</a:t>
            </a:r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tØm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1976048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D.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Mïm</a:t>
            </a:r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mÜm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52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30" y="1067925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endParaRPr lang="en-US" sz="540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52: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2807" y="3758292"/>
            <a:ext cx="2877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óp</a:t>
            </a:r>
            <a:r>
              <a:rPr lang="en-US" sz="6000" b="1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bª</a:t>
            </a:r>
            <a:endParaRPr lang="en-US" sz="6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76" y="1878271"/>
            <a:ext cx="1556971" cy="1909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27" y="2055638"/>
            <a:ext cx="1338839" cy="17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2890" y="1678329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um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up</a:t>
            </a:r>
            <a:endParaRPr lang="en-US" sz="9600"/>
          </a:p>
        </p:txBody>
      </p:sp>
      <p:sp>
        <p:nvSpPr>
          <p:cNvPr id="5" name="TextBox 4"/>
          <p:cNvSpPr txBox="1"/>
          <p:nvPr/>
        </p:nvSpPr>
        <p:spPr>
          <a:xfrm>
            <a:off x="2152887" y="1678328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m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p</a:t>
            </a:r>
            <a:endParaRPr lang="en-US" sz="9600"/>
          </a:p>
        </p:txBody>
      </p:sp>
      <p:sp>
        <p:nvSpPr>
          <p:cNvPr id="6" name="TextBox 5"/>
          <p:cNvSpPr txBox="1"/>
          <p:nvPr/>
        </p:nvSpPr>
        <p:spPr>
          <a:xfrm>
            <a:off x="2152886" y="1680906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9600" b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p</a:t>
            </a:r>
            <a:endParaRPr lang="en-US" sz="9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52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30" y="1067925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endParaRPr lang="en-US" sz="540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52: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2807" y="3758292"/>
            <a:ext cx="2877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óp</a:t>
            </a:r>
            <a:r>
              <a:rPr lang="en-US" sz="6000" b="1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bª</a:t>
            </a:r>
            <a:endParaRPr lang="en-US" sz="6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76" y="1878271"/>
            <a:ext cx="1556971" cy="1909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27" y="2055638"/>
            <a:ext cx="1338839" cy="17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9" y="56029"/>
            <a:ext cx="895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130" y="2506908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chïm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nho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7567" y="2506908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cóp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0" y="679950"/>
            <a:ext cx="2070327" cy="178476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80" y="666512"/>
            <a:ext cx="1318211" cy="179820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73" y="674676"/>
            <a:ext cx="2524162" cy="171825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7" y="3104618"/>
            <a:ext cx="2096316" cy="195534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23" y="3088230"/>
            <a:ext cx="1654432" cy="197173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48" y="3044688"/>
            <a:ext cx="1531240" cy="197173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6695375" y="2433679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t«m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hïm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736" y="5118019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gióp</a:t>
            </a:r>
            <a:r>
              <a:rPr lang="en-US" sz="2800" b="1" dirty="0" smtClean="0">
                <a:latin typeface=".VnAvant" pitchFamily="34" charset="0"/>
              </a:rPr>
              <a:t> ®ì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63323" y="5134972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bóp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chÌ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6664" y="5110821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mòm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mÜm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9" y="56029"/>
            <a:ext cx="895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130" y="2506908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ch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ïm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nho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7567" y="2506908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óp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0" y="679950"/>
            <a:ext cx="2070327" cy="178476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80" y="666512"/>
            <a:ext cx="1318211" cy="179820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73" y="674676"/>
            <a:ext cx="2524162" cy="171825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7" y="3104618"/>
            <a:ext cx="2096316" cy="195534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23" y="3088230"/>
            <a:ext cx="1654432" cy="197173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48" y="3044688"/>
            <a:ext cx="1531240" cy="197173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6695375" y="2433679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t«m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ïm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736" y="5118019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gi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óp</a:t>
            </a:r>
            <a:r>
              <a:rPr lang="en-US" sz="2800" b="1" dirty="0" smtClean="0">
                <a:latin typeface=".VnAvant" pitchFamily="34" charset="0"/>
              </a:rPr>
              <a:t> ®ì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63323" y="5134972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óp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chÌ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6664" y="5110821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òm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mÜm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91" y="2495090"/>
            <a:ext cx="4135438" cy="3182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Hµ vµ bµ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8" y="631374"/>
            <a:ext cx="8969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	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bµ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®å ë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tñ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®¸m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um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tïm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ngâ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  <a:p>
            <a:pPr algn="just"/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h«m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bµ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ch÷a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mò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bóp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bª. Ng¾m 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qua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lç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kim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bµ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tñm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tØm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: “Hµ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bµ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ngé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¸!”.</a:t>
            </a: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91" y="2495090"/>
            <a:ext cx="4135438" cy="3182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Hµ vµ bµ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8" y="631374"/>
            <a:ext cx="8969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	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bµ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®å ë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tñ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®¸m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um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tïm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ngâ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  <a:p>
            <a:pPr algn="just"/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h«m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bµ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ch÷a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mò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bóp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bª. Ng¾m 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qua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lç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kim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bµ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tñm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tØm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: “Hµ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bµ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ngé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¸!”.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10115" y="1088020"/>
            <a:ext cx="1810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63948" y="1099594"/>
            <a:ext cx="7474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10784" y="1099594"/>
            <a:ext cx="1268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37438" y="1551007"/>
            <a:ext cx="1268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86854" y="1944546"/>
            <a:ext cx="1544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12343" y="1944545"/>
            <a:ext cx="1342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513" y="2361234"/>
            <a:ext cx="1104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36781" y="2361234"/>
            <a:ext cx="1863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21835" y="2361234"/>
            <a:ext cx="648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088" y="2789498"/>
            <a:ext cx="648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68724" y="2789498"/>
            <a:ext cx="648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3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360</Words>
  <Application>Microsoft Office PowerPoint</Application>
  <PresentationFormat>On-screen Show (16:10)</PresentationFormat>
  <Paragraphs>105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Tahoma</vt:lpstr>
      <vt:lpstr>Times New Roman</vt:lpstr>
      <vt:lpstr>Calibri</vt:lpstr>
      <vt:lpstr>.VnTifani Heavy</vt:lpstr>
      <vt:lpstr>宋体</vt:lpstr>
      <vt:lpstr>.VnAvant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292</cp:revision>
  <dcterms:created xsi:type="dcterms:W3CDTF">2020-02-10T09:35:50Z</dcterms:created>
  <dcterms:modified xsi:type="dcterms:W3CDTF">2020-11-25T05:50:28Z</dcterms:modified>
</cp:coreProperties>
</file>