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364" r:id="rId3"/>
    <p:sldId id="365" r:id="rId4"/>
    <p:sldId id="366" r:id="rId5"/>
    <p:sldId id="351" r:id="rId6"/>
    <p:sldId id="361" r:id="rId7"/>
    <p:sldId id="362" r:id="rId8"/>
    <p:sldId id="282" r:id="rId9"/>
    <p:sldId id="337" r:id="rId10"/>
    <p:sldId id="367" r:id="rId11"/>
    <p:sldId id="363" r:id="rId12"/>
    <p:sldId id="323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Thufap2" pitchFamily="2" charset="0"/>
      <p:regular r:id="rId23"/>
    </p:embeddedFont>
    <p:embeddedFont>
      <p:font typeface="宋体" panose="020B0604020202020204" charset="-122"/>
      <p:regular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Tifani Heavy" panose="020B7200000000000000" pitchFamily="34" charset="0"/>
      <p:regular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2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an.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at.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tags" Target="../tags/tag6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5.xml"/><Relationship Id="rId16" Type="http://schemas.openxmlformats.org/officeDocument/2006/relationships/image" Target="../media/image17.gif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6.gif"/><Relationship Id="rId10" Type="http://schemas.openxmlformats.org/officeDocument/2006/relationships/audio" Target="../media/audio5.wav"/><Relationship Id="rId19" Type="http://schemas.openxmlformats.org/officeDocument/2006/relationships/image" Target="../media/image20.gif"/><Relationship Id="rId4" Type="http://schemas.openxmlformats.org/officeDocument/2006/relationships/slideLayout" Target="../slideLayouts/slideLayout1.xml"/><Relationship Id="rId9" Type="http://schemas.openxmlformats.org/officeDocument/2006/relationships/audio" Target="../media/audio4.wav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55</a:t>
            </a:r>
          </a:p>
          <a:p>
            <a:pPr algn="ctr"/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</a:rPr>
              <a:t>an  - 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60" y="2157188"/>
            <a:ext cx="3215595" cy="23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0"/>
            <a:ext cx="9144000" cy="63009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164466" y="2384385"/>
            <a:ext cx="1608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36466" y="2384385"/>
            <a:ext cx="804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2246" y="2708476"/>
            <a:ext cx="804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22945" y="2708476"/>
            <a:ext cx="1455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81892" y="2743202"/>
            <a:ext cx="1154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14332" y="3055718"/>
            <a:ext cx="1636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758" y="3391382"/>
            <a:ext cx="99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6454" y="3750197"/>
            <a:ext cx="1714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347680" y="3808009"/>
            <a:ext cx="6215753" cy="71641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®ã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chËm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2"/>
            </p:custDataLst>
          </p:nvPr>
        </p:nvSpPr>
        <p:spPr>
          <a:xfrm>
            <a:off x="2318654" y="1955730"/>
            <a:ext cx="6244779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th¬m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ng¸t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5" y="4408756"/>
            <a:ext cx="1344384" cy="861148"/>
          </a:xfrm>
          <a:prstGeom prst="rect">
            <a:avLst/>
          </a:prstGeom>
        </p:spPr>
      </p:pic>
      <p:sp>
        <p:nvSpPr>
          <p:cNvPr id="41" name="Flowchart: Terminator 40"/>
          <p:cNvSpPr/>
          <p:nvPr>
            <p:custDataLst>
              <p:tags r:id="rId3"/>
            </p:custDataLst>
          </p:nvPr>
        </p:nvSpPr>
        <p:spPr>
          <a:xfrm>
            <a:off x="2318653" y="2857879"/>
            <a:ext cx="6248134" cy="700385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Hµ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khÏ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h¸t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giµn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mưíp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nghe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2629" y="-232229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42689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85900"/>
            <a:ext cx="830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r>
              <a:rPr lang="en-US" sz="5400" b="1" smtClean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hµ 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55: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" y="1893376"/>
            <a:ext cx="2657475" cy="198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26" y="1948160"/>
            <a:ext cx="2695615" cy="19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an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at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7068" y="1678322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57068" y="1692484"/>
            <a:ext cx="4124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9600" b="1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r>
              <a:rPr lang="en-US" sz="5400" b="1" smtClean="0">
                <a:latin typeface=".VnAvant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hµ h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55: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at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" y="1893376"/>
            <a:ext cx="2657475" cy="198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26" y="1948160"/>
            <a:ext cx="2695615" cy="19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5" y="714982"/>
            <a:ext cx="2190750" cy="17430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718607"/>
            <a:ext cx="1986339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82" y="718607"/>
            <a:ext cx="2038350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7" y="3137547"/>
            <a:ext cx="2238768" cy="19351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50" y="3122543"/>
            <a:ext cx="2019003" cy="186309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0" y="3087625"/>
            <a:ext cx="2037430" cy="1941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18763" y="24157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nh·n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6064" y="239007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0112" y="2381147"/>
            <a:ext cx="93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b¸t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907" y="5073967"/>
            <a:ext cx="167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h¹t ®ç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5556" y="5009074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mµn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1722" y="5040193"/>
            <a:ext cx="134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ngan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5" y="714982"/>
            <a:ext cx="2190750" cy="17430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718607"/>
            <a:ext cx="1986339" cy="166687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0" y="707580"/>
            <a:ext cx="1896961" cy="175047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71" y="3153358"/>
            <a:ext cx="2037430" cy="19415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918763" y="2415766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·n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6064" y="239007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thî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9036" y="2448971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µn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7363" y="5062384"/>
            <a:ext cx="134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</a:rPr>
              <a:t>ng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96" y="937229"/>
            <a:ext cx="2461712" cy="201308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1" y="915947"/>
            <a:ext cx="2370309" cy="204887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747986" y="3019741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8755" y="3010390"/>
            <a:ext cx="2117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¹t</a:t>
            </a:r>
            <a:r>
              <a:rPr lang="en-US" sz="4800" b="1" dirty="0" smtClean="0">
                <a:latin typeface=".VnAvant" pitchFamily="34" charset="0"/>
              </a:rPr>
              <a:t> ®ç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0"/>
            <a:ext cx="9144000" cy="6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292</Words>
  <Application>Microsoft Office PowerPoint</Application>
  <PresentationFormat>On-screen Show (16:10)</PresentationFormat>
  <Paragraphs>85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Tahoma</vt:lpstr>
      <vt:lpstr>Calibri</vt:lpstr>
      <vt:lpstr>VNI-Thufap2</vt:lpstr>
      <vt:lpstr>宋体</vt:lpstr>
      <vt:lpstr>.VnAvant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300</cp:revision>
  <dcterms:created xsi:type="dcterms:W3CDTF">2020-02-10T09:35:50Z</dcterms:created>
  <dcterms:modified xsi:type="dcterms:W3CDTF">2020-11-25T05:50:18Z</dcterms:modified>
</cp:coreProperties>
</file>