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3" r:id="rId3"/>
    <p:sldId id="258" r:id="rId4"/>
    <p:sldId id="273" r:id="rId5"/>
    <p:sldId id="276" r:id="rId6"/>
    <p:sldId id="256" r:id="rId7"/>
    <p:sldId id="270" r:id="rId8"/>
    <p:sldId id="277" r:id="rId9"/>
    <p:sldId id="278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333300"/>
    <a:srgbClr val="99FF99"/>
    <a:srgbClr val="0000FF"/>
    <a:srgbClr val="FFFFFF"/>
    <a:srgbClr val="FFFFCC"/>
    <a:srgbClr val="CCEC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8021E-1CA9-4247-BE60-FA248BDD7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D5F97-1AD3-408D-9AAF-87654C713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D67AC-534A-4ABC-BF3B-388296BB3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C00A-E1D1-4308-B8B6-537D79B4F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DC1BD-7E02-42B1-AB1B-141E435B0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1390F-3DA3-4A44-9A7D-42C62FADB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4AF50-FE65-4306-912B-6606DDB89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493B7-2F7E-4484-BC71-F70C0F2C0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5662A-FF9D-4B2F-A440-1D693D3BD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EBDCB-CD6E-49B0-B173-B07903FFA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91A75-B3D0-4F95-9027-A7CBB4A68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321A6-AF57-4654-BF73-C8B6D75B3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8E37E3-417E-4632-9045-C7F40EAB5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 descr="33329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82296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CHÀO MỪNG CÁC THẦY CÔ VỀ DỰ TIẾT</a:t>
            </a:r>
          </a:p>
        </p:txBody>
      </p:sp>
      <p:sp>
        <p:nvSpPr>
          <p:cNvPr id="27657" name="WordArt 9"/>
          <p:cNvSpPr>
            <a:spLocks noChangeArrowheads="1" noChangeShapeType="1" noTextEdit="1"/>
          </p:cNvSpPr>
          <p:nvPr/>
        </p:nvSpPr>
        <p:spPr bwMode="auto">
          <a:xfrm>
            <a:off x="4495800" y="2438400"/>
            <a:ext cx="3124200" cy="2209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ÂM NHẠC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3" descr="49AF38FFEB6845B3B114AB5BA0AB9D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610600" cy="5105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Tiết học đã kết thúc hẹn gặp lại các em vào giờ sau nhé</a:t>
            </a:r>
            <a:endParaRPr lang="en-US" sz="28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11268" name="Picture 14" descr="62C5E658BAFF43BE82DC72478479894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486400"/>
            <a:ext cx="2438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5" descr="62C5E658BAFF43BE82DC72478479894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62600"/>
            <a:ext cx="2362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6" descr="62C5E658BAFF43BE82DC72478479894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55626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7" descr="62C5E658BAFF43BE82DC72478479894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626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09600" y="533400"/>
            <a:ext cx="8305800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 i="1" u="sng">
                <a:solidFill>
                  <a:srgbClr val="FF0066"/>
                </a:solidFill>
              </a:rPr>
              <a:t>Kiểm tra bài cũ:</a:t>
            </a:r>
          </a:p>
          <a:p>
            <a:pPr marL="342900" indent="-342900"/>
            <a:r>
              <a:rPr lang="en-US" sz="2600" b="1">
                <a:solidFill>
                  <a:srgbClr val="FF00FF"/>
                </a:solidFill>
              </a:rPr>
              <a:t>	Em hãy lắng nghe giai </a:t>
            </a:r>
            <a:r>
              <a:rPr lang="vi-VN" sz="2600" b="1">
                <a:solidFill>
                  <a:srgbClr val="FF00FF"/>
                </a:solidFill>
              </a:rPr>
              <a:t>đ</a:t>
            </a:r>
            <a:r>
              <a:rPr lang="en-US" sz="2600" b="1">
                <a:solidFill>
                  <a:srgbClr val="FF00FF"/>
                </a:solidFill>
              </a:rPr>
              <a:t>iệu câu hát sau cho biết tên bài hát nào </a:t>
            </a:r>
            <a:r>
              <a:rPr lang="vi-VN" sz="2600" b="1">
                <a:solidFill>
                  <a:srgbClr val="FF00FF"/>
                </a:solidFill>
              </a:rPr>
              <a:t>đ</a:t>
            </a:r>
            <a:r>
              <a:rPr lang="en-US" sz="2600" b="1">
                <a:solidFill>
                  <a:srgbClr val="FF00FF"/>
                </a:solidFill>
              </a:rPr>
              <a:t>ã học? Tác giả?</a:t>
            </a:r>
          </a:p>
        </p:txBody>
      </p:sp>
      <p:pic>
        <p:nvPicPr>
          <p:cNvPr id="9248" name="Picture 32" descr="TeddyBear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362200"/>
            <a:ext cx="7772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3400" y="228600"/>
            <a:ext cx="7848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00"/>
                </a:solidFill>
              </a:rPr>
              <a:t/>
            </a:r>
            <a:br>
              <a:rPr lang="en-US" sz="2400">
                <a:solidFill>
                  <a:srgbClr val="333300"/>
                </a:solidFill>
              </a:rPr>
            </a:br>
            <a:r>
              <a:rPr lang="en-US" sz="2400" b="1">
                <a:solidFill>
                  <a:srgbClr val="FF0066"/>
                </a:solidFill>
              </a:rPr>
              <a:t>Âm nhạc</a:t>
            </a:r>
            <a:r>
              <a:rPr lang="en-US" sz="2400">
                <a:solidFill>
                  <a:srgbClr val="FF0066"/>
                </a:solidFill>
              </a:rPr>
              <a:t/>
            </a:r>
            <a:br>
              <a:rPr lang="en-US" sz="2400">
                <a:solidFill>
                  <a:srgbClr val="FF0066"/>
                </a:solidFill>
              </a:rPr>
            </a:br>
            <a:r>
              <a:rPr lang="en-US" sz="2800">
                <a:solidFill>
                  <a:srgbClr val="0000FF"/>
                </a:solidFill>
              </a:rPr>
              <a:t>Tiết 20: Ôn bài hát :Hát mừng</a:t>
            </a:r>
          </a:p>
          <a:p>
            <a:pPr algn="ctr"/>
            <a:r>
              <a:rPr lang="en-US" sz="2000" b="1" i="1">
                <a:solidFill>
                  <a:srgbClr val="0000FF"/>
                </a:solidFill>
              </a:rPr>
              <a:t>TẬP ĐỌC NHẠC: TĐN SỐ 5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28600" y="1905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1. Ôn bài hát : Hát mừng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81000" y="2514600"/>
            <a:ext cx="876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200" b="1" i="1">
                <a:solidFill>
                  <a:srgbClr val="0000FF"/>
                </a:solidFill>
              </a:rPr>
              <a:t>a.Trình bày bài hát theo cách hát </a:t>
            </a:r>
            <a:r>
              <a:rPr lang="vi-VN" sz="3200" b="1" i="1">
                <a:solidFill>
                  <a:srgbClr val="0000FF"/>
                </a:solidFill>
              </a:rPr>
              <a:t>đ</a:t>
            </a:r>
            <a:r>
              <a:rPr lang="en-US" sz="3200" b="1" i="1">
                <a:solidFill>
                  <a:srgbClr val="0000FF"/>
                </a:solidFill>
              </a:rPr>
              <a:t>ối </a:t>
            </a:r>
            <a:r>
              <a:rPr lang="vi-VN" sz="3200" b="1" i="1">
                <a:solidFill>
                  <a:srgbClr val="0000FF"/>
                </a:solidFill>
              </a:rPr>
              <a:t>đ</a:t>
            </a:r>
            <a:r>
              <a:rPr lang="en-US" sz="3200" b="1" i="1">
                <a:solidFill>
                  <a:srgbClr val="0000FF"/>
                </a:solidFill>
              </a:rPr>
              <a:t>áp, </a:t>
            </a:r>
            <a:r>
              <a:rPr lang="vi-VN" sz="3200" b="1" i="1">
                <a:solidFill>
                  <a:srgbClr val="0000FF"/>
                </a:solidFill>
              </a:rPr>
              <a:t>đ</a:t>
            </a:r>
            <a:r>
              <a:rPr lang="en-US" sz="3200" b="1" i="1">
                <a:solidFill>
                  <a:srgbClr val="0000FF"/>
                </a:solidFill>
              </a:rPr>
              <a:t>ồng 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3" grpId="0"/>
      <p:bldP spid="4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33400" y="228600"/>
            <a:ext cx="7848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00"/>
                </a:solidFill>
              </a:rPr>
              <a:t/>
            </a:r>
            <a:br>
              <a:rPr lang="en-US" sz="2400">
                <a:solidFill>
                  <a:srgbClr val="333300"/>
                </a:solidFill>
              </a:rPr>
            </a:br>
            <a:r>
              <a:rPr lang="en-US" sz="2400" b="1">
                <a:solidFill>
                  <a:srgbClr val="FF0066"/>
                </a:solidFill>
              </a:rPr>
              <a:t>Âm nhạc</a:t>
            </a:r>
            <a:r>
              <a:rPr lang="en-US" sz="2400">
                <a:solidFill>
                  <a:srgbClr val="FF0066"/>
                </a:solidFill>
              </a:rPr>
              <a:t/>
            </a:r>
            <a:br>
              <a:rPr lang="en-US" sz="2400">
                <a:solidFill>
                  <a:srgbClr val="FF0066"/>
                </a:solidFill>
              </a:rPr>
            </a:br>
            <a:r>
              <a:rPr lang="en-US" sz="2800">
                <a:solidFill>
                  <a:srgbClr val="0000FF"/>
                </a:solidFill>
              </a:rPr>
              <a:t>Tiết 20: Ôn bài hát :Hát mừng</a:t>
            </a:r>
          </a:p>
          <a:p>
            <a:pPr algn="ctr"/>
            <a:r>
              <a:rPr lang="en-US" sz="2000" b="1" i="1">
                <a:solidFill>
                  <a:srgbClr val="0000FF"/>
                </a:solidFill>
              </a:rPr>
              <a:t>TẬP ĐỌC NHẠC: TĐN SỐ 5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19050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1. Ôn bài hát : Hát mừng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33400" y="2514600"/>
            <a:ext cx="5562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solidFill>
                  <a:srgbClr val="0000FF"/>
                </a:solidFill>
              </a:rPr>
              <a:t>b.Hát và vận </a:t>
            </a:r>
            <a:r>
              <a:rPr lang="vi-VN" sz="3600" b="1" i="1">
                <a:solidFill>
                  <a:srgbClr val="0000FF"/>
                </a:solidFill>
              </a:rPr>
              <a:t>đ</a:t>
            </a:r>
            <a:r>
              <a:rPr lang="en-US" sz="3600" b="1" i="1">
                <a:solidFill>
                  <a:srgbClr val="0000FF"/>
                </a:solidFill>
              </a:rPr>
              <a:t>ộng phụ hoạ</a:t>
            </a:r>
          </a:p>
        </p:txBody>
      </p:sp>
      <p:pic>
        <p:nvPicPr>
          <p:cNvPr id="26634" name="Picture 10" descr="35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429000"/>
            <a:ext cx="5029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5334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2.Tập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ọc nhạc:</a:t>
            </a:r>
          </a:p>
        </p:txBody>
      </p:sp>
      <p:graphicFrame>
        <p:nvGraphicFramePr>
          <p:cNvPr id="32237" name="Group 493"/>
          <p:cNvGraphicFramePr>
            <a:graphicFrameLocks noGrp="1"/>
          </p:cNvGraphicFramePr>
          <p:nvPr>
            <p:ph sz="half" idx="1"/>
          </p:nvPr>
        </p:nvGraphicFramePr>
        <p:xfrm>
          <a:off x="381000" y="3810000"/>
          <a:ext cx="8229600" cy="8540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236" name="Group 492"/>
          <p:cNvGraphicFramePr>
            <a:graphicFrameLocks noGrp="1"/>
          </p:cNvGraphicFramePr>
          <p:nvPr>
            <p:ph sz="quarter" idx="2"/>
          </p:nvPr>
        </p:nvGraphicFramePr>
        <p:xfrm>
          <a:off x="381000" y="2133600"/>
          <a:ext cx="8458200" cy="854075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6171" name="Group 28"/>
          <p:cNvGrpSpPr>
            <a:grpSpLocks/>
          </p:cNvGrpSpPr>
          <p:nvPr/>
        </p:nvGrpSpPr>
        <p:grpSpPr bwMode="auto">
          <a:xfrm>
            <a:off x="3200400" y="2209800"/>
            <a:ext cx="228600" cy="533400"/>
            <a:chOff x="2653" y="1440"/>
            <a:chExt cx="137" cy="374"/>
          </a:xfrm>
        </p:grpSpPr>
        <p:sp>
          <p:nvSpPr>
            <p:cNvPr id="6256" name="Oval 2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7" name="Line 3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72" name="Picture 31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581400"/>
            <a:ext cx="4746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3" name="Picture 32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4746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74" name="Group 45"/>
          <p:cNvGrpSpPr>
            <a:grpSpLocks/>
          </p:cNvGrpSpPr>
          <p:nvPr/>
        </p:nvGrpSpPr>
        <p:grpSpPr bwMode="auto">
          <a:xfrm>
            <a:off x="2667000" y="2286000"/>
            <a:ext cx="228600" cy="533400"/>
            <a:chOff x="2653" y="1440"/>
            <a:chExt cx="137" cy="374"/>
          </a:xfrm>
        </p:grpSpPr>
        <p:sp>
          <p:nvSpPr>
            <p:cNvPr id="6254" name="Oval 4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" name="Line 4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Rectangle 67"/>
          <p:cNvSpPr>
            <a:spLocks noChangeArrowheads="1"/>
          </p:cNvSpPr>
          <p:nvPr/>
        </p:nvSpPr>
        <p:spPr bwMode="auto">
          <a:xfrm>
            <a:off x="2514600" y="381000"/>
            <a:ext cx="632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TĐN số 5 : </a:t>
            </a:r>
            <a:r>
              <a:rPr lang="en-US" sz="3200">
                <a:solidFill>
                  <a:srgbClr val="0000FF"/>
                </a:solidFill>
              </a:rPr>
              <a:t>N</a:t>
            </a:r>
            <a:r>
              <a:rPr lang="vi-VN" sz="3200">
                <a:solidFill>
                  <a:srgbClr val="0000FF"/>
                </a:solidFill>
              </a:rPr>
              <a:t>ă</a:t>
            </a:r>
            <a:r>
              <a:rPr lang="en-US" sz="3200">
                <a:solidFill>
                  <a:srgbClr val="0000FF"/>
                </a:solidFill>
              </a:rPr>
              <a:t>m cánh sao vui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 </a:t>
            </a:r>
            <a:r>
              <a:rPr lang="en-US" sz="2800">
                <a:solidFill>
                  <a:srgbClr val="FF00FF"/>
                </a:solidFill>
              </a:rPr>
              <a:t>(Trích)</a:t>
            </a:r>
          </a:p>
          <a:p>
            <a:r>
              <a:rPr lang="en-US" sz="2800">
                <a:solidFill>
                  <a:srgbClr val="FF00FF"/>
                </a:solidFill>
              </a:rPr>
              <a:t>            </a:t>
            </a:r>
            <a:r>
              <a:rPr lang="en-US" sz="2400" b="1" i="1">
                <a:solidFill>
                  <a:srgbClr val="0000FF"/>
                </a:solidFill>
              </a:rPr>
              <a:t>Nhạc: Hà Hải. Lời Phong Thu- Hà Hải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6176" name="Line 71"/>
          <p:cNvSpPr>
            <a:spLocks noChangeShapeType="1"/>
          </p:cNvSpPr>
          <p:nvPr/>
        </p:nvSpPr>
        <p:spPr bwMode="auto">
          <a:xfrm>
            <a:off x="3886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7" name="Line 73"/>
          <p:cNvSpPr>
            <a:spLocks noChangeShapeType="1"/>
          </p:cNvSpPr>
          <p:nvPr/>
        </p:nvSpPr>
        <p:spPr bwMode="auto">
          <a:xfrm>
            <a:off x="73914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78" name="Group 81"/>
          <p:cNvGrpSpPr>
            <a:grpSpLocks/>
          </p:cNvGrpSpPr>
          <p:nvPr/>
        </p:nvGrpSpPr>
        <p:grpSpPr bwMode="auto">
          <a:xfrm>
            <a:off x="7772400" y="4419600"/>
            <a:ext cx="228600" cy="533400"/>
            <a:chOff x="2653" y="1440"/>
            <a:chExt cx="137" cy="374"/>
          </a:xfrm>
        </p:grpSpPr>
        <p:sp>
          <p:nvSpPr>
            <p:cNvPr id="6252" name="Oval 8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" name="Line 8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9" name="Rectangle 86"/>
          <p:cNvSpPr>
            <a:spLocks noChangeArrowheads="1"/>
          </p:cNvSpPr>
          <p:nvPr/>
        </p:nvSpPr>
        <p:spPr bwMode="auto">
          <a:xfrm>
            <a:off x="990600" y="2057400"/>
            <a:ext cx="45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</a:t>
            </a:r>
          </a:p>
          <a:p>
            <a:r>
              <a:rPr lang="en-US" sz="2800" b="1"/>
              <a:t>4</a:t>
            </a:r>
          </a:p>
        </p:txBody>
      </p:sp>
      <p:grpSp>
        <p:nvGrpSpPr>
          <p:cNvPr id="6180" name="Group 98"/>
          <p:cNvGrpSpPr>
            <a:grpSpLocks/>
          </p:cNvGrpSpPr>
          <p:nvPr/>
        </p:nvGrpSpPr>
        <p:grpSpPr bwMode="auto">
          <a:xfrm>
            <a:off x="8077200" y="2209800"/>
            <a:ext cx="228600" cy="533400"/>
            <a:chOff x="2653" y="1440"/>
            <a:chExt cx="137" cy="374"/>
          </a:xfrm>
        </p:grpSpPr>
        <p:sp>
          <p:nvSpPr>
            <p:cNvPr id="6250" name="Oval 9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" name="Line 10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1" name="Line 106"/>
          <p:cNvSpPr>
            <a:spLocks noChangeShapeType="1"/>
          </p:cNvSpPr>
          <p:nvPr/>
        </p:nvSpPr>
        <p:spPr bwMode="auto">
          <a:xfrm>
            <a:off x="52578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2" name="Text Box 111"/>
          <p:cNvSpPr txBox="1">
            <a:spLocks noChangeArrowheads="1"/>
          </p:cNvSpPr>
          <p:nvPr/>
        </p:nvSpPr>
        <p:spPr bwMode="auto">
          <a:xfrm>
            <a:off x="533400" y="3048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FF"/>
                </a:solidFill>
              </a:rPr>
              <a:t>      </a:t>
            </a:r>
            <a:r>
              <a:rPr lang="en-US" sz="2400" b="1" i="1">
                <a:solidFill>
                  <a:srgbClr val="FF0066"/>
                </a:solidFill>
              </a:rPr>
              <a:t>N</a:t>
            </a:r>
            <a:r>
              <a:rPr lang="vi-VN" sz="2400" b="1" i="1">
                <a:solidFill>
                  <a:srgbClr val="FF0066"/>
                </a:solidFill>
              </a:rPr>
              <a:t>ă</a:t>
            </a:r>
            <a:r>
              <a:rPr lang="en-US" sz="2400" b="1" i="1">
                <a:solidFill>
                  <a:srgbClr val="FF0066"/>
                </a:solidFill>
              </a:rPr>
              <a:t>m cánh  sao         ấy    kết    thành  bông    hoa</a:t>
            </a:r>
          </a:p>
        </p:txBody>
      </p:sp>
      <p:sp>
        <p:nvSpPr>
          <p:cNvPr id="6183" name="Text Box 112"/>
          <p:cNvSpPr txBox="1">
            <a:spLocks noChangeArrowheads="1"/>
          </p:cNvSpPr>
          <p:nvPr/>
        </p:nvSpPr>
        <p:spPr bwMode="auto">
          <a:xfrm>
            <a:off x="609600" y="4953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FF"/>
                </a:solidFill>
              </a:rPr>
              <a:t>     </a:t>
            </a:r>
            <a:r>
              <a:rPr lang="en-US" sz="2400" b="1" i="1">
                <a:solidFill>
                  <a:srgbClr val="FF0066"/>
                </a:solidFill>
              </a:rPr>
              <a:t>Nở  từ      tên        gọi  cháu  ngoan Bác        Hồ</a:t>
            </a:r>
          </a:p>
        </p:txBody>
      </p:sp>
      <p:grpSp>
        <p:nvGrpSpPr>
          <p:cNvPr id="6184" name="Group 326"/>
          <p:cNvGrpSpPr>
            <a:grpSpLocks/>
          </p:cNvGrpSpPr>
          <p:nvPr/>
        </p:nvGrpSpPr>
        <p:grpSpPr bwMode="auto">
          <a:xfrm>
            <a:off x="3048000" y="3886200"/>
            <a:ext cx="228600" cy="533400"/>
            <a:chOff x="2653" y="1440"/>
            <a:chExt cx="137" cy="374"/>
          </a:xfrm>
        </p:grpSpPr>
        <p:sp>
          <p:nvSpPr>
            <p:cNvPr id="6248" name="Oval 32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9" name="Line 32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85" name="Group 332"/>
          <p:cNvGrpSpPr>
            <a:grpSpLocks/>
          </p:cNvGrpSpPr>
          <p:nvPr/>
        </p:nvGrpSpPr>
        <p:grpSpPr bwMode="auto">
          <a:xfrm>
            <a:off x="2514600" y="3962400"/>
            <a:ext cx="228600" cy="533400"/>
            <a:chOff x="2653" y="1440"/>
            <a:chExt cx="137" cy="374"/>
          </a:xfrm>
        </p:grpSpPr>
        <p:sp>
          <p:nvSpPr>
            <p:cNvPr id="6246" name="Oval 33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" name="Line 33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6" name="Line 343"/>
          <p:cNvSpPr>
            <a:spLocks noChangeShapeType="1"/>
          </p:cNvSpPr>
          <p:nvPr/>
        </p:nvSpPr>
        <p:spPr bwMode="auto">
          <a:xfrm>
            <a:off x="7620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7" name="Line 344"/>
          <p:cNvSpPr>
            <a:spLocks noChangeShapeType="1"/>
          </p:cNvSpPr>
          <p:nvPr/>
        </p:nvSpPr>
        <p:spPr bwMode="auto">
          <a:xfrm>
            <a:off x="38100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8" name="Line 364"/>
          <p:cNvSpPr>
            <a:spLocks noChangeShapeType="1"/>
          </p:cNvSpPr>
          <p:nvPr/>
        </p:nvSpPr>
        <p:spPr bwMode="auto">
          <a:xfrm>
            <a:off x="5715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9" name="Line 365"/>
          <p:cNvSpPr>
            <a:spLocks noChangeShapeType="1"/>
          </p:cNvSpPr>
          <p:nvPr/>
        </p:nvSpPr>
        <p:spPr bwMode="auto">
          <a:xfrm>
            <a:off x="7696200" y="4876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90" name="Group 381"/>
          <p:cNvGrpSpPr>
            <a:grpSpLocks/>
          </p:cNvGrpSpPr>
          <p:nvPr/>
        </p:nvGrpSpPr>
        <p:grpSpPr bwMode="auto">
          <a:xfrm>
            <a:off x="2057400" y="2133600"/>
            <a:ext cx="381000" cy="609600"/>
            <a:chOff x="1388" y="2432"/>
            <a:chExt cx="222" cy="470"/>
          </a:xfrm>
        </p:grpSpPr>
        <p:sp>
          <p:nvSpPr>
            <p:cNvPr id="6243" name="Oval 38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4" name="Line 38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Freeform 38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1" name="Group 393"/>
          <p:cNvGrpSpPr>
            <a:grpSpLocks/>
          </p:cNvGrpSpPr>
          <p:nvPr/>
        </p:nvGrpSpPr>
        <p:grpSpPr bwMode="auto">
          <a:xfrm>
            <a:off x="1524000" y="2209800"/>
            <a:ext cx="381000" cy="609600"/>
            <a:chOff x="1388" y="2432"/>
            <a:chExt cx="222" cy="470"/>
          </a:xfrm>
        </p:grpSpPr>
        <p:sp>
          <p:nvSpPr>
            <p:cNvPr id="6240" name="Oval 394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1" name="Line 395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396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2" name="Group 421"/>
          <p:cNvGrpSpPr>
            <a:grpSpLocks/>
          </p:cNvGrpSpPr>
          <p:nvPr/>
        </p:nvGrpSpPr>
        <p:grpSpPr bwMode="auto">
          <a:xfrm>
            <a:off x="1219200" y="4114800"/>
            <a:ext cx="381000" cy="609600"/>
            <a:chOff x="1388" y="2432"/>
            <a:chExt cx="222" cy="470"/>
          </a:xfrm>
        </p:grpSpPr>
        <p:sp>
          <p:nvSpPr>
            <p:cNvPr id="6237" name="Oval 42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8" name="Line 42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42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3" name="Group 431"/>
          <p:cNvGrpSpPr>
            <a:grpSpLocks/>
          </p:cNvGrpSpPr>
          <p:nvPr/>
        </p:nvGrpSpPr>
        <p:grpSpPr bwMode="auto">
          <a:xfrm>
            <a:off x="1828800" y="4114800"/>
            <a:ext cx="381000" cy="609600"/>
            <a:chOff x="1388" y="2432"/>
            <a:chExt cx="222" cy="470"/>
          </a:xfrm>
        </p:grpSpPr>
        <p:sp>
          <p:nvSpPr>
            <p:cNvPr id="6234" name="Oval 43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5" name="Line 43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Freeform 43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4" name="Group 447"/>
          <p:cNvGrpSpPr>
            <a:grpSpLocks/>
          </p:cNvGrpSpPr>
          <p:nvPr/>
        </p:nvGrpSpPr>
        <p:grpSpPr bwMode="auto">
          <a:xfrm>
            <a:off x="4648200" y="3810000"/>
            <a:ext cx="381000" cy="609600"/>
            <a:chOff x="1388" y="2432"/>
            <a:chExt cx="222" cy="470"/>
          </a:xfrm>
        </p:grpSpPr>
        <p:sp>
          <p:nvSpPr>
            <p:cNvPr id="6231" name="Oval 448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2" name="Line 449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450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5" name="Group 455"/>
          <p:cNvGrpSpPr>
            <a:grpSpLocks/>
          </p:cNvGrpSpPr>
          <p:nvPr/>
        </p:nvGrpSpPr>
        <p:grpSpPr bwMode="auto">
          <a:xfrm>
            <a:off x="6781800" y="2209800"/>
            <a:ext cx="228600" cy="533400"/>
            <a:chOff x="2653" y="1440"/>
            <a:chExt cx="137" cy="374"/>
          </a:xfrm>
        </p:grpSpPr>
        <p:sp>
          <p:nvSpPr>
            <p:cNvPr id="6229" name="Oval 45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0" name="Line 45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6" name="Group 458"/>
          <p:cNvGrpSpPr>
            <a:grpSpLocks/>
          </p:cNvGrpSpPr>
          <p:nvPr/>
        </p:nvGrpSpPr>
        <p:grpSpPr bwMode="auto">
          <a:xfrm>
            <a:off x="6096000" y="2286000"/>
            <a:ext cx="228600" cy="533400"/>
            <a:chOff x="2653" y="1440"/>
            <a:chExt cx="137" cy="374"/>
          </a:xfrm>
        </p:grpSpPr>
        <p:sp>
          <p:nvSpPr>
            <p:cNvPr id="6227" name="Oval 45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8" name="Line 46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97" name="Arc 461"/>
          <p:cNvSpPr>
            <a:spLocks/>
          </p:cNvSpPr>
          <p:nvPr/>
        </p:nvSpPr>
        <p:spPr bwMode="auto">
          <a:xfrm rot="8448749">
            <a:off x="2889250" y="2640013"/>
            <a:ext cx="533400" cy="406400"/>
          </a:xfrm>
          <a:custGeom>
            <a:avLst/>
            <a:gdLst>
              <a:gd name="T0" fmla="*/ 0 w 40449"/>
              <a:gd name="T1" fmla="*/ 30877673 h 28854"/>
              <a:gd name="T2" fmla="*/ 89880733 w 40449"/>
              <a:gd name="T3" fmla="*/ 80621124 h 28854"/>
              <a:gd name="T4" fmla="*/ 43223845 w 40449"/>
              <a:gd name="T5" fmla="*/ 60352792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98" name="Line 462"/>
          <p:cNvSpPr>
            <a:spLocks noChangeShapeType="1"/>
          </p:cNvSpPr>
          <p:nvPr/>
        </p:nvSpPr>
        <p:spPr bwMode="auto">
          <a:xfrm flipV="1">
            <a:off x="2895600" y="2133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99" name="Group 463"/>
          <p:cNvGrpSpPr>
            <a:grpSpLocks/>
          </p:cNvGrpSpPr>
          <p:nvPr/>
        </p:nvGrpSpPr>
        <p:grpSpPr bwMode="auto">
          <a:xfrm flipH="1" flipV="1">
            <a:off x="4267200" y="2362200"/>
            <a:ext cx="228600" cy="609600"/>
            <a:chOff x="2976" y="1584"/>
            <a:chExt cx="137" cy="374"/>
          </a:xfrm>
        </p:grpSpPr>
        <p:sp>
          <p:nvSpPr>
            <p:cNvPr id="6225" name="Oval 464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226" name="Line 465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0" name="Rectangle 466"/>
          <p:cNvSpPr>
            <a:spLocks noChangeArrowheads="1"/>
          </p:cNvSpPr>
          <p:nvPr/>
        </p:nvSpPr>
        <p:spPr bwMode="auto">
          <a:xfrm>
            <a:off x="4419600" y="1981200"/>
            <a:ext cx="358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6201" name="Group 468"/>
          <p:cNvGrpSpPr>
            <a:grpSpLocks/>
          </p:cNvGrpSpPr>
          <p:nvPr/>
        </p:nvGrpSpPr>
        <p:grpSpPr bwMode="auto">
          <a:xfrm flipH="1" flipV="1">
            <a:off x="5029200" y="2362200"/>
            <a:ext cx="228600" cy="609600"/>
            <a:chOff x="2976" y="1584"/>
            <a:chExt cx="137" cy="374"/>
          </a:xfrm>
        </p:grpSpPr>
        <p:sp>
          <p:nvSpPr>
            <p:cNvPr id="6223" name="Oval 469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224" name="Line 470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02" name="Group 471"/>
          <p:cNvGrpSpPr>
            <a:grpSpLocks/>
          </p:cNvGrpSpPr>
          <p:nvPr/>
        </p:nvGrpSpPr>
        <p:grpSpPr bwMode="auto">
          <a:xfrm flipV="1">
            <a:off x="4876800" y="2514600"/>
            <a:ext cx="304800" cy="457200"/>
            <a:chOff x="1388" y="2432"/>
            <a:chExt cx="222" cy="470"/>
          </a:xfrm>
        </p:grpSpPr>
        <p:sp>
          <p:nvSpPr>
            <p:cNvPr id="6220" name="Oval 47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solidFill>
                  <a:srgbClr val="FFFFCC"/>
                </a:solidFill>
              </a:endParaRPr>
            </a:p>
          </p:txBody>
        </p:sp>
        <p:sp>
          <p:nvSpPr>
            <p:cNvPr id="6221" name="Line 47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47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3" name="Line 475"/>
          <p:cNvSpPr>
            <a:spLocks noChangeShapeType="1"/>
          </p:cNvSpPr>
          <p:nvPr/>
        </p:nvSpPr>
        <p:spPr bwMode="auto">
          <a:xfrm flipV="1">
            <a:off x="2743200" y="38862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4" name="Arc 476"/>
          <p:cNvSpPr>
            <a:spLocks/>
          </p:cNvSpPr>
          <p:nvPr/>
        </p:nvSpPr>
        <p:spPr bwMode="auto">
          <a:xfrm rot="8448749">
            <a:off x="2743200" y="43434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05" name="Group 477"/>
          <p:cNvGrpSpPr>
            <a:grpSpLocks/>
          </p:cNvGrpSpPr>
          <p:nvPr/>
        </p:nvGrpSpPr>
        <p:grpSpPr bwMode="auto">
          <a:xfrm>
            <a:off x="5562600" y="3962400"/>
            <a:ext cx="228600" cy="533400"/>
            <a:chOff x="2653" y="1440"/>
            <a:chExt cx="137" cy="374"/>
          </a:xfrm>
        </p:grpSpPr>
        <p:sp>
          <p:nvSpPr>
            <p:cNvPr id="6218" name="Oval 47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9" name="Line 47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06" name="Group 480"/>
          <p:cNvGrpSpPr>
            <a:grpSpLocks/>
          </p:cNvGrpSpPr>
          <p:nvPr/>
        </p:nvGrpSpPr>
        <p:grpSpPr bwMode="auto">
          <a:xfrm>
            <a:off x="4114800" y="4343400"/>
            <a:ext cx="228600" cy="533400"/>
            <a:chOff x="2653" y="1440"/>
            <a:chExt cx="137" cy="374"/>
          </a:xfrm>
        </p:grpSpPr>
        <p:sp>
          <p:nvSpPr>
            <p:cNvPr id="6216" name="Oval 48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7" name="Line 48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7" name="Rectangle 483"/>
          <p:cNvSpPr>
            <a:spLocks noChangeArrowheads="1"/>
          </p:cNvSpPr>
          <p:nvPr/>
        </p:nvSpPr>
        <p:spPr bwMode="auto">
          <a:xfrm>
            <a:off x="4267200" y="4343400"/>
            <a:ext cx="276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6208" name="Group 484"/>
          <p:cNvGrpSpPr>
            <a:grpSpLocks/>
          </p:cNvGrpSpPr>
          <p:nvPr/>
        </p:nvGrpSpPr>
        <p:grpSpPr bwMode="auto">
          <a:xfrm>
            <a:off x="6172200" y="3962400"/>
            <a:ext cx="228600" cy="533400"/>
            <a:chOff x="2653" y="1440"/>
            <a:chExt cx="137" cy="374"/>
          </a:xfrm>
        </p:grpSpPr>
        <p:sp>
          <p:nvSpPr>
            <p:cNvPr id="6214" name="Oval 48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5" name="Line 48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09" name="Group 487"/>
          <p:cNvGrpSpPr>
            <a:grpSpLocks/>
          </p:cNvGrpSpPr>
          <p:nvPr/>
        </p:nvGrpSpPr>
        <p:grpSpPr bwMode="auto">
          <a:xfrm>
            <a:off x="6705600" y="3886200"/>
            <a:ext cx="228600" cy="533400"/>
            <a:chOff x="2653" y="1440"/>
            <a:chExt cx="137" cy="374"/>
          </a:xfrm>
        </p:grpSpPr>
        <p:sp>
          <p:nvSpPr>
            <p:cNvPr id="6212" name="Oval 48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3" name="Line 48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10" name="Line 490"/>
          <p:cNvSpPr>
            <a:spLocks noChangeShapeType="1"/>
          </p:cNvSpPr>
          <p:nvPr/>
        </p:nvSpPr>
        <p:spPr bwMode="auto">
          <a:xfrm flipV="1">
            <a:off x="6400800" y="38100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11" name="Arc 491"/>
          <p:cNvSpPr>
            <a:spLocks/>
          </p:cNvSpPr>
          <p:nvPr/>
        </p:nvSpPr>
        <p:spPr bwMode="auto">
          <a:xfrm rot="8448749">
            <a:off x="6324600" y="43434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9" name="Group 201"/>
          <p:cNvGraphicFramePr>
            <a:graphicFrameLocks noGrp="1"/>
          </p:cNvGraphicFramePr>
          <p:nvPr/>
        </p:nvGraphicFramePr>
        <p:xfrm>
          <a:off x="1295400" y="4038600"/>
          <a:ext cx="6781800" cy="854075"/>
        </p:xfrm>
        <a:graphic>
          <a:graphicData uri="http://schemas.openxmlformats.org/drawingml/2006/table">
            <a:tbl>
              <a:tblPr/>
              <a:tblGrid>
                <a:gridCol w="67818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pic>
        <p:nvPicPr>
          <p:cNvPr id="7182" name="Picture 40" descr="cleft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</a:blip>
          <a:srcRect/>
          <a:stretch>
            <a:fillRect/>
          </a:stretch>
        </p:blipFill>
        <p:spPr bwMode="auto">
          <a:xfrm>
            <a:off x="1447800" y="3810000"/>
            <a:ext cx="3984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3" name="Rectangle 63"/>
          <p:cNvSpPr>
            <a:spLocks noChangeArrowheads="1"/>
          </p:cNvSpPr>
          <p:nvPr/>
        </p:nvSpPr>
        <p:spPr bwMode="auto">
          <a:xfrm>
            <a:off x="228600" y="228600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2. Tập </a:t>
            </a:r>
            <a:r>
              <a:rPr lang="vi-VN" sz="3200" b="1">
                <a:solidFill>
                  <a:srgbClr val="FF0066"/>
                </a:solidFill>
              </a:rPr>
              <a:t>đ</a:t>
            </a:r>
            <a:r>
              <a:rPr lang="en-US" sz="3200" b="1">
                <a:solidFill>
                  <a:srgbClr val="FF0066"/>
                </a:solidFill>
              </a:rPr>
              <a:t>ọc nhạc:</a:t>
            </a:r>
          </a:p>
          <a:p>
            <a:r>
              <a:rPr lang="en-US" sz="3200">
                <a:solidFill>
                  <a:srgbClr val="0000FF"/>
                </a:solidFill>
              </a:rPr>
              <a:t>a. Luyện cao </a:t>
            </a:r>
            <a:r>
              <a:rPr lang="vi-VN" sz="3200">
                <a:solidFill>
                  <a:srgbClr val="0000FF"/>
                </a:solidFill>
              </a:rPr>
              <a:t>đ</a:t>
            </a:r>
            <a:r>
              <a:rPr lang="en-US" sz="3200">
                <a:solidFill>
                  <a:srgbClr val="0000FF"/>
                </a:solidFill>
              </a:rPr>
              <a:t>ộ:</a:t>
            </a:r>
          </a:p>
        </p:txBody>
      </p:sp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1981200" y="5181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Đô</a:t>
            </a:r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3048000" y="51816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Rê</a:t>
            </a:r>
          </a:p>
        </p:txBody>
      </p:sp>
      <p:sp>
        <p:nvSpPr>
          <p:cNvPr id="2119" name="Rectangle 71"/>
          <p:cNvSpPr>
            <a:spLocks noChangeArrowheads="1"/>
          </p:cNvSpPr>
          <p:nvPr/>
        </p:nvSpPr>
        <p:spPr bwMode="auto">
          <a:xfrm>
            <a:off x="5029200" y="51816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Son</a:t>
            </a:r>
          </a:p>
        </p:txBody>
      </p:sp>
      <p:sp>
        <p:nvSpPr>
          <p:cNvPr id="2120" name="Rectangle 72"/>
          <p:cNvSpPr>
            <a:spLocks noChangeArrowheads="1"/>
          </p:cNvSpPr>
          <p:nvPr/>
        </p:nvSpPr>
        <p:spPr bwMode="auto">
          <a:xfrm flipH="1">
            <a:off x="4038600" y="51816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Mi</a:t>
            </a:r>
          </a:p>
        </p:txBody>
      </p:sp>
      <p:sp>
        <p:nvSpPr>
          <p:cNvPr id="7188" name="Rectangle 177"/>
          <p:cNvSpPr>
            <a:spLocks noChangeArrowheads="1"/>
          </p:cNvSpPr>
          <p:nvPr/>
        </p:nvSpPr>
        <p:spPr bwMode="auto">
          <a:xfrm>
            <a:off x="762000" y="3810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66"/>
                </a:solidFill>
              </a:rPr>
              <a:t>Âm nhạc</a:t>
            </a:r>
            <a:r>
              <a:rPr lang="en-US" sz="2400">
                <a:solidFill>
                  <a:srgbClr val="FF0066"/>
                </a:solidFill>
              </a:rPr>
              <a:t/>
            </a:r>
            <a:br>
              <a:rPr lang="en-US" sz="2400">
                <a:solidFill>
                  <a:srgbClr val="FF0066"/>
                </a:solidFill>
              </a:rPr>
            </a:br>
            <a:r>
              <a:rPr lang="en-US" sz="2800">
                <a:solidFill>
                  <a:srgbClr val="0000FF"/>
                </a:solidFill>
              </a:rPr>
              <a:t>Tiết 20: Ôn bài hát : Hát mừng</a:t>
            </a:r>
          </a:p>
          <a:p>
            <a:pPr algn="ctr"/>
            <a:r>
              <a:rPr lang="en-US" sz="2000" b="1" i="1">
                <a:solidFill>
                  <a:srgbClr val="0000FF"/>
                </a:solidFill>
              </a:rPr>
              <a:t>                             TẬP ĐỌC NHẠC: TĐN SỐ 5</a:t>
            </a:r>
          </a:p>
        </p:txBody>
      </p:sp>
      <p:sp>
        <p:nvSpPr>
          <p:cNvPr id="2236" name="Rectangle 188"/>
          <p:cNvSpPr>
            <a:spLocks noChangeArrowheads="1"/>
          </p:cNvSpPr>
          <p:nvPr/>
        </p:nvSpPr>
        <p:spPr bwMode="auto">
          <a:xfrm>
            <a:off x="6172200" y="51816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La</a:t>
            </a:r>
          </a:p>
        </p:txBody>
      </p:sp>
      <p:sp>
        <p:nvSpPr>
          <p:cNvPr id="7190" name="Oval 190"/>
          <p:cNvSpPr>
            <a:spLocks noChangeArrowheads="1"/>
          </p:cNvSpPr>
          <p:nvPr/>
        </p:nvSpPr>
        <p:spPr bwMode="auto">
          <a:xfrm>
            <a:off x="2133600" y="50292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192"/>
          <p:cNvSpPr>
            <a:spLocks noChangeShapeType="1"/>
          </p:cNvSpPr>
          <p:nvPr/>
        </p:nvSpPr>
        <p:spPr bwMode="auto">
          <a:xfrm>
            <a:off x="1981200" y="5105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2" name="Oval 196"/>
          <p:cNvSpPr>
            <a:spLocks noChangeArrowheads="1"/>
          </p:cNvSpPr>
          <p:nvPr/>
        </p:nvSpPr>
        <p:spPr bwMode="auto">
          <a:xfrm>
            <a:off x="3200400" y="49530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Oval 197"/>
          <p:cNvSpPr>
            <a:spLocks noChangeArrowheads="1"/>
          </p:cNvSpPr>
          <p:nvPr/>
        </p:nvSpPr>
        <p:spPr bwMode="auto">
          <a:xfrm>
            <a:off x="6324600" y="44958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Oval 198"/>
          <p:cNvSpPr>
            <a:spLocks noChangeArrowheads="1"/>
          </p:cNvSpPr>
          <p:nvPr/>
        </p:nvSpPr>
        <p:spPr bwMode="auto">
          <a:xfrm>
            <a:off x="5334000" y="45720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Oval 199"/>
          <p:cNvSpPr>
            <a:spLocks noChangeArrowheads="1"/>
          </p:cNvSpPr>
          <p:nvPr/>
        </p:nvSpPr>
        <p:spPr bwMode="auto">
          <a:xfrm>
            <a:off x="4267200" y="48006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Oval 202"/>
          <p:cNvSpPr>
            <a:spLocks noChangeArrowheads="1"/>
          </p:cNvSpPr>
          <p:nvPr/>
        </p:nvSpPr>
        <p:spPr bwMode="auto">
          <a:xfrm>
            <a:off x="7239000" y="4267200"/>
            <a:ext cx="228600" cy="152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7086600" y="5176838"/>
            <a:ext cx="8334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Đô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7" grpId="0"/>
      <p:bldP spid="2118" grpId="0"/>
      <p:bldP spid="2119" grpId="0"/>
      <p:bldP spid="2120" grpId="0"/>
      <p:bldP spid="2236" grpId="0"/>
      <p:bldP spid="22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8"/>
          <p:cNvSpPr>
            <a:spLocks noChangeArrowheads="1"/>
          </p:cNvSpPr>
          <p:nvPr/>
        </p:nvSpPr>
        <p:spPr bwMode="auto">
          <a:xfrm>
            <a:off x="304800" y="23622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2. Tập </a:t>
            </a:r>
            <a:r>
              <a:rPr lang="vi-VN" sz="3200" b="1">
                <a:solidFill>
                  <a:srgbClr val="FF0066"/>
                </a:solidFill>
              </a:rPr>
              <a:t>đ</a:t>
            </a:r>
            <a:r>
              <a:rPr lang="en-US" sz="3200" b="1">
                <a:solidFill>
                  <a:srgbClr val="FF0066"/>
                </a:solidFill>
              </a:rPr>
              <a:t>ọc nhạc:</a:t>
            </a:r>
          </a:p>
          <a:p>
            <a:r>
              <a:rPr lang="en-US" sz="3200">
                <a:solidFill>
                  <a:srgbClr val="0000FF"/>
                </a:solidFill>
              </a:rPr>
              <a:t>b. Luyện tập tiết tấu</a:t>
            </a:r>
          </a:p>
        </p:txBody>
      </p:sp>
      <p:grpSp>
        <p:nvGrpSpPr>
          <p:cNvPr id="8195" name="Group 37"/>
          <p:cNvGrpSpPr>
            <a:grpSpLocks/>
          </p:cNvGrpSpPr>
          <p:nvPr/>
        </p:nvGrpSpPr>
        <p:grpSpPr bwMode="auto">
          <a:xfrm>
            <a:off x="5486400" y="3657600"/>
            <a:ext cx="228600" cy="533400"/>
            <a:chOff x="2653" y="1440"/>
            <a:chExt cx="137" cy="374"/>
          </a:xfrm>
        </p:grpSpPr>
        <p:sp>
          <p:nvSpPr>
            <p:cNvPr id="8261" name="Oval 3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" name="Line 3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6" name="Rectangle 70"/>
          <p:cNvSpPr>
            <a:spLocks noChangeArrowheads="1"/>
          </p:cNvSpPr>
          <p:nvPr/>
        </p:nvSpPr>
        <p:spPr bwMode="auto">
          <a:xfrm>
            <a:off x="838200" y="304800"/>
            <a:ext cx="7543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66"/>
                </a:solidFill>
              </a:rPr>
              <a:t>Âm nhạc</a:t>
            </a:r>
            <a:r>
              <a:rPr lang="en-US" sz="2400">
                <a:solidFill>
                  <a:srgbClr val="FF0066"/>
                </a:solidFill>
              </a:rPr>
              <a:t/>
            </a:r>
            <a:br>
              <a:rPr lang="en-US" sz="2400">
                <a:solidFill>
                  <a:srgbClr val="FF0066"/>
                </a:solidFill>
              </a:rPr>
            </a:br>
            <a:r>
              <a:rPr lang="en-US" sz="2800">
                <a:solidFill>
                  <a:srgbClr val="0000FF"/>
                </a:solidFill>
              </a:rPr>
              <a:t>Tiết 20: Ôn bài hát :Hát mừng</a:t>
            </a:r>
          </a:p>
          <a:p>
            <a:pPr algn="ctr"/>
            <a:r>
              <a:rPr lang="en-US" sz="2800">
                <a:solidFill>
                  <a:srgbClr val="0000FF"/>
                </a:solidFill>
              </a:rPr>
              <a:t>                  </a:t>
            </a:r>
            <a:r>
              <a:rPr lang="en-US" sz="2000" b="1" i="1">
                <a:solidFill>
                  <a:srgbClr val="0000FF"/>
                </a:solidFill>
              </a:rPr>
              <a:t>TẬP ĐỌC NHẠC: TĐN SỐ 5</a:t>
            </a:r>
          </a:p>
        </p:txBody>
      </p:sp>
      <p:sp>
        <p:nvSpPr>
          <p:cNvPr id="8197" name="Rectangle 71"/>
          <p:cNvSpPr>
            <a:spLocks noChangeArrowheads="1"/>
          </p:cNvSpPr>
          <p:nvPr/>
        </p:nvSpPr>
        <p:spPr bwMode="auto">
          <a:xfrm>
            <a:off x="609600" y="3429000"/>
            <a:ext cx="38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</a:t>
            </a:r>
          </a:p>
          <a:p>
            <a:r>
              <a:rPr lang="en-US" sz="2800" b="1"/>
              <a:t>4</a:t>
            </a:r>
          </a:p>
        </p:txBody>
      </p:sp>
      <p:sp>
        <p:nvSpPr>
          <p:cNvPr id="8198" name="Line 77"/>
          <p:cNvSpPr>
            <a:spLocks noChangeShapeType="1"/>
          </p:cNvSpPr>
          <p:nvPr/>
        </p:nvSpPr>
        <p:spPr bwMode="auto">
          <a:xfrm>
            <a:off x="69342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79"/>
          <p:cNvSpPr>
            <a:spLocks noChangeShapeType="1"/>
          </p:cNvSpPr>
          <p:nvPr/>
        </p:nvSpPr>
        <p:spPr bwMode="auto">
          <a:xfrm>
            <a:off x="32766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0"/>
          <p:cNvSpPr>
            <a:spLocks noChangeShapeType="1"/>
          </p:cNvSpPr>
          <p:nvPr/>
        </p:nvSpPr>
        <p:spPr bwMode="auto">
          <a:xfrm>
            <a:off x="70104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Line 91"/>
          <p:cNvSpPr>
            <a:spLocks noChangeShapeType="1"/>
          </p:cNvSpPr>
          <p:nvPr/>
        </p:nvSpPr>
        <p:spPr bwMode="auto">
          <a:xfrm>
            <a:off x="60198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02" name="Group 96"/>
          <p:cNvGrpSpPr>
            <a:grpSpLocks/>
          </p:cNvGrpSpPr>
          <p:nvPr/>
        </p:nvGrpSpPr>
        <p:grpSpPr bwMode="auto">
          <a:xfrm>
            <a:off x="6324600" y="3657600"/>
            <a:ext cx="228600" cy="533400"/>
            <a:chOff x="2653" y="1440"/>
            <a:chExt cx="137" cy="374"/>
          </a:xfrm>
        </p:grpSpPr>
        <p:sp>
          <p:nvSpPr>
            <p:cNvPr id="8259" name="Oval 9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" name="Line 9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3" name="Group 99"/>
          <p:cNvGrpSpPr>
            <a:grpSpLocks/>
          </p:cNvGrpSpPr>
          <p:nvPr/>
        </p:nvGrpSpPr>
        <p:grpSpPr bwMode="auto">
          <a:xfrm>
            <a:off x="3505200" y="3657600"/>
            <a:ext cx="228600" cy="533400"/>
            <a:chOff x="2653" y="1440"/>
            <a:chExt cx="137" cy="374"/>
          </a:xfrm>
        </p:grpSpPr>
        <p:sp>
          <p:nvSpPr>
            <p:cNvPr id="8257" name="Oval 10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" name="Line 10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4" name="Line 109"/>
          <p:cNvSpPr>
            <a:spLocks noChangeShapeType="1"/>
          </p:cNvSpPr>
          <p:nvPr/>
        </p:nvSpPr>
        <p:spPr bwMode="auto">
          <a:xfrm>
            <a:off x="47244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05" name="Group 118"/>
          <p:cNvGrpSpPr>
            <a:grpSpLocks/>
          </p:cNvGrpSpPr>
          <p:nvPr/>
        </p:nvGrpSpPr>
        <p:grpSpPr bwMode="auto">
          <a:xfrm>
            <a:off x="1066800" y="3581400"/>
            <a:ext cx="381000" cy="609600"/>
            <a:chOff x="1388" y="2432"/>
            <a:chExt cx="222" cy="470"/>
          </a:xfrm>
        </p:grpSpPr>
        <p:sp>
          <p:nvSpPr>
            <p:cNvPr id="8254" name="Oval 11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" name="Line 12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Freeform 12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6" name="Group 122"/>
          <p:cNvGrpSpPr>
            <a:grpSpLocks/>
          </p:cNvGrpSpPr>
          <p:nvPr/>
        </p:nvGrpSpPr>
        <p:grpSpPr bwMode="auto">
          <a:xfrm>
            <a:off x="1524000" y="3581400"/>
            <a:ext cx="381000" cy="609600"/>
            <a:chOff x="1388" y="2432"/>
            <a:chExt cx="222" cy="470"/>
          </a:xfrm>
        </p:grpSpPr>
        <p:sp>
          <p:nvSpPr>
            <p:cNvPr id="8251" name="Oval 12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" name="Line 12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Freeform 12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7" name="Group 134"/>
          <p:cNvGrpSpPr>
            <a:grpSpLocks/>
          </p:cNvGrpSpPr>
          <p:nvPr/>
        </p:nvGrpSpPr>
        <p:grpSpPr bwMode="auto">
          <a:xfrm>
            <a:off x="2590800" y="3581400"/>
            <a:ext cx="381000" cy="609600"/>
            <a:chOff x="1388" y="2432"/>
            <a:chExt cx="222" cy="470"/>
          </a:xfrm>
        </p:grpSpPr>
        <p:sp>
          <p:nvSpPr>
            <p:cNvPr id="8248" name="Oval 13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" name="Line 13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Freeform 13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8" name="Group 138"/>
          <p:cNvGrpSpPr>
            <a:grpSpLocks/>
          </p:cNvGrpSpPr>
          <p:nvPr/>
        </p:nvGrpSpPr>
        <p:grpSpPr bwMode="auto">
          <a:xfrm>
            <a:off x="2057400" y="3581400"/>
            <a:ext cx="381000" cy="609600"/>
            <a:chOff x="1388" y="2432"/>
            <a:chExt cx="222" cy="470"/>
          </a:xfrm>
        </p:grpSpPr>
        <p:sp>
          <p:nvSpPr>
            <p:cNvPr id="8245" name="Oval 13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" name="Line 14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Freeform 14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9" name="Group 158"/>
          <p:cNvGrpSpPr>
            <a:grpSpLocks/>
          </p:cNvGrpSpPr>
          <p:nvPr/>
        </p:nvGrpSpPr>
        <p:grpSpPr bwMode="auto">
          <a:xfrm>
            <a:off x="4038600" y="3581400"/>
            <a:ext cx="381000" cy="609600"/>
            <a:chOff x="1388" y="2432"/>
            <a:chExt cx="222" cy="470"/>
          </a:xfrm>
        </p:grpSpPr>
        <p:sp>
          <p:nvSpPr>
            <p:cNvPr id="8242" name="Oval 15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" name="Line 16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Freeform 16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0" name="Group 162"/>
          <p:cNvGrpSpPr>
            <a:grpSpLocks/>
          </p:cNvGrpSpPr>
          <p:nvPr/>
        </p:nvGrpSpPr>
        <p:grpSpPr bwMode="auto">
          <a:xfrm>
            <a:off x="4953000" y="3657600"/>
            <a:ext cx="228600" cy="533400"/>
            <a:chOff x="2653" y="1440"/>
            <a:chExt cx="137" cy="374"/>
          </a:xfrm>
        </p:grpSpPr>
        <p:sp>
          <p:nvSpPr>
            <p:cNvPr id="8240" name="Oval 16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" name="Line 16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1" name="Rectangle 165"/>
          <p:cNvSpPr>
            <a:spLocks noChangeArrowheads="1"/>
          </p:cNvSpPr>
          <p:nvPr/>
        </p:nvSpPr>
        <p:spPr bwMode="auto">
          <a:xfrm>
            <a:off x="3657600" y="3429000"/>
            <a:ext cx="304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/>
          </a:p>
          <a:p>
            <a:r>
              <a:rPr lang="en-US" sz="3200" b="1"/>
              <a:t>.</a:t>
            </a:r>
          </a:p>
        </p:txBody>
      </p:sp>
      <p:grpSp>
        <p:nvGrpSpPr>
          <p:cNvPr id="8212" name="Group 166"/>
          <p:cNvGrpSpPr>
            <a:grpSpLocks/>
          </p:cNvGrpSpPr>
          <p:nvPr/>
        </p:nvGrpSpPr>
        <p:grpSpPr bwMode="auto">
          <a:xfrm>
            <a:off x="5715000" y="4876800"/>
            <a:ext cx="228600" cy="533400"/>
            <a:chOff x="2653" y="1440"/>
            <a:chExt cx="137" cy="374"/>
          </a:xfrm>
        </p:grpSpPr>
        <p:sp>
          <p:nvSpPr>
            <p:cNvPr id="8238" name="Oval 16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" name="Line 16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3" name="Group 169"/>
          <p:cNvGrpSpPr>
            <a:grpSpLocks/>
          </p:cNvGrpSpPr>
          <p:nvPr/>
        </p:nvGrpSpPr>
        <p:grpSpPr bwMode="auto">
          <a:xfrm>
            <a:off x="2438400" y="4876800"/>
            <a:ext cx="228600" cy="533400"/>
            <a:chOff x="2653" y="1440"/>
            <a:chExt cx="137" cy="374"/>
          </a:xfrm>
        </p:grpSpPr>
        <p:sp>
          <p:nvSpPr>
            <p:cNvPr id="8236" name="Oval 17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" name="Line 17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4" name="Rectangle 172"/>
          <p:cNvSpPr>
            <a:spLocks noChangeArrowheads="1"/>
          </p:cNvSpPr>
          <p:nvPr/>
        </p:nvSpPr>
        <p:spPr bwMode="auto">
          <a:xfrm>
            <a:off x="2590800" y="4876800"/>
            <a:ext cx="296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.</a:t>
            </a:r>
          </a:p>
        </p:txBody>
      </p:sp>
      <p:sp>
        <p:nvSpPr>
          <p:cNvPr id="8215" name="Rectangle 173"/>
          <p:cNvSpPr>
            <a:spLocks noChangeArrowheads="1"/>
          </p:cNvSpPr>
          <p:nvPr/>
        </p:nvSpPr>
        <p:spPr bwMode="auto">
          <a:xfrm>
            <a:off x="2971800" y="5029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=</a:t>
            </a:r>
          </a:p>
        </p:txBody>
      </p:sp>
      <p:grpSp>
        <p:nvGrpSpPr>
          <p:cNvPr id="8216" name="Group 174"/>
          <p:cNvGrpSpPr>
            <a:grpSpLocks/>
          </p:cNvGrpSpPr>
          <p:nvPr/>
        </p:nvGrpSpPr>
        <p:grpSpPr bwMode="auto">
          <a:xfrm>
            <a:off x="4572000" y="4800600"/>
            <a:ext cx="381000" cy="609600"/>
            <a:chOff x="1388" y="2432"/>
            <a:chExt cx="222" cy="470"/>
          </a:xfrm>
        </p:grpSpPr>
        <p:sp>
          <p:nvSpPr>
            <p:cNvPr id="8233" name="Oval 17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" name="Line 17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Freeform 17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7" name="Group 178"/>
          <p:cNvGrpSpPr>
            <a:grpSpLocks/>
          </p:cNvGrpSpPr>
          <p:nvPr/>
        </p:nvGrpSpPr>
        <p:grpSpPr bwMode="auto">
          <a:xfrm>
            <a:off x="4038600" y="4800600"/>
            <a:ext cx="381000" cy="609600"/>
            <a:chOff x="1388" y="2432"/>
            <a:chExt cx="222" cy="470"/>
          </a:xfrm>
        </p:grpSpPr>
        <p:sp>
          <p:nvSpPr>
            <p:cNvPr id="8230" name="Oval 17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" name="Line 18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Freeform 18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8" name="Group 182"/>
          <p:cNvGrpSpPr>
            <a:grpSpLocks/>
          </p:cNvGrpSpPr>
          <p:nvPr/>
        </p:nvGrpSpPr>
        <p:grpSpPr bwMode="auto">
          <a:xfrm>
            <a:off x="3505200" y="4800600"/>
            <a:ext cx="381000" cy="609600"/>
            <a:chOff x="1388" y="2432"/>
            <a:chExt cx="222" cy="470"/>
          </a:xfrm>
        </p:grpSpPr>
        <p:sp>
          <p:nvSpPr>
            <p:cNvPr id="8227" name="Oval 18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Line 18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Freeform 18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9" name="Rectangle 186"/>
          <p:cNvSpPr>
            <a:spLocks noChangeArrowheads="1"/>
          </p:cNvSpPr>
          <p:nvPr/>
        </p:nvSpPr>
        <p:spPr bwMode="auto">
          <a:xfrm>
            <a:off x="5181600" y="51054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=</a:t>
            </a:r>
          </a:p>
        </p:txBody>
      </p:sp>
      <p:grpSp>
        <p:nvGrpSpPr>
          <p:cNvPr id="8220" name="Group 187"/>
          <p:cNvGrpSpPr>
            <a:grpSpLocks/>
          </p:cNvGrpSpPr>
          <p:nvPr/>
        </p:nvGrpSpPr>
        <p:grpSpPr bwMode="auto">
          <a:xfrm>
            <a:off x="6248400" y="4800600"/>
            <a:ext cx="381000" cy="609600"/>
            <a:chOff x="1388" y="2432"/>
            <a:chExt cx="222" cy="470"/>
          </a:xfrm>
        </p:grpSpPr>
        <p:sp>
          <p:nvSpPr>
            <p:cNvPr id="8224" name="Oval 188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Line 189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Freeform 190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Arc 191"/>
          <p:cNvSpPr>
            <a:spLocks/>
          </p:cNvSpPr>
          <p:nvPr/>
        </p:nvSpPr>
        <p:spPr bwMode="auto">
          <a:xfrm rot="8448749">
            <a:off x="3581400" y="5334000"/>
            <a:ext cx="455613" cy="431800"/>
          </a:xfrm>
          <a:custGeom>
            <a:avLst/>
            <a:gdLst>
              <a:gd name="T0" fmla="*/ 0 w 25852"/>
              <a:gd name="T1" fmla="*/ 2120355 h 25230"/>
              <a:gd name="T2" fmla="*/ 139833495 w 25852"/>
              <a:gd name="T3" fmla="*/ 126477518 h 25230"/>
              <a:gd name="T4" fmla="*/ 23275566 w 25852"/>
              <a:gd name="T5" fmla="*/ 108280311 h 25230"/>
              <a:gd name="T6" fmla="*/ 0 60000 65536"/>
              <a:gd name="T7" fmla="*/ 0 60000 65536"/>
              <a:gd name="T8" fmla="*/ 0 60000 65536"/>
              <a:gd name="T9" fmla="*/ 0 w 25852"/>
              <a:gd name="T10" fmla="*/ 0 h 25230"/>
              <a:gd name="T11" fmla="*/ 25852 w 25852"/>
              <a:gd name="T12" fmla="*/ 25230 h 252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852" h="25230" fill="none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</a:path>
              <a:path w="25852" h="25230" stroke="0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  <a:lnTo>
                  <a:pt x="4252" y="21600"/>
                </a:lnTo>
                <a:lnTo>
                  <a:pt x="-1" y="42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Arc 194"/>
          <p:cNvSpPr>
            <a:spLocks/>
          </p:cNvSpPr>
          <p:nvPr/>
        </p:nvSpPr>
        <p:spPr bwMode="auto">
          <a:xfrm rot="8448749">
            <a:off x="4191000" y="5257800"/>
            <a:ext cx="455613" cy="431800"/>
          </a:xfrm>
          <a:custGeom>
            <a:avLst/>
            <a:gdLst>
              <a:gd name="T0" fmla="*/ 0 w 25852"/>
              <a:gd name="T1" fmla="*/ 2120355 h 25230"/>
              <a:gd name="T2" fmla="*/ 139833495 w 25852"/>
              <a:gd name="T3" fmla="*/ 126477518 h 25230"/>
              <a:gd name="T4" fmla="*/ 23275566 w 25852"/>
              <a:gd name="T5" fmla="*/ 108280311 h 25230"/>
              <a:gd name="T6" fmla="*/ 0 60000 65536"/>
              <a:gd name="T7" fmla="*/ 0 60000 65536"/>
              <a:gd name="T8" fmla="*/ 0 60000 65536"/>
              <a:gd name="T9" fmla="*/ 0 w 25852"/>
              <a:gd name="T10" fmla="*/ 0 h 25230"/>
              <a:gd name="T11" fmla="*/ 25852 w 25852"/>
              <a:gd name="T12" fmla="*/ 25230 h 252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852" h="25230" fill="none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</a:path>
              <a:path w="25852" h="25230" stroke="0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  <a:lnTo>
                  <a:pt x="4252" y="21600"/>
                </a:lnTo>
                <a:lnTo>
                  <a:pt x="-1" y="42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3" name="Arc 195"/>
          <p:cNvSpPr>
            <a:spLocks/>
          </p:cNvSpPr>
          <p:nvPr/>
        </p:nvSpPr>
        <p:spPr bwMode="auto">
          <a:xfrm rot="8448749">
            <a:off x="5867400" y="5257800"/>
            <a:ext cx="455613" cy="431800"/>
          </a:xfrm>
          <a:custGeom>
            <a:avLst/>
            <a:gdLst>
              <a:gd name="T0" fmla="*/ 0 w 25852"/>
              <a:gd name="T1" fmla="*/ 2120355 h 25230"/>
              <a:gd name="T2" fmla="*/ 139833495 w 25852"/>
              <a:gd name="T3" fmla="*/ 126477518 h 25230"/>
              <a:gd name="T4" fmla="*/ 23275566 w 25852"/>
              <a:gd name="T5" fmla="*/ 108280311 h 25230"/>
              <a:gd name="T6" fmla="*/ 0 60000 65536"/>
              <a:gd name="T7" fmla="*/ 0 60000 65536"/>
              <a:gd name="T8" fmla="*/ 0 60000 65536"/>
              <a:gd name="T9" fmla="*/ 0 w 25852"/>
              <a:gd name="T10" fmla="*/ 0 h 25230"/>
              <a:gd name="T11" fmla="*/ 25852 w 25852"/>
              <a:gd name="T12" fmla="*/ 25230 h 252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852" h="25230" fill="none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</a:path>
              <a:path w="25852" h="25230" stroke="0" extrusionOk="0">
                <a:moveTo>
                  <a:pt x="-1" y="422"/>
                </a:moveTo>
                <a:cubicBezTo>
                  <a:pt x="1399" y="141"/>
                  <a:pt x="2824" y="-1"/>
                  <a:pt x="4252" y="0"/>
                </a:cubicBezTo>
                <a:cubicBezTo>
                  <a:pt x="16181" y="0"/>
                  <a:pt x="25852" y="9670"/>
                  <a:pt x="25852" y="21600"/>
                </a:cubicBezTo>
                <a:cubicBezTo>
                  <a:pt x="25852" y="22816"/>
                  <a:pt x="25749" y="24030"/>
                  <a:pt x="25544" y="25229"/>
                </a:cubicBezTo>
                <a:lnTo>
                  <a:pt x="4252" y="21600"/>
                </a:lnTo>
                <a:lnTo>
                  <a:pt x="-1" y="42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334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2.Tập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ọc nhạc:</a:t>
            </a:r>
          </a:p>
        </p:txBody>
      </p:sp>
      <p:graphicFrame>
        <p:nvGraphicFramePr>
          <p:cNvPr id="56435" name="Group 115"/>
          <p:cNvGraphicFramePr>
            <a:graphicFrameLocks noGrp="1"/>
          </p:cNvGraphicFramePr>
          <p:nvPr>
            <p:ph sz="half" idx="1"/>
          </p:nvPr>
        </p:nvGraphicFramePr>
        <p:xfrm>
          <a:off x="381000" y="3810000"/>
          <a:ext cx="8229600" cy="8540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434" name="Group 114"/>
          <p:cNvGraphicFramePr>
            <a:graphicFrameLocks noGrp="1"/>
          </p:cNvGraphicFramePr>
          <p:nvPr>
            <p:ph sz="quarter" idx="2"/>
          </p:nvPr>
        </p:nvGraphicFramePr>
        <p:xfrm>
          <a:off x="381000" y="2133600"/>
          <a:ext cx="8458200" cy="854075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9243" name="Group 27"/>
          <p:cNvGrpSpPr>
            <a:grpSpLocks/>
          </p:cNvGrpSpPr>
          <p:nvPr/>
        </p:nvGrpSpPr>
        <p:grpSpPr bwMode="auto">
          <a:xfrm>
            <a:off x="3276600" y="2209800"/>
            <a:ext cx="228600" cy="533400"/>
            <a:chOff x="2653" y="1440"/>
            <a:chExt cx="137" cy="374"/>
          </a:xfrm>
        </p:grpSpPr>
        <p:sp>
          <p:nvSpPr>
            <p:cNvPr id="9328" name="Oval 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9" name="Line 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244" name="Picture 30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581400"/>
            <a:ext cx="4746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5" name="Picture 31" descr="clef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4746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46" name="Group 32"/>
          <p:cNvGrpSpPr>
            <a:grpSpLocks/>
          </p:cNvGrpSpPr>
          <p:nvPr/>
        </p:nvGrpSpPr>
        <p:grpSpPr bwMode="auto">
          <a:xfrm>
            <a:off x="2667000" y="2286000"/>
            <a:ext cx="228600" cy="533400"/>
            <a:chOff x="2653" y="1440"/>
            <a:chExt cx="137" cy="374"/>
          </a:xfrm>
        </p:grpSpPr>
        <p:sp>
          <p:nvSpPr>
            <p:cNvPr id="9326" name="Oval 3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7" name="Line 3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47" name="Rectangle 35"/>
          <p:cNvSpPr>
            <a:spLocks noChangeArrowheads="1"/>
          </p:cNvSpPr>
          <p:nvPr/>
        </p:nvSpPr>
        <p:spPr bwMode="auto">
          <a:xfrm>
            <a:off x="2514600" y="381000"/>
            <a:ext cx="632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TĐN số 5 : </a:t>
            </a:r>
            <a:r>
              <a:rPr lang="en-US" sz="3200">
                <a:solidFill>
                  <a:srgbClr val="0000FF"/>
                </a:solidFill>
              </a:rPr>
              <a:t>N</a:t>
            </a:r>
            <a:r>
              <a:rPr lang="vi-VN" sz="3200">
                <a:solidFill>
                  <a:srgbClr val="0000FF"/>
                </a:solidFill>
              </a:rPr>
              <a:t>ă</a:t>
            </a:r>
            <a:r>
              <a:rPr lang="en-US" sz="3200">
                <a:solidFill>
                  <a:srgbClr val="0000FF"/>
                </a:solidFill>
              </a:rPr>
              <a:t>m cánh sao vui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 </a:t>
            </a:r>
            <a:r>
              <a:rPr lang="en-US" sz="2800">
                <a:solidFill>
                  <a:srgbClr val="FF00FF"/>
                </a:solidFill>
              </a:rPr>
              <a:t>(Trích)</a:t>
            </a:r>
          </a:p>
          <a:p>
            <a:r>
              <a:rPr lang="en-US" sz="2800">
                <a:solidFill>
                  <a:srgbClr val="FF00FF"/>
                </a:solidFill>
              </a:rPr>
              <a:t>               </a:t>
            </a:r>
            <a:r>
              <a:rPr lang="en-US" sz="2400" i="1">
                <a:solidFill>
                  <a:srgbClr val="0000FF"/>
                </a:solidFill>
              </a:rPr>
              <a:t>Nhạc: Hà Hải. Lời Phong Thu- Hà Hải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9248" name="Line 36"/>
          <p:cNvSpPr>
            <a:spLocks noChangeShapeType="1"/>
          </p:cNvSpPr>
          <p:nvPr/>
        </p:nvSpPr>
        <p:spPr bwMode="auto">
          <a:xfrm>
            <a:off x="3886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9" name="Line 37"/>
          <p:cNvSpPr>
            <a:spLocks noChangeShapeType="1"/>
          </p:cNvSpPr>
          <p:nvPr/>
        </p:nvSpPr>
        <p:spPr bwMode="auto">
          <a:xfrm>
            <a:off x="73914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50" name="Group 38"/>
          <p:cNvGrpSpPr>
            <a:grpSpLocks/>
          </p:cNvGrpSpPr>
          <p:nvPr/>
        </p:nvGrpSpPr>
        <p:grpSpPr bwMode="auto">
          <a:xfrm>
            <a:off x="7772400" y="4343400"/>
            <a:ext cx="228600" cy="533400"/>
            <a:chOff x="2653" y="1440"/>
            <a:chExt cx="137" cy="374"/>
          </a:xfrm>
        </p:grpSpPr>
        <p:sp>
          <p:nvSpPr>
            <p:cNvPr id="9324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5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1" name="Rectangle 41"/>
          <p:cNvSpPr>
            <a:spLocks noChangeArrowheads="1"/>
          </p:cNvSpPr>
          <p:nvPr/>
        </p:nvSpPr>
        <p:spPr bwMode="auto">
          <a:xfrm>
            <a:off x="990600" y="2057400"/>
            <a:ext cx="45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</a:t>
            </a:r>
          </a:p>
          <a:p>
            <a:r>
              <a:rPr lang="en-US" sz="2800" b="1"/>
              <a:t>4</a:t>
            </a:r>
          </a:p>
        </p:txBody>
      </p:sp>
      <p:grpSp>
        <p:nvGrpSpPr>
          <p:cNvPr id="9252" name="Group 42"/>
          <p:cNvGrpSpPr>
            <a:grpSpLocks/>
          </p:cNvGrpSpPr>
          <p:nvPr/>
        </p:nvGrpSpPr>
        <p:grpSpPr bwMode="auto">
          <a:xfrm>
            <a:off x="8077200" y="2209800"/>
            <a:ext cx="228600" cy="533400"/>
            <a:chOff x="2653" y="1440"/>
            <a:chExt cx="137" cy="374"/>
          </a:xfrm>
        </p:grpSpPr>
        <p:sp>
          <p:nvSpPr>
            <p:cNvPr id="9322" name="Oval 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" name="Line 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3" name="Line 45"/>
          <p:cNvSpPr>
            <a:spLocks noChangeShapeType="1"/>
          </p:cNvSpPr>
          <p:nvPr/>
        </p:nvSpPr>
        <p:spPr bwMode="auto">
          <a:xfrm>
            <a:off x="52578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6" name="Text Box 46"/>
          <p:cNvSpPr txBox="1">
            <a:spLocks noChangeArrowheads="1"/>
          </p:cNvSpPr>
          <p:nvPr/>
        </p:nvSpPr>
        <p:spPr bwMode="auto">
          <a:xfrm>
            <a:off x="533400" y="3048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FF"/>
                </a:solidFill>
              </a:rPr>
              <a:t>        </a:t>
            </a:r>
            <a:r>
              <a:rPr lang="en-US" sz="2400" b="1" i="1">
                <a:solidFill>
                  <a:srgbClr val="FF0066"/>
                </a:solidFill>
              </a:rPr>
              <a:t>Son  La  Son La    Đô     Đô       Son  La         La</a:t>
            </a:r>
          </a:p>
        </p:txBody>
      </p:sp>
      <p:sp>
        <p:nvSpPr>
          <p:cNvPr id="56367" name="Text Box 47"/>
          <p:cNvSpPr txBox="1">
            <a:spLocks noChangeArrowheads="1"/>
          </p:cNvSpPr>
          <p:nvPr/>
        </p:nvSpPr>
        <p:spPr bwMode="auto">
          <a:xfrm>
            <a:off x="609600" y="4953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FF"/>
                </a:solidFill>
              </a:rPr>
              <a:t>     </a:t>
            </a:r>
            <a:r>
              <a:rPr lang="en-US" sz="2400" b="1" i="1">
                <a:solidFill>
                  <a:srgbClr val="FF0066"/>
                </a:solidFill>
              </a:rPr>
              <a:t>Mi  Mi   Son  La    Rê   La    Son  Son La      Đô</a:t>
            </a:r>
          </a:p>
        </p:txBody>
      </p:sp>
      <p:grpSp>
        <p:nvGrpSpPr>
          <p:cNvPr id="9256" name="Group 48"/>
          <p:cNvGrpSpPr>
            <a:grpSpLocks/>
          </p:cNvGrpSpPr>
          <p:nvPr/>
        </p:nvGrpSpPr>
        <p:grpSpPr bwMode="auto">
          <a:xfrm>
            <a:off x="3048000" y="3886200"/>
            <a:ext cx="228600" cy="533400"/>
            <a:chOff x="2653" y="1440"/>
            <a:chExt cx="137" cy="374"/>
          </a:xfrm>
        </p:grpSpPr>
        <p:sp>
          <p:nvSpPr>
            <p:cNvPr id="9320" name="Oval 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" name="Line 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7" name="Group 51"/>
          <p:cNvGrpSpPr>
            <a:grpSpLocks/>
          </p:cNvGrpSpPr>
          <p:nvPr/>
        </p:nvGrpSpPr>
        <p:grpSpPr bwMode="auto">
          <a:xfrm>
            <a:off x="2514600" y="3962400"/>
            <a:ext cx="228600" cy="533400"/>
            <a:chOff x="2653" y="1440"/>
            <a:chExt cx="137" cy="374"/>
          </a:xfrm>
        </p:grpSpPr>
        <p:sp>
          <p:nvSpPr>
            <p:cNvPr id="9318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9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8" name="Line 54"/>
          <p:cNvSpPr>
            <a:spLocks noChangeShapeType="1"/>
          </p:cNvSpPr>
          <p:nvPr/>
        </p:nvSpPr>
        <p:spPr bwMode="auto">
          <a:xfrm>
            <a:off x="7620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9" name="Line 55"/>
          <p:cNvSpPr>
            <a:spLocks noChangeShapeType="1"/>
          </p:cNvSpPr>
          <p:nvPr/>
        </p:nvSpPr>
        <p:spPr bwMode="auto">
          <a:xfrm>
            <a:off x="38100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0" name="Line 56"/>
          <p:cNvSpPr>
            <a:spLocks noChangeShapeType="1"/>
          </p:cNvSpPr>
          <p:nvPr/>
        </p:nvSpPr>
        <p:spPr bwMode="auto">
          <a:xfrm>
            <a:off x="5715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1" name="Line 57"/>
          <p:cNvSpPr>
            <a:spLocks noChangeShapeType="1"/>
          </p:cNvSpPr>
          <p:nvPr/>
        </p:nvSpPr>
        <p:spPr bwMode="auto">
          <a:xfrm>
            <a:off x="7696200" y="4800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62" name="Group 58"/>
          <p:cNvGrpSpPr>
            <a:grpSpLocks/>
          </p:cNvGrpSpPr>
          <p:nvPr/>
        </p:nvGrpSpPr>
        <p:grpSpPr bwMode="auto">
          <a:xfrm>
            <a:off x="2133600" y="2133600"/>
            <a:ext cx="381000" cy="609600"/>
            <a:chOff x="1388" y="2432"/>
            <a:chExt cx="222" cy="470"/>
          </a:xfrm>
        </p:grpSpPr>
        <p:sp>
          <p:nvSpPr>
            <p:cNvPr id="9315" name="Oval 5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6" name="Line 6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7" name="Freeform 6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3" name="Group 62"/>
          <p:cNvGrpSpPr>
            <a:grpSpLocks/>
          </p:cNvGrpSpPr>
          <p:nvPr/>
        </p:nvGrpSpPr>
        <p:grpSpPr bwMode="auto">
          <a:xfrm>
            <a:off x="1524000" y="2209800"/>
            <a:ext cx="381000" cy="609600"/>
            <a:chOff x="1388" y="2432"/>
            <a:chExt cx="222" cy="470"/>
          </a:xfrm>
        </p:grpSpPr>
        <p:sp>
          <p:nvSpPr>
            <p:cNvPr id="9312" name="Oval 6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3" name="Line 6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4" name="Freeform 6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4" name="Group 66"/>
          <p:cNvGrpSpPr>
            <a:grpSpLocks/>
          </p:cNvGrpSpPr>
          <p:nvPr/>
        </p:nvGrpSpPr>
        <p:grpSpPr bwMode="auto">
          <a:xfrm>
            <a:off x="1219200" y="4114800"/>
            <a:ext cx="381000" cy="609600"/>
            <a:chOff x="1388" y="2432"/>
            <a:chExt cx="222" cy="470"/>
          </a:xfrm>
        </p:grpSpPr>
        <p:sp>
          <p:nvSpPr>
            <p:cNvPr id="9309" name="Oval 67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0" name="Line 68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1" name="Freeform 69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5" name="Group 70"/>
          <p:cNvGrpSpPr>
            <a:grpSpLocks/>
          </p:cNvGrpSpPr>
          <p:nvPr/>
        </p:nvGrpSpPr>
        <p:grpSpPr bwMode="auto">
          <a:xfrm>
            <a:off x="1828800" y="4114800"/>
            <a:ext cx="381000" cy="609600"/>
            <a:chOff x="1388" y="2432"/>
            <a:chExt cx="222" cy="470"/>
          </a:xfrm>
        </p:grpSpPr>
        <p:sp>
          <p:nvSpPr>
            <p:cNvPr id="9306" name="Oval 71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7" name="Line 72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8" name="Freeform 73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6" name="Group 74"/>
          <p:cNvGrpSpPr>
            <a:grpSpLocks/>
          </p:cNvGrpSpPr>
          <p:nvPr/>
        </p:nvGrpSpPr>
        <p:grpSpPr bwMode="auto">
          <a:xfrm>
            <a:off x="4648200" y="3810000"/>
            <a:ext cx="381000" cy="609600"/>
            <a:chOff x="1388" y="2432"/>
            <a:chExt cx="222" cy="470"/>
          </a:xfrm>
        </p:grpSpPr>
        <p:sp>
          <p:nvSpPr>
            <p:cNvPr id="9303" name="Oval 7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4" name="Line 7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5" name="Freeform 7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7" name="Group 78"/>
          <p:cNvGrpSpPr>
            <a:grpSpLocks/>
          </p:cNvGrpSpPr>
          <p:nvPr/>
        </p:nvGrpSpPr>
        <p:grpSpPr bwMode="auto">
          <a:xfrm>
            <a:off x="6781800" y="2209800"/>
            <a:ext cx="228600" cy="533400"/>
            <a:chOff x="2653" y="1440"/>
            <a:chExt cx="137" cy="374"/>
          </a:xfrm>
        </p:grpSpPr>
        <p:sp>
          <p:nvSpPr>
            <p:cNvPr id="9301" name="Oval 7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2" name="Line 8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8" name="Group 81"/>
          <p:cNvGrpSpPr>
            <a:grpSpLocks/>
          </p:cNvGrpSpPr>
          <p:nvPr/>
        </p:nvGrpSpPr>
        <p:grpSpPr bwMode="auto">
          <a:xfrm>
            <a:off x="6096000" y="2286000"/>
            <a:ext cx="228600" cy="533400"/>
            <a:chOff x="2653" y="1440"/>
            <a:chExt cx="137" cy="374"/>
          </a:xfrm>
        </p:grpSpPr>
        <p:sp>
          <p:nvSpPr>
            <p:cNvPr id="9299" name="Oval 8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0" name="Line 8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9" name="Arc 84"/>
          <p:cNvSpPr>
            <a:spLocks/>
          </p:cNvSpPr>
          <p:nvPr/>
        </p:nvSpPr>
        <p:spPr bwMode="auto">
          <a:xfrm rot="8448749">
            <a:off x="2889250" y="2640013"/>
            <a:ext cx="533400" cy="406400"/>
          </a:xfrm>
          <a:custGeom>
            <a:avLst/>
            <a:gdLst>
              <a:gd name="T0" fmla="*/ 0 w 40449"/>
              <a:gd name="T1" fmla="*/ 30877673 h 28854"/>
              <a:gd name="T2" fmla="*/ 89880733 w 40449"/>
              <a:gd name="T3" fmla="*/ 80621124 h 28854"/>
              <a:gd name="T4" fmla="*/ 43223845 w 40449"/>
              <a:gd name="T5" fmla="*/ 60352792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70" name="Line 85"/>
          <p:cNvSpPr>
            <a:spLocks noChangeShapeType="1"/>
          </p:cNvSpPr>
          <p:nvPr/>
        </p:nvSpPr>
        <p:spPr bwMode="auto">
          <a:xfrm flipV="1">
            <a:off x="2895600" y="22098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71" name="Group 86"/>
          <p:cNvGrpSpPr>
            <a:grpSpLocks/>
          </p:cNvGrpSpPr>
          <p:nvPr/>
        </p:nvGrpSpPr>
        <p:grpSpPr bwMode="auto">
          <a:xfrm flipH="1" flipV="1">
            <a:off x="4267200" y="2362200"/>
            <a:ext cx="228600" cy="609600"/>
            <a:chOff x="2976" y="1584"/>
            <a:chExt cx="137" cy="374"/>
          </a:xfrm>
        </p:grpSpPr>
        <p:sp>
          <p:nvSpPr>
            <p:cNvPr id="9297" name="Oval 87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298" name="Line 88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2" name="Rectangle 89"/>
          <p:cNvSpPr>
            <a:spLocks noChangeArrowheads="1"/>
          </p:cNvSpPr>
          <p:nvPr/>
        </p:nvSpPr>
        <p:spPr bwMode="auto">
          <a:xfrm>
            <a:off x="4419600" y="1981200"/>
            <a:ext cx="358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9273" name="Group 90"/>
          <p:cNvGrpSpPr>
            <a:grpSpLocks/>
          </p:cNvGrpSpPr>
          <p:nvPr/>
        </p:nvGrpSpPr>
        <p:grpSpPr bwMode="auto">
          <a:xfrm flipH="1" flipV="1">
            <a:off x="5029200" y="2362200"/>
            <a:ext cx="228600" cy="609600"/>
            <a:chOff x="2976" y="1584"/>
            <a:chExt cx="137" cy="374"/>
          </a:xfrm>
        </p:grpSpPr>
        <p:sp>
          <p:nvSpPr>
            <p:cNvPr id="9295" name="Oval 91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296" name="Line 92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74" name="Group 93"/>
          <p:cNvGrpSpPr>
            <a:grpSpLocks/>
          </p:cNvGrpSpPr>
          <p:nvPr/>
        </p:nvGrpSpPr>
        <p:grpSpPr bwMode="auto">
          <a:xfrm flipV="1">
            <a:off x="4876800" y="2514600"/>
            <a:ext cx="304800" cy="457200"/>
            <a:chOff x="1388" y="2432"/>
            <a:chExt cx="222" cy="470"/>
          </a:xfrm>
        </p:grpSpPr>
        <p:sp>
          <p:nvSpPr>
            <p:cNvPr id="9292" name="Oval 94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solidFill>
                  <a:srgbClr val="FFFFCC"/>
                </a:solidFill>
              </a:endParaRPr>
            </a:p>
          </p:txBody>
        </p:sp>
        <p:sp>
          <p:nvSpPr>
            <p:cNvPr id="9293" name="Line 95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Freeform 96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5" name="Line 97"/>
          <p:cNvSpPr>
            <a:spLocks noChangeShapeType="1"/>
          </p:cNvSpPr>
          <p:nvPr/>
        </p:nvSpPr>
        <p:spPr bwMode="auto">
          <a:xfrm flipV="1">
            <a:off x="2743200" y="38862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6" name="Arc 98"/>
          <p:cNvSpPr>
            <a:spLocks/>
          </p:cNvSpPr>
          <p:nvPr/>
        </p:nvSpPr>
        <p:spPr bwMode="auto">
          <a:xfrm rot="8448749">
            <a:off x="2743200" y="43434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77" name="Group 99"/>
          <p:cNvGrpSpPr>
            <a:grpSpLocks/>
          </p:cNvGrpSpPr>
          <p:nvPr/>
        </p:nvGrpSpPr>
        <p:grpSpPr bwMode="auto">
          <a:xfrm>
            <a:off x="5562600" y="3962400"/>
            <a:ext cx="228600" cy="533400"/>
            <a:chOff x="2653" y="1440"/>
            <a:chExt cx="137" cy="374"/>
          </a:xfrm>
        </p:grpSpPr>
        <p:sp>
          <p:nvSpPr>
            <p:cNvPr id="9290" name="Oval 10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1" name="Line 10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78" name="Group 102"/>
          <p:cNvGrpSpPr>
            <a:grpSpLocks/>
          </p:cNvGrpSpPr>
          <p:nvPr/>
        </p:nvGrpSpPr>
        <p:grpSpPr bwMode="auto">
          <a:xfrm>
            <a:off x="4114800" y="4343400"/>
            <a:ext cx="228600" cy="533400"/>
            <a:chOff x="2653" y="1440"/>
            <a:chExt cx="137" cy="374"/>
          </a:xfrm>
        </p:grpSpPr>
        <p:sp>
          <p:nvSpPr>
            <p:cNvPr id="9288" name="Oval 10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9" name="Line 10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9" name="Rectangle 105"/>
          <p:cNvSpPr>
            <a:spLocks noChangeArrowheads="1"/>
          </p:cNvSpPr>
          <p:nvPr/>
        </p:nvSpPr>
        <p:spPr bwMode="auto">
          <a:xfrm>
            <a:off x="4267200" y="4343400"/>
            <a:ext cx="276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9280" name="Group 106"/>
          <p:cNvGrpSpPr>
            <a:grpSpLocks/>
          </p:cNvGrpSpPr>
          <p:nvPr/>
        </p:nvGrpSpPr>
        <p:grpSpPr bwMode="auto">
          <a:xfrm>
            <a:off x="6172200" y="3962400"/>
            <a:ext cx="228600" cy="533400"/>
            <a:chOff x="2653" y="1440"/>
            <a:chExt cx="137" cy="374"/>
          </a:xfrm>
        </p:grpSpPr>
        <p:sp>
          <p:nvSpPr>
            <p:cNvPr id="9286" name="Oval 10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7" name="Line 10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81" name="Group 109"/>
          <p:cNvGrpSpPr>
            <a:grpSpLocks/>
          </p:cNvGrpSpPr>
          <p:nvPr/>
        </p:nvGrpSpPr>
        <p:grpSpPr bwMode="auto">
          <a:xfrm>
            <a:off x="6705600" y="3886200"/>
            <a:ext cx="228600" cy="533400"/>
            <a:chOff x="2653" y="1440"/>
            <a:chExt cx="137" cy="374"/>
          </a:xfrm>
        </p:grpSpPr>
        <p:sp>
          <p:nvSpPr>
            <p:cNvPr id="9284" name="Oval 11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5" name="Line 11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82" name="Line 112"/>
          <p:cNvSpPr>
            <a:spLocks noChangeShapeType="1"/>
          </p:cNvSpPr>
          <p:nvPr/>
        </p:nvSpPr>
        <p:spPr bwMode="auto">
          <a:xfrm flipV="1">
            <a:off x="6400800" y="38100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3" name="Arc 113"/>
          <p:cNvSpPr>
            <a:spLocks/>
          </p:cNvSpPr>
          <p:nvPr/>
        </p:nvSpPr>
        <p:spPr bwMode="auto">
          <a:xfrm rot="8448749">
            <a:off x="6324600" y="42672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6" grpId="0"/>
      <p:bldP spid="563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334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2.Tập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ọc nhạc:</a:t>
            </a:r>
          </a:p>
        </p:txBody>
      </p:sp>
      <p:graphicFrame>
        <p:nvGraphicFramePr>
          <p:cNvPr id="58371" name="Group 3"/>
          <p:cNvGraphicFramePr>
            <a:graphicFrameLocks noGrp="1"/>
          </p:cNvGraphicFramePr>
          <p:nvPr>
            <p:ph sz="half" idx="1"/>
          </p:nvPr>
        </p:nvGraphicFramePr>
        <p:xfrm>
          <a:off x="381000" y="3810000"/>
          <a:ext cx="8229600" cy="8540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383" name="Group 15"/>
          <p:cNvGraphicFramePr>
            <a:graphicFrameLocks noGrp="1"/>
          </p:cNvGraphicFramePr>
          <p:nvPr>
            <p:ph sz="quarter" idx="2"/>
          </p:nvPr>
        </p:nvGraphicFramePr>
        <p:xfrm>
          <a:off x="381000" y="2133600"/>
          <a:ext cx="8458200" cy="854075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10267" name="Group 27"/>
          <p:cNvGrpSpPr>
            <a:grpSpLocks/>
          </p:cNvGrpSpPr>
          <p:nvPr/>
        </p:nvGrpSpPr>
        <p:grpSpPr bwMode="auto">
          <a:xfrm>
            <a:off x="3200400" y="2209800"/>
            <a:ext cx="228600" cy="533400"/>
            <a:chOff x="2653" y="1440"/>
            <a:chExt cx="137" cy="374"/>
          </a:xfrm>
        </p:grpSpPr>
        <p:sp>
          <p:nvSpPr>
            <p:cNvPr id="10352" name="Oval 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3" name="Line 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268" name="Picture 30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657600"/>
            <a:ext cx="4746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9" name="Picture 31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1200"/>
            <a:ext cx="4746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0" name="Group 32"/>
          <p:cNvGrpSpPr>
            <a:grpSpLocks/>
          </p:cNvGrpSpPr>
          <p:nvPr/>
        </p:nvGrpSpPr>
        <p:grpSpPr bwMode="auto">
          <a:xfrm>
            <a:off x="2667000" y="2286000"/>
            <a:ext cx="228600" cy="533400"/>
            <a:chOff x="2653" y="1440"/>
            <a:chExt cx="137" cy="374"/>
          </a:xfrm>
        </p:grpSpPr>
        <p:sp>
          <p:nvSpPr>
            <p:cNvPr id="10350" name="Oval 3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1" name="Line 3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1" name="Rectangle 35"/>
          <p:cNvSpPr>
            <a:spLocks noChangeArrowheads="1"/>
          </p:cNvSpPr>
          <p:nvPr/>
        </p:nvSpPr>
        <p:spPr bwMode="auto">
          <a:xfrm>
            <a:off x="2514600" y="381000"/>
            <a:ext cx="632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TĐN số 5 : </a:t>
            </a:r>
            <a:r>
              <a:rPr lang="en-US" sz="3200">
                <a:solidFill>
                  <a:srgbClr val="0000FF"/>
                </a:solidFill>
              </a:rPr>
              <a:t>N</a:t>
            </a:r>
            <a:r>
              <a:rPr lang="vi-VN" sz="3200">
                <a:solidFill>
                  <a:srgbClr val="0000FF"/>
                </a:solidFill>
              </a:rPr>
              <a:t>ă</a:t>
            </a:r>
            <a:r>
              <a:rPr lang="en-US" sz="3200">
                <a:solidFill>
                  <a:srgbClr val="0000FF"/>
                </a:solidFill>
              </a:rPr>
              <a:t>m cánh sao vui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 </a:t>
            </a:r>
            <a:r>
              <a:rPr lang="en-US" sz="2800">
                <a:solidFill>
                  <a:srgbClr val="FF00FF"/>
                </a:solidFill>
              </a:rPr>
              <a:t>(Trích)</a:t>
            </a:r>
          </a:p>
          <a:p>
            <a:r>
              <a:rPr lang="en-US" sz="2800">
                <a:solidFill>
                  <a:srgbClr val="FF00FF"/>
                </a:solidFill>
              </a:rPr>
              <a:t>               </a:t>
            </a:r>
            <a:r>
              <a:rPr lang="en-US" sz="2400" i="1">
                <a:solidFill>
                  <a:srgbClr val="0000FF"/>
                </a:solidFill>
              </a:rPr>
              <a:t>Nhạc: Hà Hải. Lời Phong Thu- Hà Hải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0272" name="Line 36"/>
          <p:cNvSpPr>
            <a:spLocks noChangeShapeType="1"/>
          </p:cNvSpPr>
          <p:nvPr/>
        </p:nvSpPr>
        <p:spPr bwMode="auto">
          <a:xfrm>
            <a:off x="3886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Line 37"/>
          <p:cNvSpPr>
            <a:spLocks noChangeShapeType="1"/>
          </p:cNvSpPr>
          <p:nvPr/>
        </p:nvSpPr>
        <p:spPr bwMode="auto">
          <a:xfrm>
            <a:off x="73914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74" name="Group 38"/>
          <p:cNvGrpSpPr>
            <a:grpSpLocks/>
          </p:cNvGrpSpPr>
          <p:nvPr/>
        </p:nvGrpSpPr>
        <p:grpSpPr bwMode="auto">
          <a:xfrm>
            <a:off x="7772400" y="4419600"/>
            <a:ext cx="228600" cy="533400"/>
            <a:chOff x="2653" y="1440"/>
            <a:chExt cx="137" cy="374"/>
          </a:xfrm>
        </p:grpSpPr>
        <p:sp>
          <p:nvSpPr>
            <p:cNvPr id="10348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9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5" name="Rectangle 41"/>
          <p:cNvSpPr>
            <a:spLocks noChangeArrowheads="1"/>
          </p:cNvSpPr>
          <p:nvPr/>
        </p:nvSpPr>
        <p:spPr bwMode="auto">
          <a:xfrm>
            <a:off x="990600" y="2057400"/>
            <a:ext cx="45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</a:t>
            </a:r>
          </a:p>
          <a:p>
            <a:r>
              <a:rPr lang="en-US" sz="2800" b="1"/>
              <a:t>4</a:t>
            </a:r>
          </a:p>
        </p:txBody>
      </p:sp>
      <p:grpSp>
        <p:nvGrpSpPr>
          <p:cNvPr id="10276" name="Group 42"/>
          <p:cNvGrpSpPr>
            <a:grpSpLocks/>
          </p:cNvGrpSpPr>
          <p:nvPr/>
        </p:nvGrpSpPr>
        <p:grpSpPr bwMode="auto">
          <a:xfrm>
            <a:off x="8077200" y="2209800"/>
            <a:ext cx="228600" cy="533400"/>
            <a:chOff x="2653" y="1440"/>
            <a:chExt cx="137" cy="374"/>
          </a:xfrm>
        </p:grpSpPr>
        <p:sp>
          <p:nvSpPr>
            <p:cNvPr id="10346" name="Oval 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" name="Line 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7" name="Line 45"/>
          <p:cNvSpPr>
            <a:spLocks noChangeShapeType="1"/>
          </p:cNvSpPr>
          <p:nvPr/>
        </p:nvSpPr>
        <p:spPr bwMode="auto">
          <a:xfrm>
            <a:off x="52578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46"/>
          <p:cNvSpPr txBox="1">
            <a:spLocks noChangeArrowheads="1"/>
          </p:cNvSpPr>
          <p:nvPr/>
        </p:nvSpPr>
        <p:spPr bwMode="auto">
          <a:xfrm>
            <a:off x="533400" y="3048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FF"/>
                </a:solidFill>
              </a:rPr>
              <a:t>      </a:t>
            </a:r>
            <a:r>
              <a:rPr lang="en-US" sz="2400" b="1" i="1">
                <a:solidFill>
                  <a:srgbClr val="FF0066"/>
                </a:solidFill>
              </a:rPr>
              <a:t>N</a:t>
            </a:r>
            <a:r>
              <a:rPr lang="vi-VN" sz="2400" b="1" i="1">
                <a:solidFill>
                  <a:srgbClr val="FF0066"/>
                </a:solidFill>
              </a:rPr>
              <a:t>ă</a:t>
            </a:r>
            <a:r>
              <a:rPr lang="en-US" sz="2400" b="1" i="1">
                <a:solidFill>
                  <a:srgbClr val="FF0066"/>
                </a:solidFill>
              </a:rPr>
              <a:t>m cánh  sao         ấy    kết    thành  bông    hoa</a:t>
            </a:r>
          </a:p>
        </p:txBody>
      </p:sp>
      <p:sp>
        <p:nvSpPr>
          <p:cNvPr id="10279" name="Text Box 47"/>
          <p:cNvSpPr txBox="1">
            <a:spLocks noChangeArrowheads="1"/>
          </p:cNvSpPr>
          <p:nvPr/>
        </p:nvSpPr>
        <p:spPr bwMode="auto">
          <a:xfrm>
            <a:off x="609600" y="495300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FF"/>
                </a:solidFill>
              </a:rPr>
              <a:t>     </a:t>
            </a:r>
            <a:r>
              <a:rPr lang="en-US" sz="2400" b="1" i="1">
                <a:solidFill>
                  <a:srgbClr val="FF0066"/>
                </a:solidFill>
              </a:rPr>
              <a:t>Nở  từ      tên        gọi  cháu  ngoan Bác        Hồ</a:t>
            </a:r>
          </a:p>
        </p:txBody>
      </p:sp>
      <p:grpSp>
        <p:nvGrpSpPr>
          <p:cNvPr id="10280" name="Group 48"/>
          <p:cNvGrpSpPr>
            <a:grpSpLocks/>
          </p:cNvGrpSpPr>
          <p:nvPr/>
        </p:nvGrpSpPr>
        <p:grpSpPr bwMode="auto">
          <a:xfrm>
            <a:off x="3048000" y="3886200"/>
            <a:ext cx="228600" cy="533400"/>
            <a:chOff x="2653" y="1440"/>
            <a:chExt cx="137" cy="374"/>
          </a:xfrm>
        </p:grpSpPr>
        <p:sp>
          <p:nvSpPr>
            <p:cNvPr id="10344" name="Oval 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" name="Line 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1" name="Group 51"/>
          <p:cNvGrpSpPr>
            <a:grpSpLocks/>
          </p:cNvGrpSpPr>
          <p:nvPr/>
        </p:nvGrpSpPr>
        <p:grpSpPr bwMode="auto">
          <a:xfrm>
            <a:off x="2514600" y="3962400"/>
            <a:ext cx="228600" cy="533400"/>
            <a:chOff x="2653" y="1440"/>
            <a:chExt cx="137" cy="374"/>
          </a:xfrm>
        </p:grpSpPr>
        <p:sp>
          <p:nvSpPr>
            <p:cNvPr id="10342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2" name="Line 54"/>
          <p:cNvSpPr>
            <a:spLocks noChangeShapeType="1"/>
          </p:cNvSpPr>
          <p:nvPr/>
        </p:nvSpPr>
        <p:spPr bwMode="auto">
          <a:xfrm>
            <a:off x="7620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3" name="Line 55"/>
          <p:cNvSpPr>
            <a:spLocks noChangeShapeType="1"/>
          </p:cNvSpPr>
          <p:nvPr/>
        </p:nvSpPr>
        <p:spPr bwMode="auto">
          <a:xfrm>
            <a:off x="38100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Line 56"/>
          <p:cNvSpPr>
            <a:spLocks noChangeShapeType="1"/>
          </p:cNvSpPr>
          <p:nvPr/>
        </p:nvSpPr>
        <p:spPr bwMode="auto">
          <a:xfrm>
            <a:off x="5715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5" name="Line 57"/>
          <p:cNvSpPr>
            <a:spLocks noChangeShapeType="1"/>
          </p:cNvSpPr>
          <p:nvPr/>
        </p:nvSpPr>
        <p:spPr bwMode="auto">
          <a:xfrm>
            <a:off x="7696200" y="4876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6" name="Group 58"/>
          <p:cNvGrpSpPr>
            <a:grpSpLocks/>
          </p:cNvGrpSpPr>
          <p:nvPr/>
        </p:nvGrpSpPr>
        <p:grpSpPr bwMode="auto">
          <a:xfrm>
            <a:off x="2057400" y="2133600"/>
            <a:ext cx="381000" cy="609600"/>
            <a:chOff x="1388" y="2432"/>
            <a:chExt cx="222" cy="470"/>
          </a:xfrm>
        </p:grpSpPr>
        <p:sp>
          <p:nvSpPr>
            <p:cNvPr id="10339" name="Oval 5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0" name="Line 6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1" name="Freeform 6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7" name="Group 62"/>
          <p:cNvGrpSpPr>
            <a:grpSpLocks/>
          </p:cNvGrpSpPr>
          <p:nvPr/>
        </p:nvGrpSpPr>
        <p:grpSpPr bwMode="auto">
          <a:xfrm>
            <a:off x="1524000" y="2209800"/>
            <a:ext cx="381000" cy="609600"/>
            <a:chOff x="1388" y="2432"/>
            <a:chExt cx="222" cy="470"/>
          </a:xfrm>
        </p:grpSpPr>
        <p:sp>
          <p:nvSpPr>
            <p:cNvPr id="10336" name="Oval 6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7" name="Line 6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8" name="Freeform 6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8" name="Group 66"/>
          <p:cNvGrpSpPr>
            <a:grpSpLocks/>
          </p:cNvGrpSpPr>
          <p:nvPr/>
        </p:nvGrpSpPr>
        <p:grpSpPr bwMode="auto">
          <a:xfrm>
            <a:off x="1219200" y="4114800"/>
            <a:ext cx="381000" cy="609600"/>
            <a:chOff x="1388" y="2432"/>
            <a:chExt cx="222" cy="470"/>
          </a:xfrm>
        </p:grpSpPr>
        <p:sp>
          <p:nvSpPr>
            <p:cNvPr id="10333" name="Oval 67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4" name="Line 68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5" name="Freeform 69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9" name="Group 70"/>
          <p:cNvGrpSpPr>
            <a:grpSpLocks/>
          </p:cNvGrpSpPr>
          <p:nvPr/>
        </p:nvGrpSpPr>
        <p:grpSpPr bwMode="auto">
          <a:xfrm>
            <a:off x="1828800" y="4114800"/>
            <a:ext cx="381000" cy="609600"/>
            <a:chOff x="1388" y="2432"/>
            <a:chExt cx="222" cy="470"/>
          </a:xfrm>
        </p:grpSpPr>
        <p:sp>
          <p:nvSpPr>
            <p:cNvPr id="10330" name="Oval 71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1" name="Line 72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2" name="Freeform 73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0" name="Group 74"/>
          <p:cNvGrpSpPr>
            <a:grpSpLocks/>
          </p:cNvGrpSpPr>
          <p:nvPr/>
        </p:nvGrpSpPr>
        <p:grpSpPr bwMode="auto">
          <a:xfrm>
            <a:off x="4648200" y="3810000"/>
            <a:ext cx="381000" cy="609600"/>
            <a:chOff x="1388" y="2432"/>
            <a:chExt cx="222" cy="470"/>
          </a:xfrm>
        </p:grpSpPr>
        <p:sp>
          <p:nvSpPr>
            <p:cNvPr id="10327" name="Oval 7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Line 7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9" name="Freeform 7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1" name="Group 78"/>
          <p:cNvGrpSpPr>
            <a:grpSpLocks/>
          </p:cNvGrpSpPr>
          <p:nvPr/>
        </p:nvGrpSpPr>
        <p:grpSpPr bwMode="auto">
          <a:xfrm>
            <a:off x="6781800" y="2209800"/>
            <a:ext cx="228600" cy="533400"/>
            <a:chOff x="2653" y="1440"/>
            <a:chExt cx="137" cy="374"/>
          </a:xfrm>
        </p:grpSpPr>
        <p:sp>
          <p:nvSpPr>
            <p:cNvPr id="10325" name="Oval 7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Line 8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2" name="Group 81"/>
          <p:cNvGrpSpPr>
            <a:grpSpLocks/>
          </p:cNvGrpSpPr>
          <p:nvPr/>
        </p:nvGrpSpPr>
        <p:grpSpPr bwMode="auto">
          <a:xfrm>
            <a:off x="6096000" y="2286000"/>
            <a:ext cx="228600" cy="533400"/>
            <a:chOff x="2653" y="1440"/>
            <a:chExt cx="137" cy="374"/>
          </a:xfrm>
        </p:grpSpPr>
        <p:sp>
          <p:nvSpPr>
            <p:cNvPr id="10323" name="Oval 8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Line 8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3" name="Arc 84"/>
          <p:cNvSpPr>
            <a:spLocks/>
          </p:cNvSpPr>
          <p:nvPr/>
        </p:nvSpPr>
        <p:spPr bwMode="auto">
          <a:xfrm rot="8448749">
            <a:off x="2889250" y="2640013"/>
            <a:ext cx="533400" cy="406400"/>
          </a:xfrm>
          <a:custGeom>
            <a:avLst/>
            <a:gdLst>
              <a:gd name="T0" fmla="*/ 0 w 40449"/>
              <a:gd name="T1" fmla="*/ 30877673 h 28854"/>
              <a:gd name="T2" fmla="*/ 89880733 w 40449"/>
              <a:gd name="T3" fmla="*/ 80621124 h 28854"/>
              <a:gd name="T4" fmla="*/ 43223845 w 40449"/>
              <a:gd name="T5" fmla="*/ 60352792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85"/>
          <p:cNvSpPr>
            <a:spLocks noChangeShapeType="1"/>
          </p:cNvSpPr>
          <p:nvPr/>
        </p:nvSpPr>
        <p:spPr bwMode="auto">
          <a:xfrm flipV="1">
            <a:off x="2895600" y="2133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95" name="Group 86"/>
          <p:cNvGrpSpPr>
            <a:grpSpLocks/>
          </p:cNvGrpSpPr>
          <p:nvPr/>
        </p:nvGrpSpPr>
        <p:grpSpPr bwMode="auto">
          <a:xfrm flipH="1" flipV="1">
            <a:off x="4267200" y="2362200"/>
            <a:ext cx="228600" cy="609600"/>
            <a:chOff x="2976" y="1584"/>
            <a:chExt cx="137" cy="374"/>
          </a:xfrm>
        </p:grpSpPr>
        <p:sp>
          <p:nvSpPr>
            <p:cNvPr id="10321" name="Oval 87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322" name="Line 88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6" name="Rectangle 89"/>
          <p:cNvSpPr>
            <a:spLocks noChangeArrowheads="1"/>
          </p:cNvSpPr>
          <p:nvPr/>
        </p:nvSpPr>
        <p:spPr bwMode="auto">
          <a:xfrm>
            <a:off x="4419600" y="1981200"/>
            <a:ext cx="358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10297" name="Group 90"/>
          <p:cNvGrpSpPr>
            <a:grpSpLocks/>
          </p:cNvGrpSpPr>
          <p:nvPr/>
        </p:nvGrpSpPr>
        <p:grpSpPr bwMode="auto">
          <a:xfrm flipH="1" flipV="1">
            <a:off x="5029200" y="2362200"/>
            <a:ext cx="228600" cy="609600"/>
            <a:chOff x="2976" y="1584"/>
            <a:chExt cx="137" cy="374"/>
          </a:xfrm>
        </p:grpSpPr>
        <p:sp>
          <p:nvSpPr>
            <p:cNvPr id="10319" name="Oval 91"/>
            <p:cNvSpPr>
              <a:spLocks noChangeArrowheads="1"/>
            </p:cNvSpPr>
            <p:nvPr/>
          </p:nvSpPr>
          <p:spPr bwMode="auto">
            <a:xfrm rot="-2356719">
              <a:off x="2976" y="1868"/>
              <a:ext cx="137" cy="9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320" name="Line 92"/>
            <p:cNvSpPr>
              <a:spLocks noChangeShapeType="1"/>
            </p:cNvSpPr>
            <p:nvPr/>
          </p:nvSpPr>
          <p:spPr bwMode="auto">
            <a:xfrm>
              <a:off x="3107" y="1584"/>
              <a:ext cx="0" cy="31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8" name="Group 93"/>
          <p:cNvGrpSpPr>
            <a:grpSpLocks/>
          </p:cNvGrpSpPr>
          <p:nvPr/>
        </p:nvGrpSpPr>
        <p:grpSpPr bwMode="auto">
          <a:xfrm flipV="1">
            <a:off x="4876800" y="2514600"/>
            <a:ext cx="304800" cy="457200"/>
            <a:chOff x="1388" y="2432"/>
            <a:chExt cx="222" cy="470"/>
          </a:xfrm>
        </p:grpSpPr>
        <p:sp>
          <p:nvSpPr>
            <p:cNvPr id="10316" name="Oval 94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solidFill>
                  <a:srgbClr val="FFFFCC"/>
                </a:solidFill>
              </a:endParaRPr>
            </a:p>
          </p:txBody>
        </p:sp>
        <p:sp>
          <p:nvSpPr>
            <p:cNvPr id="10317" name="Line 95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8" name="Freeform 96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54 w 144"/>
                <a:gd name="T3" fmla="*/ 136 h 272"/>
                <a:gd name="T4" fmla="*/ 18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9" name="Line 97"/>
          <p:cNvSpPr>
            <a:spLocks noChangeShapeType="1"/>
          </p:cNvSpPr>
          <p:nvPr/>
        </p:nvSpPr>
        <p:spPr bwMode="auto">
          <a:xfrm flipV="1">
            <a:off x="2743200" y="38862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0" name="Arc 98"/>
          <p:cNvSpPr>
            <a:spLocks/>
          </p:cNvSpPr>
          <p:nvPr/>
        </p:nvSpPr>
        <p:spPr bwMode="auto">
          <a:xfrm rot="8448749">
            <a:off x="2743200" y="43434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01" name="Group 99"/>
          <p:cNvGrpSpPr>
            <a:grpSpLocks/>
          </p:cNvGrpSpPr>
          <p:nvPr/>
        </p:nvGrpSpPr>
        <p:grpSpPr bwMode="auto">
          <a:xfrm>
            <a:off x="5562600" y="3962400"/>
            <a:ext cx="228600" cy="533400"/>
            <a:chOff x="2653" y="1440"/>
            <a:chExt cx="137" cy="374"/>
          </a:xfrm>
        </p:grpSpPr>
        <p:sp>
          <p:nvSpPr>
            <p:cNvPr id="10314" name="Oval 10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5" name="Line 10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02" name="Group 102"/>
          <p:cNvGrpSpPr>
            <a:grpSpLocks/>
          </p:cNvGrpSpPr>
          <p:nvPr/>
        </p:nvGrpSpPr>
        <p:grpSpPr bwMode="auto">
          <a:xfrm>
            <a:off x="4114800" y="4343400"/>
            <a:ext cx="228600" cy="533400"/>
            <a:chOff x="2653" y="1440"/>
            <a:chExt cx="137" cy="374"/>
          </a:xfrm>
        </p:grpSpPr>
        <p:sp>
          <p:nvSpPr>
            <p:cNvPr id="10312" name="Oval 10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Line 10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3" name="Rectangle 105"/>
          <p:cNvSpPr>
            <a:spLocks noChangeArrowheads="1"/>
          </p:cNvSpPr>
          <p:nvPr/>
        </p:nvSpPr>
        <p:spPr bwMode="auto">
          <a:xfrm>
            <a:off x="4267200" y="4343400"/>
            <a:ext cx="276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grpSp>
        <p:nvGrpSpPr>
          <p:cNvPr id="10304" name="Group 106"/>
          <p:cNvGrpSpPr>
            <a:grpSpLocks/>
          </p:cNvGrpSpPr>
          <p:nvPr/>
        </p:nvGrpSpPr>
        <p:grpSpPr bwMode="auto">
          <a:xfrm>
            <a:off x="6172200" y="3962400"/>
            <a:ext cx="228600" cy="533400"/>
            <a:chOff x="2653" y="1440"/>
            <a:chExt cx="137" cy="374"/>
          </a:xfrm>
        </p:grpSpPr>
        <p:sp>
          <p:nvSpPr>
            <p:cNvPr id="10310" name="Oval 10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Line 10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05" name="Group 109"/>
          <p:cNvGrpSpPr>
            <a:grpSpLocks/>
          </p:cNvGrpSpPr>
          <p:nvPr/>
        </p:nvGrpSpPr>
        <p:grpSpPr bwMode="auto">
          <a:xfrm>
            <a:off x="6705600" y="3886200"/>
            <a:ext cx="228600" cy="533400"/>
            <a:chOff x="2653" y="1440"/>
            <a:chExt cx="137" cy="374"/>
          </a:xfrm>
        </p:grpSpPr>
        <p:sp>
          <p:nvSpPr>
            <p:cNvPr id="10308" name="Oval 11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Line 11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6" name="Line 112"/>
          <p:cNvSpPr>
            <a:spLocks noChangeShapeType="1"/>
          </p:cNvSpPr>
          <p:nvPr/>
        </p:nvSpPr>
        <p:spPr bwMode="auto">
          <a:xfrm flipV="1">
            <a:off x="6400800" y="38100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7" name="Arc 113"/>
          <p:cNvSpPr>
            <a:spLocks/>
          </p:cNvSpPr>
          <p:nvPr/>
        </p:nvSpPr>
        <p:spPr bwMode="auto">
          <a:xfrm rot="8448749">
            <a:off x="6324600" y="4343400"/>
            <a:ext cx="609600" cy="392113"/>
          </a:xfrm>
          <a:custGeom>
            <a:avLst/>
            <a:gdLst>
              <a:gd name="T0" fmla="*/ 0 w 40449"/>
              <a:gd name="T1" fmla="*/ 27734268 h 28854"/>
              <a:gd name="T2" fmla="*/ 134165841 w 40449"/>
              <a:gd name="T3" fmla="*/ 72413850 h 28854"/>
              <a:gd name="T4" fmla="*/ 64520760 w 40449"/>
              <a:gd name="T5" fmla="*/ 54208677 h 28854"/>
              <a:gd name="T6" fmla="*/ 0 60000 65536"/>
              <a:gd name="T7" fmla="*/ 0 60000 65536"/>
              <a:gd name="T8" fmla="*/ 0 60000 65536"/>
              <a:gd name="T9" fmla="*/ 0 w 40449"/>
              <a:gd name="T10" fmla="*/ 0 h 28854"/>
              <a:gd name="T11" fmla="*/ 40449 w 40449"/>
              <a:gd name="T12" fmla="*/ 28854 h 288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449" h="28854" fill="none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</a:path>
              <a:path w="40449" h="28854" stroke="0" extrusionOk="0">
                <a:moveTo>
                  <a:pt x="0" y="11051"/>
                </a:moveTo>
                <a:cubicBezTo>
                  <a:pt x="3819" y="4226"/>
                  <a:pt x="11028" y="-1"/>
                  <a:pt x="18849" y="0"/>
                </a:cubicBezTo>
                <a:cubicBezTo>
                  <a:pt x="30778" y="0"/>
                  <a:pt x="40449" y="9670"/>
                  <a:pt x="40449" y="21600"/>
                </a:cubicBezTo>
                <a:cubicBezTo>
                  <a:pt x="40449" y="24071"/>
                  <a:pt x="40024" y="26525"/>
                  <a:pt x="39194" y="28853"/>
                </a:cubicBezTo>
                <a:lnTo>
                  <a:pt x="18849" y="21600"/>
                </a:lnTo>
                <a:lnTo>
                  <a:pt x="0" y="1105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278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305</cp:revision>
  <dcterms:created xsi:type="dcterms:W3CDTF">2009-08-18T21:17:02Z</dcterms:created>
  <dcterms:modified xsi:type="dcterms:W3CDTF">2016-06-30T02:18:24Z</dcterms:modified>
</cp:coreProperties>
</file>