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59" r:id="rId4"/>
    <p:sldId id="260" r:id="rId5"/>
    <p:sldId id="261" r:id="rId6"/>
    <p:sldId id="275" r:id="rId7"/>
    <p:sldId id="263" r:id="rId8"/>
    <p:sldId id="271" r:id="rId9"/>
    <p:sldId id="272" r:id="rId10"/>
    <p:sldId id="273" r:id="rId11"/>
    <p:sldId id="274" r:id="rId12"/>
    <p:sldId id="26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3300"/>
    <a:srgbClr val="000099"/>
    <a:srgbClr val="FFFFCC"/>
    <a:srgbClr val="FFCC66"/>
    <a:srgbClr val="0066FF"/>
    <a:srgbClr val="FF99FF"/>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D4DFFA-6715-406E-9100-F909F116283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45F89C-ACDB-4CE7-B1C2-1F53CD9D25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AD4F9-7C38-4306-882B-1E2DCBA94E5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694D92-4469-412F-BF39-7238BF82AE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A0E6DF-B24F-40DD-8F31-A28D3A6A49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F19470-4073-4308-9A2E-11BC3088DB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49E52B-468F-44FA-AEE7-9B8A8AF869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FBA704-0ED1-49DA-A28B-67C7C6B096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E69492-AA54-40FA-BCC8-B3222D1D96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2BEF6B-4A1F-4C7C-9811-08AEBD1241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39AD76-90F7-4BC0-8221-E6BDF317C2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CEE96F7-F781-4027-9C22-38ADEB9060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file:///F:\Quy\TRACK11.mp3" TargetMode="Externa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WordArt 5"/>
          <p:cNvSpPr>
            <a:spLocks noChangeArrowheads="1" noChangeShapeType="1" noTextEdit="1"/>
          </p:cNvSpPr>
          <p:nvPr/>
        </p:nvSpPr>
        <p:spPr bwMode="auto">
          <a:xfrm>
            <a:off x="2286000" y="1905000"/>
            <a:ext cx="5257800" cy="914400"/>
          </a:xfrm>
          <a:prstGeom prst="rect">
            <a:avLst/>
          </a:prstGeom>
        </p:spPr>
        <p:txBody>
          <a:bodyPr wrap="none" fromWordArt="1">
            <a:prstTxWarp prst="textPlain">
              <a:avLst>
                <a:gd name="adj" fmla="val 50000"/>
              </a:avLst>
            </a:prstTxWarp>
          </a:bodyPr>
          <a:lstStyle/>
          <a:p>
            <a:pPr algn="ctr"/>
            <a:r>
              <a:rPr lang="en-US" sz="3600" b="1" kern="10">
                <a:ln w="19050">
                  <a:solidFill>
                    <a:srgbClr val="333300"/>
                  </a:solidFill>
                  <a:round/>
                  <a:headEnd/>
                  <a:tailEnd/>
                </a:ln>
                <a:solidFill>
                  <a:srgbClr val="00FF00"/>
                </a:solidFill>
                <a:effectLst>
                  <a:outerShdw dist="35921" dir="2700000" algn="ctr" rotWithShape="0">
                    <a:srgbClr val="990000"/>
                  </a:outerShdw>
                </a:effectLst>
                <a:latin typeface="Arial"/>
                <a:cs typeface="Arial"/>
              </a:rPr>
              <a:t>Tiết âm nhạc lớp 5 </a:t>
            </a:r>
          </a:p>
        </p:txBody>
      </p:sp>
      <p:grpSp>
        <p:nvGrpSpPr>
          <p:cNvPr id="2051" name="Group 8"/>
          <p:cNvGrpSpPr>
            <a:grpSpLocks/>
          </p:cNvGrpSpPr>
          <p:nvPr/>
        </p:nvGrpSpPr>
        <p:grpSpPr bwMode="auto">
          <a:xfrm>
            <a:off x="0" y="-76200"/>
            <a:ext cx="9144000" cy="6934200"/>
            <a:chOff x="0" y="0"/>
            <a:chExt cx="5760" cy="4320"/>
          </a:xfrm>
        </p:grpSpPr>
        <p:pic>
          <p:nvPicPr>
            <p:cNvPr id="2055" name="Picture 9" descr="n3"/>
            <p:cNvPicPr>
              <a:picLocks noChangeAspect="1" noChangeArrowheads="1"/>
            </p:cNvPicPr>
            <p:nvPr/>
          </p:nvPicPr>
          <p:blipFill>
            <a:blip r:embed="rId2"/>
            <a:srcRect/>
            <a:stretch>
              <a:fillRect/>
            </a:stretch>
          </p:blipFill>
          <p:spPr bwMode="auto">
            <a:xfrm rot="5400000">
              <a:off x="-2137" y="2137"/>
              <a:ext cx="4320" cy="46"/>
            </a:xfrm>
            <a:prstGeom prst="rect">
              <a:avLst/>
            </a:prstGeom>
            <a:noFill/>
            <a:ln w="9525">
              <a:noFill/>
              <a:miter lim="800000"/>
              <a:headEnd/>
              <a:tailEnd/>
            </a:ln>
          </p:spPr>
        </p:pic>
        <p:pic>
          <p:nvPicPr>
            <p:cNvPr id="2056" name="Picture 10" descr="n3"/>
            <p:cNvPicPr>
              <a:picLocks noChangeAspect="1" noChangeArrowheads="1"/>
            </p:cNvPicPr>
            <p:nvPr/>
          </p:nvPicPr>
          <p:blipFill>
            <a:blip r:embed="rId2"/>
            <a:srcRect/>
            <a:stretch>
              <a:fillRect/>
            </a:stretch>
          </p:blipFill>
          <p:spPr bwMode="auto">
            <a:xfrm rot="5400000">
              <a:off x="3577" y="2137"/>
              <a:ext cx="4320" cy="46"/>
            </a:xfrm>
            <a:prstGeom prst="rect">
              <a:avLst/>
            </a:prstGeom>
            <a:noFill/>
            <a:ln w="9525">
              <a:noFill/>
              <a:miter lim="800000"/>
              <a:headEnd/>
              <a:tailEnd/>
            </a:ln>
          </p:spPr>
        </p:pic>
        <p:pic>
          <p:nvPicPr>
            <p:cNvPr id="2057" name="Picture 11" descr="n3"/>
            <p:cNvPicPr>
              <a:picLocks noChangeAspect="1" noChangeArrowheads="1"/>
            </p:cNvPicPr>
            <p:nvPr/>
          </p:nvPicPr>
          <p:blipFill>
            <a:blip r:embed="rId2"/>
            <a:srcRect/>
            <a:stretch>
              <a:fillRect/>
            </a:stretch>
          </p:blipFill>
          <p:spPr bwMode="auto">
            <a:xfrm>
              <a:off x="0" y="4259"/>
              <a:ext cx="5760" cy="61"/>
            </a:xfrm>
            <a:prstGeom prst="rect">
              <a:avLst/>
            </a:prstGeom>
            <a:noFill/>
            <a:ln w="9525">
              <a:noFill/>
              <a:miter lim="800000"/>
              <a:headEnd/>
              <a:tailEnd/>
            </a:ln>
          </p:spPr>
        </p:pic>
        <p:pic>
          <p:nvPicPr>
            <p:cNvPr id="2058" name="Picture 12" descr="n3"/>
            <p:cNvPicPr>
              <a:picLocks noChangeAspect="1" noChangeArrowheads="1"/>
            </p:cNvPicPr>
            <p:nvPr/>
          </p:nvPicPr>
          <p:blipFill>
            <a:blip r:embed="rId2"/>
            <a:srcRect/>
            <a:stretch>
              <a:fillRect/>
            </a:stretch>
          </p:blipFill>
          <p:spPr bwMode="auto">
            <a:xfrm>
              <a:off x="0" y="0"/>
              <a:ext cx="5760" cy="61"/>
            </a:xfrm>
            <a:prstGeom prst="rect">
              <a:avLst/>
            </a:prstGeom>
            <a:noFill/>
            <a:ln w="9525">
              <a:noFill/>
              <a:miter lim="800000"/>
              <a:headEnd/>
              <a:tailEnd/>
            </a:ln>
          </p:spPr>
        </p:pic>
      </p:grpSp>
      <p:pic>
        <p:nvPicPr>
          <p:cNvPr id="16397" name="Picture 13" descr="phcanh 1067">
            <a:hlinkClick r:id="rId3" action="ppaction://hlinksldjump"/>
          </p:cNvPr>
          <p:cNvPicPr>
            <a:picLocks noChangeAspect="1" noChangeArrowheads="1" noCrop="1"/>
          </p:cNvPicPr>
          <p:nvPr/>
        </p:nvPicPr>
        <p:blipFill>
          <a:blip r:embed="rId4"/>
          <a:srcRect/>
          <a:stretch>
            <a:fillRect/>
          </a:stretch>
        </p:blipFill>
        <p:spPr bwMode="auto">
          <a:xfrm>
            <a:off x="-53975" y="0"/>
            <a:ext cx="1425575" cy="1223963"/>
          </a:xfrm>
          <a:prstGeom prst="rect">
            <a:avLst/>
          </a:prstGeom>
          <a:noFill/>
          <a:ln w="9525">
            <a:noFill/>
            <a:miter lim="800000"/>
            <a:headEnd/>
            <a:tailEnd/>
          </a:ln>
        </p:spPr>
      </p:pic>
      <p:pic>
        <p:nvPicPr>
          <p:cNvPr id="16399" name="Picture 15" descr="phcanh 1046"/>
          <p:cNvPicPr>
            <a:picLocks noChangeAspect="1" noChangeArrowheads="1" noCrop="1"/>
          </p:cNvPicPr>
          <p:nvPr/>
        </p:nvPicPr>
        <p:blipFill>
          <a:blip r:embed="rId5"/>
          <a:srcRect/>
          <a:stretch>
            <a:fillRect/>
          </a:stretch>
        </p:blipFill>
        <p:spPr bwMode="auto">
          <a:xfrm>
            <a:off x="7524750" y="5008563"/>
            <a:ext cx="1619250" cy="1773237"/>
          </a:xfrm>
          <a:prstGeom prst="rect">
            <a:avLst/>
          </a:prstGeom>
          <a:noFill/>
          <a:ln w="9525">
            <a:noFill/>
            <a:miter lim="800000"/>
            <a:headEnd/>
            <a:tailEnd/>
          </a:ln>
        </p:spPr>
      </p:pic>
      <p:pic>
        <p:nvPicPr>
          <p:cNvPr id="16400" name="Picture 16" descr="phcanh 1054"/>
          <p:cNvPicPr>
            <a:picLocks noChangeAspect="1" noChangeArrowheads="1" noCrop="1"/>
          </p:cNvPicPr>
          <p:nvPr/>
        </p:nvPicPr>
        <p:blipFill>
          <a:blip r:embed="rId6"/>
          <a:srcRect/>
          <a:stretch>
            <a:fillRect/>
          </a:stretch>
        </p:blipFill>
        <p:spPr bwMode="auto">
          <a:xfrm>
            <a:off x="4343400" y="762000"/>
            <a:ext cx="754063"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6397"/>
                                        </p:tgtEl>
                                        <p:attrNameLst>
                                          <p:attrName>style.visibility</p:attrName>
                                        </p:attrNameLst>
                                      </p:cBhvr>
                                      <p:to>
                                        <p:strVal val="visible"/>
                                      </p:to>
                                    </p:set>
                                    <p:anim calcmode="lin" valueType="num">
                                      <p:cBhvr>
                                        <p:cTn id="7" dur="500" fill="hold"/>
                                        <p:tgtEl>
                                          <p:spTgt spid="16397"/>
                                        </p:tgtEl>
                                        <p:attrNameLst>
                                          <p:attrName>ppt_w</p:attrName>
                                        </p:attrNameLst>
                                      </p:cBhvr>
                                      <p:tavLst>
                                        <p:tav tm="0">
                                          <p:val>
                                            <p:fltVal val="0"/>
                                          </p:val>
                                        </p:tav>
                                        <p:tav tm="100000">
                                          <p:val>
                                            <p:strVal val="#ppt_w"/>
                                          </p:val>
                                        </p:tav>
                                      </p:tavLst>
                                    </p:anim>
                                    <p:anim calcmode="lin" valueType="num">
                                      <p:cBhvr>
                                        <p:cTn id="8" dur="500" fill="hold"/>
                                        <p:tgtEl>
                                          <p:spTgt spid="1639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16399"/>
                                        </p:tgtEl>
                                        <p:attrNameLst>
                                          <p:attrName>style.visibility</p:attrName>
                                        </p:attrNameLst>
                                      </p:cBhvr>
                                      <p:to>
                                        <p:strVal val="visible"/>
                                      </p:to>
                                    </p:set>
                                    <p:anim calcmode="lin" valueType="num">
                                      <p:cBhvr>
                                        <p:cTn id="12" dur="3000" fill="hold"/>
                                        <p:tgtEl>
                                          <p:spTgt spid="16399"/>
                                        </p:tgtEl>
                                        <p:attrNameLst>
                                          <p:attrName>ppt_w</p:attrName>
                                        </p:attrNameLst>
                                      </p:cBhvr>
                                      <p:tavLst>
                                        <p:tav tm="0">
                                          <p:val>
                                            <p:fltVal val="0"/>
                                          </p:val>
                                        </p:tav>
                                        <p:tav tm="100000">
                                          <p:val>
                                            <p:strVal val="#ppt_w"/>
                                          </p:val>
                                        </p:tav>
                                      </p:tavLst>
                                    </p:anim>
                                    <p:anim calcmode="lin" valueType="num">
                                      <p:cBhvr>
                                        <p:cTn id="13" dur="3000" fill="hold"/>
                                        <p:tgtEl>
                                          <p:spTgt spid="16399"/>
                                        </p:tgtEl>
                                        <p:attrNameLst>
                                          <p:attrName>ppt_h</p:attrName>
                                        </p:attrNameLst>
                                      </p:cBhvr>
                                      <p:tavLst>
                                        <p:tav tm="0">
                                          <p:val>
                                            <p:fltVal val="0"/>
                                          </p:val>
                                        </p:tav>
                                        <p:tav tm="100000">
                                          <p:val>
                                            <p:strVal val="#ppt_h"/>
                                          </p:val>
                                        </p:tav>
                                      </p:tavLst>
                                    </p:anim>
                                    <p:anim calcmode="lin" valueType="num">
                                      <p:cBhvr>
                                        <p:cTn id="14" dur="3000" fill="hold"/>
                                        <p:tgtEl>
                                          <p:spTgt spid="16399"/>
                                        </p:tgtEl>
                                        <p:attrNameLst>
                                          <p:attrName>ppt_x</p:attrName>
                                        </p:attrNameLst>
                                      </p:cBhvr>
                                      <p:tavLst>
                                        <p:tav tm="0" fmla="#ppt_x+(cos(-2*pi*(1-$))*-#ppt_x-sin(-2*pi*(1-$))*(1-#ppt_y))*(1-$)">
                                          <p:val>
                                            <p:fltVal val="0"/>
                                          </p:val>
                                        </p:tav>
                                        <p:tav tm="100000">
                                          <p:val>
                                            <p:fltVal val="1"/>
                                          </p:val>
                                        </p:tav>
                                      </p:tavLst>
                                    </p:anim>
                                    <p:anim calcmode="lin" valueType="num">
                                      <p:cBhvr>
                                        <p:cTn id="15" dur="3000" fill="hold"/>
                                        <p:tgtEl>
                                          <p:spTgt spid="16399"/>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3500"/>
                            </p:stCondLst>
                            <p:childTnLst>
                              <p:par>
                                <p:cTn id="17" presetID="23" presetClass="entr" presetSubtype="16" fill="hold" nodeType="afterEffect">
                                  <p:stCondLst>
                                    <p:cond delay="0"/>
                                  </p:stCondLst>
                                  <p:childTnLst>
                                    <p:set>
                                      <p:cBhvr>
                                        <p:cTn id="18" dur="1" fill="hold">
                                          <p:stCondLst>
                                            <p:cond delay="0"/>
                                          </p:stCondLst>
                                        </p:cTn>
                                        <p:tgtEl>
                                          <p:spTgt spid="16400"/>
                                        </p:tgtEl>
                                        <p:attrNameLst>
                                          <p:attrName>style.visibility</p:attrName>
                                        </p:attrNameLst>
                                      </p:cBhvr>
                                      <p:to>
                                        <p:strVal val="visible"/>
                                      </p:to>
                                    </p:set>
                                    <p:anim calcmode="lin" valueType="num">
                                      <p:cBhvr>
                                        <p:cTn id="19" dur="2000" fill="hold"/>
                                        <p:tgtEl>
                                          <p:spTgt spid="16400"/>
                                        </p:tgtEl>
                                        <p:attrNameLst>
                                          <p:attrName>ppt_w</p:attrName>
                                        </p:attrNameLst>
                                      </p:cBhvr>
                                      <p:tavLst>
                                        <p:tav tm="0">
                                          <p:val>
                                            <p:fltVal val="0"/>
                                          </p:val>
                                        </p:tav>
                                        <p:tav tm="100000">
                                          <p:val>
                                            <p:strVal val="#ppt_w"/>
                                          </p:val>
                                        </p:tav>
                                      </p:tavLst>
                                    </p:anim>
                                    <p:anim calcmode="lin" valueType="num">
                                      <p:cBhvr>
                                        <p:cTn id="20" dur="2000" fill="hold"/>
                                        <p:tgtEl>
                                          <p:spTgt spid="16400"/>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500"/>
                            </p:stCondLst>
                            <p:childTnLst>
                              <p:par>
                                <p:cTn id="22" presetID="51" presetClass="entr" presetSubtype="0" fill="hold" grpId="0" nodeType="afterEffect">
                                  <p:stCondLst>
                                    <p:cond delay="0"/>
                                  </p:stCondLst>
                                  <p:childTnLst>
                                    <p:set>
                                      <p:cBhvr>
                                        <p:cTn id="23" dur="1" fill="hold">
                                          <p:stCondLst>
                                            <p:cond delay="0"/>
                                          </p:stCondLst>
                                        </p:cTn>
                                        <p:tgtEl>
                                          <p:spTgt spid="16389"/>
                                        </p:tgtEl>
                                        <p:attrNameLst>
                                          <p:attrName>style.visibility</p:attrName>
                                        </p:attrNameLst>
                                      </p:cBhvr>
                                      <p:to>
                                        <p:strVal val="visible"/>
                                      </p:to>
                                    </p:set>
                                    <p:animEffect transition="in" filter="fade">
                                      <p:cBhvr>
                                        <p:cTn id="24" dur="770" decel="100000"/>
                                        <p:tgtEl>
                                          <p:spTgt spid="16389"/>
                                        </p:tgtEl>
                                      </p:cBhvr>
                                    </p:animEffect>
                                    <p:animScale>
                                      <p:cBhvr>
                                        <p:cTn id="25" dur="770" decel="100000"/>
                                        <p:tgtEl>
                                          <p:spTgt spid="16389"/>
                                        </p:tgtEl>
                                      </p:cBhvr>
                                      <p:from x="10000" y="10000"/>
                                      <p:to x="200000" y="450000"/>
                                    </p:animScale>
                                    <p:animScale>
                                      <p:cBhvr>
                                        <p:cTn id="26" dur="1230" accel="100000" fill="hold">
                                          <p:stCondLst>
                                            <p:cond delay="770"/>
                                          </p:stCondLst>
                                        </p:cTn>
                                        <p:tgtEl>
                                          <p:spTgt spid="16389"/>
                                        </p:tgtEl>
                                      </p:cBhvr>
                                      <p:from x="200000" y="450000"/>
                                      <p:to x="100000" y="100000"/>
                                    </p:animScale>
                                    <p:set>
                                      <p:cBhvr>
                                        <p:cTn id="27" dur="770" fill="hold"/>
                                        <p:tgtEl>
                                          <p:spTgt spid="16389"/>
                                        </p:tgtEl>
                                        <p:attrNameLst>
                                          <p:attrName>ppt_x</p:attrName>
                                        </p:attrNameLst>
                                      </p:cBhvr>
                                      <p:to>
                                        <p:strVal val="(0.5)"/>
                                      </p:to>
                                    </p:set>
                                    <p:anim from="(0.5)" to="(#ppt_x)" calcmode="lin" valueType="num">
                                      <p:cBhvr>
                                        <p:cTn id="28" dur="1230" accel="100000" fill="hold">
                                          <p:stCondLst>
                                            <p:cond delay="770"/>
                                          </p:stCondLst>
                                        </p:cTn>
                                        <p:tgtEl>
                                          <p:spTgt spid="16389"/>
                                        </p:tgtEl>
                                        <p:attrNameLst>
                                          <p:attrName>ppt_x</p:attrName>
                                        </p:attrNameLst>
                                      </p:cBhvr>
                                    </p:anim>
                                    <p:set>
                                      <p:cBhvr>
                                        <p:cTn id="29" dur="770" fill="hold"/>
                                        <p:tgtEl>
                                          <p:spTgt spid="16389"/>
                                        </p:tgtEl>
                                        <p:attrNameLst>
                                          <p:attrName>ppt_y</p:attrName>
                                        </p:attrNameLst>
                                      </p:cBhvr>
                                      <p:to>
                                        <p:strVal val="(#ppt_y+0.4)"/>
                                      </p:to>
                                    </p:set>
                                    <p:anim from="(#ppt_y+0.4)" to="(#ppt_y)" calcmode="lin" valueType="num">
                                      <p:cBhvr>
                                        <p:cTn id="30" dur="1230" accel="100000" fill="hold">
                                          <p:stCondLst>
                                            <p:cond delay="770"/>
                                          </p:stCondLst>
                                        </p:cTn>
                                        <p:tgtEl>
                                          <p:spTgt spid="1638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838200"/>
            <a:ext cx="3810000" cy="733425"/>
          </a:xfrm>
          <a:prstGeom prst="rect">
            <a:avLst/>
          </a:prstGeom>
          <a:noFill/>
          <a:ln w="9525">
            <a:noFill/>
            <a:miter lim="800000"/>
            <a:headEnd/>
            <a:tailEnd/>
          </a:ln>
        </p:spPr>
        <p:txBody>
          <a:bodyPr>
            <a:spAutoFit/>
          </a:bodyPr>
          <a:lstStyle/>
          <a:p>
            <a:pPr>
              <a:spcBef>
                <a:spcPct val="50000"/>
              </a:spcBef>
            </a:pPr>
            <a:r>
              <a:rPr lang="en-US" b="1"/>
              <a:t>1/ Cao </a:t>
            </a:r>
            <a:r>
              <a:rPr lang="en-US" sz="1600" b="1"/>
              <a:t>Văn Lầu được sinh ra ở đâu?</a:t>
            </a:r>
          </a:p>
          <a:p>
            <a:pPr>
              <a:spcBef>
                <a:spcPct val="50000"/>
              </a:spcBef>
            </a:pPr>
            <a:r>
              <a:rPr lang="en-US" sz="1600" b="1"/>
              <a:t>Trong một gia đình như thế nào?</a:t>
            </a:r>
          </a:p>
        </p:txBody>
      </p:sp>
      <p:sp>
        <p:nvSpPr>
          <p:cNvPr id="20483" name="Text Box 3"/>
          <p:cNvSpPr txBox="1">
            <a:spLocks noChangeArrowheads="1"/>
          </p:cNvSpPr>
          <p:nvPr/>
        </p:nvSpPr>
        <p:spPr bwMode="auto">
          <a:xfrm>
            <a:off x="0" y="2743200"/>
            <a:ext cx="3810000" cy="304800"/>
          </a:xfrm>
          <a:prstGeom prst="rect">
            <a:avLst/>
          </a:prstGeom>
          <a:noFill/>
          <a:ln w="9525">
            <a:noFill/>
            <a:miter lim="800000"/>
            <a:headEnd/>
            <a:tailEnd/>
          </a:ln>
        </p:spPr>
        <p:txBody>
          <a:bodyPr>
            <a:spAutoFit/>
          </a:bodyPr>
          <a:lstStyle/>
          <a:p>
            <a:pPr>
              <a:spcBef>
                <a:spcPct val="50000"/>
              </a:spcBef>
            </a:pPr>
            <a:endParaRPr lang="en-US" sz="1400" b="1"/>
          </a:p>
        </p:txBody>
      </p:sp>
      <p:sp>
        <p:nvSpPr>
          <p:cNvPr id="20485" name="Text Box 5"/>
          <p:cNvSpPr txBox="1">
            <a:spLocks noChangeArrowheads="1"/>
          </p:cNvSpPr>
          <p:nvPr/>
        </p:nvSpPr>
        <p:spPr bwMode="auto">
          <a:xfrm>
            <a:off x="171450" y="3657600"/>
            <a:ext cx="3810000" cy="304800"/>
          </a:xfrm>
          <a:prstGeom prst="rect">
            <a:avLst/>
          </a:prstGeom>
          <a:noFill/>
          <a:ln w="9525">
            <a:noFill/>
            <a:miter lim="800000"/>
            <a:headEnd/>
            <a:tailEnd/>
          </a:ln>
        </p:spPr>
        <p:txBody>
          <a:bodyPr>
            <a:spAutoFit/>
          </a:bodyPr>
          <a:lstStyle/>
          <a:p>
            <a:pPr>
              <a:spcBef>
                <a:spcPct val="50000"/>
              </a:spcBef>
            </a:pPr>
            <a:endParaRPr lang="en-US" sz="1400" b="1"/>
          </a:p>
        </p:txBody>
      </p:sp>
      <p:sp>
        <p:nvSpPr>
          <p:cNvPr id="20489" name="Text Box 9"/>
          <p:cNvSpPr txBox="1">
            <a:spLocks noChangeArrowheads="1"/>
          </p:cNvSpPr>
          <p:nvPr/>
        </p:nvSpPr>
        <p:spPr bwMode="auto">
          <a:xfrm>
            <a:off x="4267200" y="2743200"/>
            <a:ext cx="4876800" cy="304800"/>
          </a:xfrm>
          <a:prstGeom prst="rect">
            <a:avLst/>
          </a:prstGeom>
          <a:noFill/>
          <a:ln w="9525">
            <a:noFill/>
            <a:miter lim="800000"/>
            <a:headEnd/>
            <a:tailEnd/>
          </a:ln>
        </p:spPr>
        <p:txBody>
          <a:bodyPr>
            <a:spAutoFit/>
          </a:bodyPr>
          <a:lstStyle/>
          <a:p>
            <a:pPr>
              <a:spcBef>
                <a:spcPct val="50000"/>
              </a:spcBef>
            </a:pPr>
            <a:endParaRPr lang="en-US" sz="1400" b="1">
              <a:solidFill>
                <a:srgbClr val="0000FF"/>
              </a:solidFill>
            </a:endParaRPr>
          </a:p>
        </p:txBody>
      </p:sp>
      <p:sp>
        <p:nvSpPr>
          <p:cNvPr id="20491" name="Text Box 11"/>
          <p:cNvSpPr txBox="1">
            <a:spLocks noChangeArrowheads="1"/>
          </p:cNvSpPr>
          <p:nvPr/>
        </p:nvSpPr>
        <p:spPr bwMode="auto">
          <a:xfrm>
            <a:off x="4267200" y="3581400"/>
            <a:ext cx="4876800" cy="304800"/>
          </a:xfrm>
          <a:prstGeom prst="rect">
            <a:avLst/>
          </a:prstGeom>
          <a:noFill/>
          <a:ln w="9525">
            <a:noFill/>
            <a:miter lim="800000"/>
            <a:headEnd/>
            <a:tailEnd/>
          </a:ln>
        </p:spPr>
        <p:txBody>
          <a:bodyPr>
            <a:spAutoFit/>
          </a:bodyPr>
          <a:lstStyle/>
          <a:p>
            <a:pPr>
              <a:spcBef>
                <a:spcPct val="50000"/>
              </a:spcBef>
            </a:pPr>
            <a:endParaRPr lang="en-US" sz="1400" b="1">
              <a:solidFill>
                <a:srgbClr val="0000FF"/>
              </a:solidFill>
            </a:endParaRPr>
          </a:p>
        </p:txBody>
      </p:sp>
      <p:sp>
        <p:nvSpPr>
          <p:cNvPr id="11271" name="Text Box 16"/>
          <p:cNvSpPr txBox="1">
            <a:spLocks noChangeArrowheads="1"/>
          </p:cNvSpPr>
          <p:nvPr/>
        </p:nvSpPr>
        <p:spPr bwMode="auto">
          <a:xfrm>
            <a:off x="1524000" y="-76200"/>
            <a:ext cx="6248400" cy="1077913"/>
          </a:xfrm>
          <a:prstGeom prst="rect">
            <a:avLst/>
          </a:prstGeom>
          <a:noFill/>
          <a:ln w="9525">
            <a:noFill/>
            <a:miter lim="800000"/>
            <a:headEnd/>
            <a:tailEnd/>
          </a:ln>
        </p:spPr>
        <p:txBody>
          <a:bodyPr>
            <a:spAutoFit/>
          </a:bodyPr>
          <a:lstStyle/>
          <a:p>
            <a:pPr>
              <a:spcBef>
                <a:spcPct val="50000"/>
              </a:spcBef>
            </a:pPr>
            <a:r>
              <a:rPr lang="en-US" sz="3200"/>
              <a:t>Tiết 15 : Ôn tập </a:t>
            </a:r>
            <a:r>
              <a:rPr lang="vi-VN" sz="3200"/>
              <a:t>đ</a:t>
            </a:r>
            <a:r>
              <a:rPr lang="en-US" sz="3200"/>
              <a:t>ọc nhạc Số 3 – Số 4 </a:t>
            </a:r>
          </a:p>
        </p:txBody>
      </p:sp>
      <p:sp>
        <p:nvSpPr>
          <p:cNvPr id="11272" name="Text Box 17"/>
          <p:cNvSpPr txBox="1">
            <a:spLocks noChangeArrowheads="1"/>
          </p:cNvSpPr>
          <p:nvPr/>
        </p:nvSpPr>
        <p:spPr bwMode="auto">
          <a:xfrm>
            <a:off x="2971800" y="381000"/>
            <a:ext cx="6248400" cy="579438"/>
          </a:xfrm>
          <a:prstGeom prst="rect">
            <a:avLst/>
          </a:prstGeom>
          <a:noFill/>
          <a:ln w="9525">
            <a:noFill/>
            <a:miter lim="800000"/>
            <a:headEnd/>
            <a:tailEnd/>
          </a:ln>
        </p:spPr>
        <p:txBody>
          <a:bodyPr>
            <a:spAutoFit/>
          </a:bodyPr>
          <a:lstStyle/>
          <a:p>
            <a:pPr>
              <a:spcBef>
                <a:spcPct val="50000"/>
              </a:spcBef>
            </a:pPr>
            <a:r>
              <a:rPr lang="en-US" sz="3200"/>
              <a:t>Kể chuyện Âm nhạc</a:t>
            </a:r>
          </a:p>
        </p:txBody>
      </p:sp>
      <p:sp>
        <p:nvSpPr>
          <p:cNvPr id="11273" name="Text Box 18"/>
          <p:cNvSpPr txBox="1">
            <a:spLocks noChangeArrowheads="1"/>
          </p:cNvSpPr>
          <p:nvPr/>
        </p:nvSpPr>
        <p:spPr bwMode="auto">
          <a:xfrm>
            <a:off x="-2971800" y="10515600"/>
            <a:ext cx="184150" cy="366713"/>
          </a:xfrm>
          <a:prstGeom prst="rect">
            <a:avLst/>
          </a:prstGeom>
          <a:noFill/>
          <a:ln w="9525">
            <a:noFill/>
            <a:miter lim="800000"/>
            <a:headEnd/>
            <a:tailEnd/>
          </a:ln>
        </p:spPr>
        <p:txBody>
          <a:bodyPr wrap="none">
            <a:spAutoFit/>
          </a:bodyPr>
          <a:lstStyle/>
          <a:p>
            <a:endParaRPr lang="en-US"/>
          </a:p>
        </p:txBody>
      </p:sp>
      <p:sp>
        <p:nvSpPr>
          <p:cNvPr id="11274" name="Text Box 19"/>
          <p:cNvSpPr txBox="1">
            <a:spLocks noChangeArrowheads="1"/>
          </p:cNvSpPr>
          <p:nvPr/>
        </p:nvSpPr>
        <p:spPr bwMode="auto">
          <a:xfrm>
            <a:off x="860425" y="6240463"/>
            <a:ext cx="184150" cy="366712"/>
          </a:xfrm>
          <a:prstGeom prst="rect">
            <a:avLst/>
          </a:prstGeom>
          <a:noFill/>
          <a:ln w="9525">
            <a:noFill/>
            <a:miter lim="800000"/>
            <a:headEnd/>
            <a:tailEnd/>
          </a:ln>
        </p:spPr>
        <p:txBody>
          <a:bodyPr>
            <a:spAutoFit/>
          </a:bodyPr>
          <a:lstStyle/>
          <a:p>
            <a:pPr>
              <a:spcBef>
                <a:spcPct val="50000"/>
              </a:spcBef>
            </a:pPr>
            <a:endParaRPr lang="en-US"/>
          </a:p>
        </p:txBody>
      </p:sp>
      <p:sp>
        <p:nvSpPr>
          <p:cNvPr id="11275" name="Text Box 21"/>
          <p:cNvSpPr txBox="1">
            <a:spLocks noChangeArrowheads="1"/>
          </p:cNvSpPr>
          <p:nvPr/>
        </p:nvSpPr>
        <p:spPr bwMode="auto">
          <a:xfrm>
            <a:off x="8959850" y="9829800"/>
            <a:ext cx="184150" cy="366713"/>
          </a:xfrm>
          <a:prstGeom prst="rect">
            <a:avLst/>
          </a:prstGeom>
          <a:noFill/>
          <a:ln w="9525">
            <a:noFill/>
            <a:miter lim="800000"/>
            <a:headEnd/>
            <a:tailEnd/>
          </a:ln>
        </p:spPr>
        <p:txBody>
          <a:bodyPr wrap="none">
            <a:spAutoFit/>
          </a:bodyPr>
          <a:lstStyle/>
          <a:p>
            <a:endParaRPr lang="en-US"/>
          </a:p>
        </p:txBody>
      </p:sp>
      <p:sp>
        <p:nvSpPr>
          <p:cNvPr id="11276" name="Text Box 22"/>
          <p:cNvSpPr txBox="1">
            <a:spLocks noChangeArrowheads="1"/>
          </p:cNvSpPr>
          <p:nvPr/>
        </p:nvSpPr>
        <p:spPr bwMode="auto">
          <a:xfrm>
            <a:off x="4495800" y="6172200"/>
            <a:ext cx="4648200" cy="366713"/>
          </a:xfrm>
          <a:prstGeom prst="rect">
            <a:avLst/>
          </a:prstGeom>
          <a:noFill/>
          <a:ln w="9525">
            <a:noFill/>
            <a:miter lim="800000"/>
            <a:headEnd/>
            <a:tailEnd/>
          </a:ln>
        </p:spPr>
        <p:txBody>
          <a:bodyPr>
            <a:spAutoFit/>
          </a:bodyPr>
          <a:lstStyle/>
          <a:p>
            <a:pPr>
              <a:spcBef>
                <a:spcPct val="50000"/>
              </a:spcBef>
            </a:pPr>
            <a:endParaRPr lang="en-US"/>
          </a:p>
        </p:txBody>
      </p:sp>
      <p:sp>
        <p:nvSpPr>
          <p:cNvPr id="11277" name="Text Box 23"/>
          <p:cNvSpPr txBox="1">
            <a:spLocks noChangeArrowheads="1"/>
          </p:cNvSpPr>
          <p:nvPr/>
        </p:nvSpPr>
        <p:spPr bwMode="auto">
          <a:xfrm>
            <a:off x="-1844675" y="8570913"/>
            <a:ext cx="184150" cy="366712"/>
          </a:xfrm>
          <a:prstGeom prst="rect">
            <a:avLst/>
          </a:prstGeom>
          <a:noFill/>
          <a:ln w="9525">
            <a:noFill/>
            <a:miter lim="800000"/>
            <a:headEnd/>
            <a:tailEnd/>
          </a:ln>
        </p:spPr>
        <p:txBody>
          <a:bodyPr wrap="none">
            <a:spAutoFit/>
          </a:bodyPr>
          <a:lstStyle/>
          <a:p>
            <a:pPr algn="ctr"/>
            <a:endParaRPr lang="en-US"/>
          </a:p>
        </p:txBody>
      </p:sp>
      <p:sp>
        <p:nvSpPr>
          <p:cNvPr id="20504" name="Text Box 24"/>
          <p:cNvSpPr txBox="1">
            <a:spLocks noChangeArrowheads="1"/>
          </p:cNvSpPr>
          <p:nvPr/>
        </p:nvSpPr>
        <p:spPr bwMode="auto">
          <a:xfrm>
            <a:off x="4114800" y="914400"/>
            <a:ext cx="5181600" cy="581025"/>
          </a:xfrm>
          <a:prstGeom prst="rect">
            <a:avLst/>
          </a:prstGeom>
          <a:noFill/>
          <a:ln w="9525">
            <a:noFill/>
            <a:miter lim="800000"/>
            <a:headEnd/>
            <a:tailEnd/>
          </a:ln>
        </p:spPr>
        <p:txBody>
          <a:bodyPr>
            <a:spAutoFit/>
          </a:bodyPr>
          <a:lstStyle/>
          <a:p>
            <a:pPr>
              <a:spcBef>
                <a:spcPct val="50000"/>
              </a:spcBef>
            </a:pPr>
            <a:r>
              <a:rPr lang="en-US" sz="1600" b="1">
                <a:solidFill>
                  <a:srgbClr val="0066FF"/>
                </a:solidFill>
              </a:rPr>
              <a:t>Ông được sinh ra ở Gia Định trong một gia đình nhà nho nghèo.</a:t>
            </a:r>
          </a:p>
        </p:txBody>
      </p:sp>
      <p:sp>
        <p:nvSpPr>
          <p:cNvPr id="20505" name="Text Box 25"/>
          <p:cNvSpPr txBox="1">
            <a:spLocks noChangeArrowheads="1"/>
          </p:cNvSpPr>
          <p:nvPr/>
        </p:nvSpPr>
        <p:spPr bwMode="auto">
          <a:xfrm>
            <a:off x="0" y="1600200"/>
            <a:ext cx="3505200" cy="825500"/>
          </a:xfrm>
          <a:prstGeom prst="rect">
            <a:avLst/>
          </a:prstGeom>
          <a:noFill/>
          <a:ln w="9525">
            <a:noFill/>
            <a:miter lim="800000"/>
            <a:headEnd/>
            <a:tailEnd/>
          </a:ln>
        </p:spPr>
        <p:txBody>
          <a:bodyPr>
            <a:spAutoFit/>
          </a:bodyPr>
          <a:lstStyle/>
          <a:p>
            <a:pPr>
              <a:spcBef>
                <a:spcPct val="50000"/>
              </a:spcBef>
            </a:pPr>
            <a:r>
              <a:rPr lang="en-US" sz="1600" b="1"/>
              <a:t>2/ Các em hãy nhắc lại khả năng âm nhạc của nhạc sĩ Cao Văn Lầu.</a:t>
            </a:r>
          </a:p>
        </p:txBody>
      </p:sp>
      <p:sp>
        <p:nvSpPr>
          <p:cNvPr id="20506" name="Text Box 26"/>
          <p:cNvSpPr txBox="1">
            <a:spLocks noChangeArrowheads="1"/>
          </p:cNvSpPr>
          <p:nvPr/>
        </p:nvSpPr>
        <p:spPr bwMode="auto">
          <a:xfrm>
            <a:off x="4114800" y="1600200"/>
            <a:ext cx="4572000" cy="336550"/>
          </a:xfrm>
          <a:prstGeom prst="rect">
            <a:avLst/>
          </a:prstGeom>
          <a:noFill/>
          <a:ln w="9525">
            <a:noFill/>
            <a:miter lim="800000"/>
            <a:headEnd/>
            <a:tailEnd/>
          </a:ln>
        </p:spPr>
        <p:txBody>
          <a:bodyPr>
            <a:spAutoFit/>
          </a:bodyPr>
          <a:lstStyle/>
          <a:p>
            <a:pPr>
              <a:spcBef>
                <a:spcPct val="50000"/>
              </a:spcBef>
            </a:pPr>
            <a:r>
              <a:rPr lang="en-US" sz="1600" b="1">
                <a:solidFill>
                  <a:srgbClr val="0066FF"/>
                </a:solidFill>
              </a:rPr>
              <a:t>Ông nổi tiếng hát hay, đàn giỏi.</a:t>
            </a:r>
          </a:p>
        </p:txBody>
      </p:sp>
      <p:sp>
        <p:nvSpPr>
          <p:cNvPr id="20507" name="Text Box 27"/>
          <p:cNvSpPr txBox="1">
            <a:spLocks noChangeArrowheads="1"/>
          </p:cNvSpPr>
          <p:nvPr/>
        </p:nvSpPr>
        <p:spPr bwMode="auto">
          <a:xfrm>
            <a:off x="0" y="2298700"/>
            <a:ext cx="3581400" cy="825500"/>
          </a:xfrm>
          <a:prstGeom prst="rect">
            <a:avLst/>
          </a:prstGeom>
          <a:noFill/>
          <a:ln w="9525">
            <a:noFill/>
            <a:miter lim="800000"/>
            <a:headEnd/>
            <a:tailEnd/>
          </a:ln>
        </p:spPr>
        <p:txBody>
          <a:bodyPr>
            <a:spAutoFit/>
          </a:bodyPr>
          <a:lstStyle/>
          <a:p>
            <a:pPr>
              <a:spcBef>
                <a:spcPct val="50000"/>
              </a:spcBef>
            </a:pPr>
            <a:r>
              <a:rPr lang="en-US" sz="1600" b="1"/>
              <a:t>3/ Tác phẩm nổi tiếng nhất của Cao Văn Lầu là gì? Ra đời khoảng năm nào?</a:t>
            </a:r>
          </a:p>
        </p:txBody>
      </p:sp>
      <p:sp>
        <p:nvSpPr>
          <p:cNvPr id="20508" name="Text Box 28"/>
          <p:cNvSpPr txBox="1">
            <a:spLocks noChangeArrowheads="1"/>
          </p:cNvSpPr>
          <p:nvPr/>
        </p:nvSpPr>
        <p:spPr bwMode="auto">
          <a:xfrm>
            <a:off x="4114800" y="2314575"/>
            <a:ext cx="5029200" cy="581025"/>
          </a:xfrm>
          <a:prstGeom prst="rect">
            <a:avLst/>
          </a:prstGeom>
          <a:noFill/>
          <a:ln w="9525">
            <a:noFill/>
            <a:miter lim="800000"/>
            <a:headEnd/>
            <a:tailEnd/>
          </a:ln>
        </p:spPr>
        <p:txBody>
          <a:bodyPr>
            <a:spAutoFit/>
          </a:bodyPr>
          <a:lstStyle/>
          <a:p>
            <a:pPr>
              <a:spcBef>
                <a:spcPct val="50000"/>
              </a:spcBef>
            </a:pPr>
            <a:r>
              <a:rPr lang="en-US" sz="1600" b="1">
                <a:solidFill>
                  <a:srgbClr val="0066FF"/>
                </a:solidFill>
              </a:rPr>
              <a:t>Đó là bài “ </a:t>
            </a:r>
            <a:r>
              <a:rPr lang="en-US" sz="1600" b="1" i="1">
                <a:solidFill>
                  <a:srgbClr val="0066FF"/>
                </a:solidFill>
              </a:rPr>
              <a:t>Dạ cổ hoài lang</a:t>
            </a:r>
            <a:r>
              <a:rPr lang="en-US" sz="1600" b="1">
                <a:solidFill>
                  <a:srgbClr val="0066FF"/>
                </a:solidFill>
              </a:rPr>
              <a:t>” được sáng tác vào khoảng năm 1919-1920.</a:t>
            </a:r>
          </a:p>
        </p:txBody>
      </p:sp>
      <p:sp>
        <p:nvSpPr>
          <p:cNvPr id="20509" name="Text Box 29"/>
          <p:cNvSpPr txBox="1">
            <a:spLocks noChangeArrowheads="1"/>
          </p:cNvSpPr>
          <p:nvPr/>
        </p:nvSpPr>
        <p:spPr bwMode="auto">
          <a:xfrm>
            <a:off x="0" y="3276600"/>
            <a:ext cx="3505200" cy="825500"/>
          </a:xfrm>
          <a:prstGeom prst="rect">
            <a:avLst/>
          </a:prstGeom>
          <a:noFill/>
          <a:ln w="9525">
            <a:noFill/>
            <a:miter lim="800000"/>
            <a:headEnd/>
            <a:tailEnd/>
          </a:ln>
        </p:spPr>
        <p:txBody>
          <a:bodyPr>
            <a:spAutoFit/>
          </a:bodyPr>
          <a:lstStyle/>
          <a:p>
            <a:pPr>
              <a:spcBef>
                <a:spcPct val="50000"/>
              </a:spcBef>
            </a:pPr>
            <a:r>
              <a:rPr lang="en-US" sz="1600" b="1"/>
              <a:t>4/ Bản nhạc “Dạ cổ hoài lang” được ra đời trong hoàn cảnh nào?</a:t>
            </a:r>
          </a:p>
        </p:txBody>
      </p:sp>
      <p:sp>
        <p:nvSpPr>
          <p:cNvPr id="20510" name="Text Box 30"/>
          <p:cNvSpPr txBox="1">
            <a:spLocks noChangeArrowheads="1"/>
          </p:cNvSpPr>
          <p:nvPr/>
        </p:nvSpPr>
        <p:spPr bwMode="auto">
          <a:xfrm>
            <a:off x="4038600" y="3276600"/>
            <a:ext cx="5105400" cy="1558925"/>
          </a:xfrm>
          <a:prstGeom prst="rect">
            <a:avLst/>
          </a:prstGeom>
          <a:noFill/>
          <a:ln w="9525">
            <a:noFill/>
            <a:miter lim="800000"/>
            <a:headEnd/>
            <a:tailEnd/>
          </a:ln>
        </p:spPr>
        <p:txBody>
          <a:bodyPr>
            <a:spAutoFit/>
          </a:bodyPr>
          <a:lstStyle/>
          <a:p>
            <a:pPr>
              <a:spcBef>
                <a:spcPct val="50000"/>
              </a:spcBef>
            </a:pPr>
            <a:r>
              <a:rPr lang="en-US" sz="1600" b="1">
                <a:solidFill>
                  <a:srgbClr val="0066FF"/>
                </a:solidFill>
              </a:rPr>
              <a:t>Bản nhạc ra đời trong một đêm khi ông đang đứng gác, thỉnh thoảng ông nghe tiếng trống điểm canh bên cạnh nhà tù, ông xúc động nhớ tới hình ảnh người thiếu phụ đêm khuya tựa gối trông chồng và ông đã nghĩ ra bản nhạc lấy tên là “Dạ cổ hoài lang”</a:t>
            </a:r>
          </a:p>
        </p:txBody>
      </p:sp>
      <p:sp>
        <p:nvSpPr>
          <p:cNvPr id="20511" name="Text Box 31"/>
          <p:cNvSpPr txBox="1">
            <a:spLocks noChangeArrowheads="1"/>
          </p:cNvSpPr>
          <p:nvPr/>
        </p:nvSpPr>
        <p:spPr bwMode="auto">
          <a:xfrm>
            <a:off x="0" y="4829175"/>
            <a:ext cx="3352800" cy="611188"/>
          </a:xfrm>
          <a:prstGeom prst="rect">
            <a:avLst/>
          </a:prstGeom>
          <a:noFill/>
          <a:ln w="9525">
            <a:noFill/>
            <a:miter lim="800000"/>
            <a:headEnd/>
            <a:tailEnd/>
          </a:ln>
        </p:spPr>
        <p:txBody>
          <a:bodyPr>
            <a:spAutoFit/>
          </a:bodyPr>
          <a:lstStyle/>
          <a:p>
            <a:pPr>
              <a:spcBef>
                <a:spcPct val="50000"/>
              </a:spcBef>
            </a:pPr>
            <a:r>
              <a:rPr lang="en-US" sz="1600" b="1"/>
              <a:t>5/ Bản nhạc “Dạ cổ hoài lang” được mi</a:t>
            </a:r>
            <a:r>
              <a:rPr lang="en-US" b="1"/>
              <a:t>ê</a:t>
            </a:r>
            <a:r>
              <a:rPr lang="en-US" sz="1600" b="1"/>
              <a:t>u tả như thế nào?</a:t>
            </a:r>
          </a:p>
        </p:txBody>
      </p:sp>
      <p:sp>
        <p:nvSpPr>
          <p:cNvPr id="20512" name="Text Box 32"/>
          <p:cNvSpPr txBox="1">
            <a:spLocks noChangeArrowheads="1"/>
          </p:cNvSpPr>
          <p:nvPr/>
        </p:nvSpPr>
        <p:spPr bwMode="auto">
          <a:xfrm>
            <a:off x="4114800" y="4876800"/>
            <a:ext cx="4343400" cy="1069975"/>
          </a:xfrm>
          <a:prstGeom prst="rect">
            <a:avLst/>
          </a:prstGeom>
          <a:noFill/>
          <a:ln w="9525">
            <a:noFill/>
            <a:miter lim="800000"/>
            <a:headEnd/>
            <a:tailEnd/>
          </a:ln>
        </p:spPr>
        <p:txBody>
          <a:bodyPr>
            <a:spAutoFit/>
          </a:bodyPr>
          <a:lstStyle/>
          <a:p>
            <a:pPr>
              <a:spcBef>
                <a:spcPct val="50000"/>
              </a:spcBef>
            </a:pPr>
            <a:r>
              <a:rPr lang="en-US" sz="1600" b="1">
                <a:solidFill>
                  <a:srgbClr val="0066FF"/>
                </a:solidFill>
              </a:rPr>
              <a:t>Bản “ Dạ cổ hoài lang” có một nhạc điệu buồn thương nhưng không sướt mướt ủ rũ, bế tắc mà trong sáng, chân thật và vẫn chứa chan niềm hi vọng.</a:t>
            </a:r>
          </a:p>
        </p:txBody>
      </p:sp>
      <p:sp>
        <p:nvSpPr>
          <p:cNvPr id="20513" name="Text Box 33"/>
          <p:cNvSpPr txBox="1">
            <a:spLocks noChangeArrowheads="1"/>
          </p:cNvSpPr>
          <p:nvPr/>
        </p:nvSpPr>
        <p:spPr bwMode="auto">
          <a:xfrm>
            <a:off x="0" y="5943600"/>
            <a:ext cx="4114800" cy="825500"/>
          </a:xfrm>
          <a:prstGeom prst="rect">
            <a:avLst/>
          </a:prstGeom>
          <a:noFill/>
          <a:ln w="9525">
            <a:noFill/>
            <a:miter lim="800000"/>
            <a:headEnd/>
            <a:tailEnd/>
          </a:ln>
        </p:spPr>
        <p:txBody>
          <a:bodyPr>
            <a:spAutoFit/>
          </a:bodyPr>
          <a:lstStyle/>
          <a:p>
            <a:pPr>
              <a:spcBef>
                <a:spcPct val="50000"/>
              </a:spcBef>
            </a:pPr>
            <a:r>
              <a:rPr lang="en-US" sz="1600" b="1"/>
              <a:t>6/ Qua câu chuyện này các em cảm nhận về ông Cao văn Lầu là người như thế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ox(in)">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504"/>
                                        </p:tgtEl>
                                        <p:attrNameLst>
                                          <p:attrName>style.visibility</p:attrName>
                                        </p:attrNameLst>
                                      </p:cBhvr>
                                      <p:to>
                                        <p:strVal val="visible"/>
                                      </p:to>
                                    </p:set>
                                    <p:anim calcmode="discrete" valueType="clr">
                                      <p:cBhvr override="childStyle">
                                        <p:cTn id="12" dur="80"/>
                                        <p:tgtEl>
                                          <p:spTgt spid="2050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504"/>
                                        </p:tgtEl>
                                        <p:attrNameLst>
                                          <p:attrName>fillcolor</p:attrName>
                                        </p:attrNameLst>
                                      </p:cBhvr>
                                      <p:tavLst>
                                        <p:tav tm="0">
                                          <p:val>
                                            <p:clrVal>
                                              <a:schemeClr val="accent2"/>
                                            </p:clrVal>
                                          </p:val>
                                        </p:tav>
                                        <p:tav tm="50000">
                                          <p:val>
                                            <p:clrVal>
                                              <a:schemeClr val="hlink"/>
                                            </p:clrVal>
                                          </p:val>
                                        </p:tav>
                                      </p:tavLst>
                                    </p:anim>
                                    <p:set>
                                      <p:cBhvr>
                                        <p:cTn id="14" dur="80"/>
                                        <p:tgtEl>
                                          <p:spTgt spid="2050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0505"/>
                                        </p:tgtEl>
                                        <p:attrNameLst>
                                          <p:attrName>style.visibility</p:attrName>
                                        </p:attrNameLst>
                                      </p:cBhvr>
                                      <p:to>
                                        <p:strVal val="visible"/>
                                      </p:to>
                                    </p:set>
                                    <p:anim calcmode="discrete" valueType="clr">
                                      <p:cBhvr override="childStyle">
                                        <p:cTn id="19" dur="80"/>
                                        <p:tgtEl>
                                          <p:spTgt spid="2050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505"/>
                                        </p:tgtEl>
                                        <p:attrNameLst>
                                          <p:attrName>fillcolor</p:attrName>
                                        </p:attrNameLst>
                                      </p:cBhvr>
                                      <p:tavLst>
                                        <p:tav tm="0">
                                          <p:val>
                                            <p:clrVal>
                                              <a:schemeClr val="accent2"/>
                                            </p:clrVal>
                                          </p:val>
                                        </p:tav>
                                        <p:tav tm="50000">
                                          <p:val>
                                            <p:clrVal>
                                              <a:schemeClr val="hlink"/>
                                            </p:clrVal>
                                          </p:val>
                                        </p:tav>
                                      </p:tavLst>
                                    </p:anim>
                                    <p:set>
                                      <p:cBhvr>
                                        <p:cTn id="21" dur="80"/>
                                        <p:tgtEl>
                                          <p:spTgt spid="20505"/>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0506"/>
                                        </p:tgtEl>
                                        <p:attrNameLst>
                                          <p:attrName>style.visibility</p:attrName>
                                        </p:attrNameLst>
                                      </p:cBhvr>
                                      <p:to>
                                        <p:strVal val="visible"/>
                                      </p:to>
                                    </p:set>
                                    <p:anim calcmode="discrete" valueType="clr">
                                      <p:cBhvr override="childStyle">
                                        <p:cTn id="26" dur="80"/>
                                        <p:tgtEl>
                                          <p:spTgt spid="2050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0506"/>
                                        </p:tgtEl>
                                        <p:attrNameLst>
                                          <p:attrName>fillcolor</p:attrName>
                                        </p:attrNameLst>
                                      </p:cBhvr>
                                      <p:tavLst>
                                        <p:tav tm="0">
                                          <p:val>
                                            <p:clrVal>
                                              <a:schemeClr val="accent2"/>
                                            </p:clrVal>
                                          </p:val>
                                        </p:tav>
                                        <p:tav tm="50000">
                                          <p:val>
                                            <p:clrVal>
                                              <a:schemeClr val="hlink"/>
                                            </p:clrVal>
                                          </p:val>
                                        </p:tav>
                                      </p:tavLst>
                                    </p:anim>
                                    <p:set>
                                      <p:cBhvr>
                                        <p:cTn id="28" dur="80"/>
                                        <p:tgtEl>
                                          <p:spTgt spid="20506"/>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20507"/>
                                        </p:tgtEl>
                                        <p:attrNameLst>
                                          <p:attrName>style.visibility</p:attrName>
                                        </p:attrNameLst>
                                      </p:cBhvr>
                                      <p:to>
                                        <p:strVal val="visible"/>
                                      </p:to>
                                    </p:set>
                                    <p:anim calcmode="discrete" valueType="clr">
                                      <p:cBhvr override="childStyle">
                                        <p:cTn id="33" dur="80"/>
                                        <p:tgtEl>
                                          <p:spTgt spid="2050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0507"/>
                                        </p:tgtEl>
                                        <p:attrNameLst>
                                          <p:attrName>fillcolor</p:attrName>
                                        </p:attrNameLst>
                                      </p:cBhvr>
                                      <p:tavLst>
                                        <p:tav tm="0">
                                          <p:val>
                                            <p:clrVal>
                                              <a:schemeClr val="accent2"/>
                                            </p:clrVal>
                                          </p:val>
                                        </p:tav>
                                        <p:tav tm="50000">
                                          <p:val>
                                            <p:clrVal>
                                              <a:schemeClr val="hlink"/>
                                            </p:clrVal>
                                          </p:val>
                                        </p:tav>
                                      </p:tavLst>
                                    </p:anim>
                                    <p:set>
                                      <p:cBhvr>
                                        <p:cTn id="35" dur="80"/>
                                        <p:tgtEl>
                                          <p:spTgt spid="20507"/>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20508"/>
                                        </p:tgtEl>
                                        <p:attrNameLst>
                                          <p:attrName>style.visibility</p:attrName>
                                        </p:attrNameLst>
                                      </p:cBhvr>
                                      <p:to>
                                        <p:strVal val="visible"/>
                                      </p:to>
                                    </p:set>
                                    <p:anim calcmode="discrete" valueType="clr">
                                      <p:cBhvr override="childStyle">
                                        <p:cTn id="40" dur="80"/>
                                        <p:tgtEl>
                                          <p:spTgt spid="2050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0508"/>
                                        </p:tgtEl>
                                        <p:attrNameLst>
                                          <p:attrName>fillcolor</p:attrName>
                                        </p:attrNameLst>
                                      </p:cBhvr>
                                      <p:tavLst>
                                        <p:tav tm="0">
                                          <p:val>
                                            <p:clrVal>
                                              <a:schemeClr val="accent2"/>
                                            </p:clrVal>
                                          </p:val>
                                        </p:tav>
                                        <p:tav tm="50000">
                                          <p:val>
                                            <p:clrVal>
                                              <a:schemeClr val="hlink"/>
                                            </p:clrVal>
                                          </p:val>
                                        </p:tav>
                                      </p:tavLst>
                                    </p:anim>
                                    <p:set>
                                      <p:cBhvr>
                                        <p:cTn id="42" dur="80"/>
                                        <p:tgtEl>
                                          <p:spTgt spid="20508"/>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20509"/>
                                        </p:tgtEl>
                                        <p:attrNameLst>
                                          <p:attrName>style.visibility</p:attrName>
                                        </p:attrNameLst>
                                      </p:cBhvr>
                                      <p:to>
                                        <p:strVal val="visible"/>
                                      </p:to>
                                    </p:set>
                                    <p:anim calcmode="discrete" valueType="clr">
                                      <p:cBhvr override="childStyle">
                                        <p:cTn id="47" dur="80"/>
                                        <p:tgtEl>
                                          <p:spTgt spid="20509"/>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0509"/>
                                        </p:tgtEl>
                                        <p:attrNameLst>
                                          <p:attrName>fillcolor</p:attrName>
                                        </p:attrNameLst>
                                      </p:cBhvr>
                                      <p:tavLst>
                                        <p:tav tm="0">
                                          <p:val>
                                            <p:clrVal>
                                              <a:schemeClr val="accent2"/>
                                            </p:clrVal>
                                          </p:val>
                                        </p:tav>
                                        <p:tav tm="50000">
                                          <p:val>
                                            <p:clrVal>
                                              <a:schemeClr val="hlink"/>
                                            </p:clrVal>
                                          </p:val>
                                        </p:tav>
                                      </p:tavLst>
                                    </p:anim>
                                    <p:set>
                                      <p:cBhvr>
                                        <p:cTn id="49" dur="80"/>
                                        <p:tgtEl>
                                          <p:spTgt spid="20509"/>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20510"/>
                                        </p:tgtEl>
                                        <p:attrNameLst>
                                          <p:attrName>style.visibility</p:attrName>
                                        </p:attrNameLst>
                                      </p:cBhvr>
                                      <p:to>
                                        <p:strVal val="visible"/>
                                      </p:to>
                                    </p:set>
                                    <p:anim calcmode="discrete" valueType="clr">
                                      <p:cBhvr override="childStyle">
                                        <p:cTn id="54" dur="80"/>
                                        <p:tgtEl>
                                          <p:spTgt spid="20510"/>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20510"/>
                                        </p:tgtEl>
                                        <p:attrNameLst>
                                          <p:attrName>fillcolor</p:attrName>
                                        </p:attrNameLst>
                                      </p:cBhvr>
                                      <p:tavLst>
                                        <p:tav tm="0">
                                          <p:val>
                                            <p:clrVal>
                                              <a:schemeClr val="accent2"/>
                                            </p:clrVal>
                                          </p:val>
                                        </p:tav>
                                        <p:tav tm="50000">
                                          <p:val>
                                            <p:clrVal>
                                              <a:schemeClr val="hlink"/>
                                            </p:clrVal>
                                          </p:val>
                                        </p:tav>
                                      </p:tavLst>
                                    </p:anim>
                                    <p:set>
                                      <p:cBhvr>
                                        <p:cTn id="56" dur="80"/>
                                        <p:tgtEl>
                                          <p:spTgt spid="20510"/>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nodePh="1">
                                  <p:stCondLst>
                                    <p:cond delay="0"/>
                                  </p:stCondLst>
                                  <p:endCondLst>
                                    <p:cond evt="begin" delay="0">
                                      <p:tn val="59"/>
                                    </p:cond>
                                  </p:endCondLst>
                                  <p:childTnLst>
                                    <p:set>
                                      <p:cBhvr>
                                        <p:cTn id="60" dur="1" fill="hold">
                                          <p:stCondLst>
                                            <p:cond delay="0"/>
                                          </p:stCondLst>
                                        </p:cTn>
                                        <p:tgtEl>
                                          <p:spTgt spid="20483"/>
                                        </p:tgtEl>
                                        <p:attrNameLst>
                                          <p:attrName>style.visibility</p:attrName>
                                        </p:attrNameLst>
                                      </p:cBhvr>
                                      <p:to>
                                        <p:strVal val="visible"/>
                                      </p:to>
                                    </p:set>
                                    <p:animEffect transition="in" filter="box(in)">
                                      <p:cBhvr>
                                        <p:cTn id="61" dur="500"/>
                                        <p:tgtEl>
                                          <p:spTgt spid="2048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grpId="0" nodeType="clickEffect" nodePh="1">
                                  <p:stCondLst>
                                    <p:cond delay="0"/>
                                  </p:stCondLst>
                                  <p:endCondLst>
                                    <p:cond evt="begin" delay="0">
                                      <p:tn val="64"/>
                                    </p:cond>
                                  </p:endCondLst>
                                  <p:childTnLst>
                                    <p:set>
                                      <p:cBhvr>
                                        <p:cTn id="65" dur="1" fill="hold">
                                          <p:stCondLst>
                                            <p:cond delay="0"/>
                                          </p:stCondLst>
                                        </p:cTn>
                                        <p:tgtEl>
                                          <p:spTgt spid="20489"/>
                                        </p:tgtEl>
                                        <p:attrNameLst>
                                          <p:attrName>style.visibility</p:attrName>
                                        </p:attrNameLst>
                                      </p:cBhvr>
                                      <p:to>
                                        <p:strVal val="visible"/>
                                      </p:to>
                                    </p:set>
                                    <p:animEffect transition="in" filter="box(in)">
                                      <p:cBhvr>
                                        <p:cTn id="66" dur="500"/>
                                        <p:tgtEl>
                                          <p:spTgt spid="2048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20511"/>
                                        </p:tgtEl>
                                        <p:attrNameLst>
                                          <p:attrName>style.visibility</p:attrName>
                                        </p:attrNameLst>
                                      </p:cBhvr>
                                      <p:to>
                                        <p:strVal val="visible"/>
                                      </p:to>
                                    </p:set>
                                    <p:anim calcmode="discrete" valueType="clr">
                                      <p:cBhvr override="childStyle">
                                        <p:cTn id="71" dur="80"/>
                                        <p:tgtEl>
                                          <p:spTgt spid="20511"/>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20511"/>
                                        </p:tgtEl>
                                        <p:attrNameLst>
                                          <p:attrName>fillcolor</p:attrName>
                                        </p:attrNameLst>
                                      </p:cBhvr>
                                      <p:tavLst>
                                        <p:tav tm="0">
                                          <p:val>
                                            <p:clrVal>
                                              <a:schemeClr val="accent2"/>
                                            </p:clrVal>
                                          </p:val>
                                        </p:tav>
                                        <p:tav tm="50000">
                                          <p:val>
                                            <p:clrVal>
                                              <a:schemeClr val="hlink"/>
                                            </p:clrVal>
                                          </p:val>
                                        </p:tav>
                                      </p:tavLst>
                                    </p:anim>
                                    <p:set>
                                      <p:cBhvr>
                                        <p:cTn id="73" dur="80"/>
                                        <p:tgtEl>
                                          <p:spTgt spid="20511"/>
                                        </p:tgtEl>
                                        <p:attrNameLst>
                                          <p:attrName>fill.type</p:attrName>
                                        </p:attrNameLst>
                                      </p:cBhvr>
                                      <p:to>
                                        <p:strVal val="solid"/>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nodePh="1">
                                  <p:stCondLst>
                                    <p:cond delay="0"/>
                                  </p:stCondLst>
                                  <p:endCondLst>
                                    <p:cond evt="begin" delay="0">
                                      <p:tn val="76"/>
                                    </p:cond>
                                  </p:endCondLst>
                                  <p:childTnLst>
                                    <p:set>
                                      <p:cBhvr>
                                        <p:cTn id="77" dur="1" fill="hold">
                                          <p:stCondLst>
                                            <p:cond delay="0"/>
                                          </p:stCondLst>
                                        </p:cTn>
                                        <p:tgtEl>
                                          <p:spTgt spid="20485"/>
                                        </p:tgtEl>
                                        <p:attrNameLst>
                                          <p:attrName>style.visibility</p:attrName>
                                        </p:attrNameLst>
                                      </p:cBhvr>
                                      <p:to>
                                        <p:strVal val="visible"/>
                                      </p:to>
                                    </p:set>
                                    <p:animEffect transition="in" filter="box(in)">
                                      <p:cBhvr>
                                        <p:cTn id="78" dur="500"/>
                                        <p:tgtEl>
                                          <p:spTgt spid="2048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20512"/>
                                        </p:tgtEl>
                                        <p:attrNameLst>
                                          <p:attrName>style.visibility</p:attrName>
                                        </p:attrNameLst>
                                      </p:cBhvr>
                                      <p:to>
                                        <p:strVal val="visible"/>
                                      </p:to>
                                    </p:set>
                                    <p:anim calcmode="discrete" valueType="clr">
                                      <p:cBhvr override="childStyle">
                                        <p:cTn id="83" dur="80"/>
                                        <p:tgtEl>
                                          <p:spTgt spid="20512"/>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20512"/>
                                        </p:tgtEl>
                                        <p:attrNameLst>
                                          <p:attrName>fillcolor</p:attrName>
                                        </p:attrNameLst>
                                      </p:cBhvr>
                                      <p:tavLst>
                                        <p:tav tm="0">
                                          <p:val>
                                            <p:clrVal>
                                              <a:schemeClr val="accent2"/>
                                            </p:clrVal>
                                          </p:val>
                                        </p:tav>
                                        <p:tav tm="50000">
                                          <p:val>
                                            <p:clrVal>
                                              <a:schemeClr val="hlink"/>
                                            </p:clrVal>
                                          </p:val>
                                        </p:tav>
                                      </p:tavLst>
                                    </p:anim>
                                    <p:set>
                                      <p:cBhvr>
                                        <p:cTn id="85" dur="80"/>
                                        <p:tgtEl>
                                          <p:spTgt spid="20512"/>
                                        </p:tgtEl>
                                        <p:attrNameLst>
                                          <p:attrName>fill.type</p:attrName>
                                        </p:attrNameLst>
                                      </p:cBhvr>
                                      <p:to>
                                        <p:strVal val="solid"/>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4" presetClass="entr" presetSubtype="16" fill="hold" grpId="0" nodeType="clickEffect" nodePh="1">
                                  <p:stCondLst>
                                    <p:cond delay="0"/>
                                  </p:stCondLst>
                                  <p:endCondLst>
                                    <p:cond evt="begin" delay="0">
                                      <p:tn val="88"/>
                                    </p:cond>
                                  </p:endCondLst>
                                  <p:childTnLst>
                                    <p:set>
                                      <p:cBhvr>
                                        <p:cTn id="89" dur="1" fill="hold">
                                          <p:stCondLst>
                                            <p:cond delay="0"/>
                                          </p:stCondLst>
                                        </p:cTn>
                                        <p:tgtEl>
                                          <p:spTgt spid="20491"/>
                                        </p:tgtEl>
                                        <p:attrNameLst>
                                          <p:attrName>style.visibility</p:attrName>
                                        </p:attrNameLst>
                                      </p:cBhvr>
                                      <p:to>
                                        <p:strVal val="visible"/>
                                      </p:to>
                                    </p:set>
                                    <p:animEffect transition="in" filter="box(in)">
                                      <p:cBhvr>
                                        <p:cTn id="90" dur="500"/>
                                        <p:tgtEl>
                                          <p:spTgt spid="20491"/>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7" presetClass="entr" presetSubtype="0" fill="hold" grpId="0" nodeType="clickEffect">
                                  <p:stCondLst>
                                    <p:cond delay="0"/>
                                  </p:stCondLst>
                                  <p:iterate type="lt">
                                    <p:tmPct val="50000"/>
                                  </p:iterate>
                                  <p:childTnLst>
                                    <p:set>
                                      <p:cBhvr>
                                        <p:cTn id="94" dur="1" fill="hold">
                                          <p:stCondLst>
                                            <p:cond delay="0"/>
                                          </p:stCondLst>
                                        </p:cTn>
                                        <p:tgtEl>
                                          <p:spTgt spid="20513"/>
                                        </p:tgtEl>
                                        <p:attrNameLst>
                                          <p:attrName>style.visibility</p:attrName>
                                        </p:attrNameLst>
                                      </p:cBhvr>
                                      <p:to>
                                        <p:strVal val="visible"/>
                                      </p:to>
                                    </p:set>
                                    <p:anim calcmode="discrete" valueType="clr">
                                      <p:cBhvr override="childStyle">
                                        <p:cTn id="95" dur="80"/>
                                        <p:tgtEl>
                                          <p:spTgt spid="20513"/>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20513"/>
                                        </p:tgtEl>
                                        <p:attrNameLst>
                                          <p:attrName>fillcolor</p:attrName>
                                        </p:attrNameLst>
                                      </p:cBhvr>
                                      <p:tavLst>
                                        <p:tav tm="0">
                                          <p:val>
                                            <p:clrVal>
                                              <a:schemeClr val="accent2"/>
                                            </p:clrVal>
                                          </p:val>
                                        </p:tav>
                                        <p:tav tm="50000">
                                          <p:val>
                                            <p:clrVal>
                                              <a:schemeClr val="hlink"/>
                                            </p:clrVal>
                                          </p:val>
                                        </p:tav>
                                      </p:tavLst>
                                    </p:anim>
                                    <p:set>
                                      <p:cBhvr>
                                        <p:cTn id="97" dur="80"/>
                                        <p:tgtEl>
                                          <p:spTgt spid="205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5" grpId="0"/>
      <p:bldP spid="20489" grpId="0"/>
      <p:bldP spid="20491" grpId="0"/>
      <p:bldP spid="20504" grpId="0"/>
      <p:bldP spid="20505" grpId="0"/>
      <p:bldP spid="20506" grpId="0"/>
      <p:bldP spid="20507" grpId="0"/>
      <p:bldP spid="20508" grpId="0"/>
      <p:bldP spid="20509" grpId="0"/>
      <p:bldP spid="20510" grpId="0"/>
      <p:bldP spid="20511" grpId="0"/>
      <p:bldP spid="20512" grpId="0"/>
      <p:bldP spid="205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934200"/>
            <a:chOff x="0" y="0"/>
            <a:chExt cx="5760" cy="4320"/>
          </a:xfrm>
        </p:grpSpPr>
        <p:pic>
          <p:nvPicPr>
            <p:cNvPr id="12298" name="Picture 3" descr="n3"/>
            <p:cNvPicPr>
              <a:picLocks noChangeAspect="1" noChangeArrowheads="1"/>
            </p:cNvPicPr>
            <p:nvPr/>
          </p:nvPicPr>
          <p:blipFill>
            <a:blip r:embed="rId2"/>
            <a:srcRect/>
            <a:stretch>
              <a:fillRect/>
            </a:stretch>
          </p:blipFill>
          <p:spPr bwMode="auto">
            <a:xfrm rot="5400000">
              <a:off x="-2137" y="2137"/>
              <a:ext cx="4320" cy="46"/>
            </a:xfrm>
            <a:prstGeom prst="rect">
              <a:avLst/>
            </a:prstGeom>
            <a:noFill/>
            <a:ln w="9525">
              <a:noFill/>
              <a:miter lim="800000"/>
              <a:headEnd/>
              <a:tailEnd/>
            </a:ln>
          </p:spPr>
        </p:pic>
        <p:pic>
          <p:nvPicPr>
            <p:cNvPr id="12299" name="Picture 4" descr="n3"/>
            <p:cNvPicPr>
              <a:picLocks noChangeAspect="1" noChangeArrowheads="1"/>
            </p:cNvPicPr>
            <p:nvPr/>
          </p:nvPicPr>
          <p:blipFill>
            <a:blip r:embed="rId2"/>
            <a:srcRect/>
            <a:stretch>
              <a:fillRect/>
            </a:stretch>
          </p:blipFill>
          <p:spPr bwMode="auto">
            <a:xfrm rot="5400000">
              <a:off x="3577" y="2137"/>
              <a:ext cx="4320" cy="46"/>
            </a:xfrm>
            <a:prstGeom prst="rect">
              <a:avLst/>
            </a:prstGeom>
            <a:noFill/>
            <a:ln w="9525">
              <a:noFill/>
              <a:miter lim="800000"/>
              <a:headEnd/>
              <a:tailEnd/>
            </a:ln>
          </p:spPr>
        </p:pic>
        <p:pic>
          <p:nvPicPr>
            <p:cNvPr id="12300" name="Picture 5" descr="n3"/>
            <p:cNvPicPr>
              <a:picLocks noChangeAspect="1" noChangeArrowheads="1"/>
            </p:cNvPicPr>
            <p:nvPr/>
          </p:nvPicPr>
          <p:blipFill>
            <a:blip r:embed="rId2"/>
            <a:srcRect/>
            <a:stretch>
              <a:fillRect/>
            </a:stretch>
          </p:blipFill>
          <p:spPr bwMode="auto">
            <a:xfrm>
              <a:off x="0" y="4259"/>
              <a:ext cx="5760" cy="61"/>
            </a:xfrm>
            <a:prstGeom prst="rect">
              <a:avLst/>
            </a:prstGeom>
            <a:noFill/>
            <a:ln w="9525">
              <a:noFill/>
              <a:miter lim="800000"/>
              <a:headEnd/>
              <a:tailEnd/>
            </a:ln>
          </p:spPr>
        </p:pic>
        <p:pic>
          <p:nvPicPr>
            <p:cNvPr id="12301" name="Picture 6" descr="n3"/>
            <p:cNvPicPr>
              <a:picLocks noChangeAspect="1" noChangeArrowheads="1"/>
            </p:cNvPicPr>
            <p:nvPr/>
          </p:nvPicPr>
          <p:blipFill>
            <a:blip r:embed="rId2"/>
            <a:srcRect/>
            <a:stretch>
              <a:fillRect/>
            </a:stretch>
          </p:blipFill>
          <p:spPr bwMode="auto">
            <a:xfrm>
              <a:off x="0" y="0"/>
              <a:ext cx="5760" cy="61"/>
            </a:xfrm>
            <a:prstGeom prst="rect">
              <a:avLst/>
            </a:prstGeom>
            <a:noFill/>
            <a:ln w="9525">
              <a:noFill/>
              <a:miter lim="800000"/>
              <a:headEnd/>
              <a:tailEnd/>
            </a:ln>
          </p:spPr>
        </p:pic>
      </p:grpSp>
      <p:pic>
        <p:nvPicPr>
          <p:cNvPr id="12291" name="Picture 7" descr="phcanh 1067">
            <a:hlinkClick r:id="rId3" action="ppaction://hlinksldjump"/>
          </p:cNvPr>
          <p:cNvPicPr>
            <a:picLocks noChangeAspect="1" noChangeArrowheads="1" noCrop="1"/>
          </p:cNvPicPr>
          <p:nvPr/>
        </p:nvPicPr>
        <p:blipFill>
          <a:blip r:embed="rId4"/>
          <a:srcRect/>
          <a:stretch>
            <a:fillRect/>
          </a:stretch>
        </p:blipFill>
        <p:spPr bwMode="auto">
          <a:xfrm>
            <a:off x="0" y="76200"/>
            <a:ext cx="1425575" cy="1223963"/>
          </a:xfrm>
          <a:prstGeom prst="rect">
            <a:avLst/>
          </a:prstGeom>
          <a:noFill/>
          <a:ln w="9525">
            <a:noFill/>
            <a:miter lim="800000"/>
            <a:headEnd/>
            <a:tailEnd/>
          </a:ln>
        </p:spPr>
      </p:pic>
      <p:pic>
        <p:nvPicPr>
          <p:cNvPr id="12292" name="Picture 9" descr="phcanh 1046"/>
          <p:cNvPicPr>
            <a:picLocks noChangeAspect="1" noChangeArrowheads="1" noCrop="1"/>
          </p:cNvPicPr>
          <p:nvPr/>
        </p:nvPicPr>
        <p:blipFill>
          <a:blip r:embed="rId5"/>
          <a:srcRect/>
          <a:stretch>
            <a:fillRect/>
          </a:stretch>
        </p:blipFill>
        <p:spPr bwMode="auto">
          <a:xfrm>
            <a:off x="7677150" y="5160963"/>
            <a:ext cx="1619250" cy="1773237"/>
          </a:xfrm>
          <a:prstGeom prst="rect">
            <a:avLst/>
          </a:prstGeom>
          <a:noFill/>
          <a:ln w="9525">
            <a:noFill/>
            <a:miter lim="800000"/>
            <a:headEnd/>
            <a:tailEnd/>
          </a:ln>
        </p:spPr>
      </p:pic>
      <p:sp>
        <p:nvSpPr>
          <p:cNvPr id="21518" name="WordArt 14"/>
          <p:cNvSpPr>
            <a:spLocks noChangeArrowheads="1" noChangeShapeType="1" noTextEdit="1"/>
          </p:cNvSpPr>
          <p:nvPr/>
        </p:nvSpPr>
        <p:spPr bwMode="auto">
          <a:xfrm>
            <a:off x="1524000" y="1828800"/>
            <a:ext cx="5334000" cy="1066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 Dặn dò</a:t>
            </a:r>
          </a:p>
        </p:txBody>
      </p:sp>
      <p:sp>
        <p:nvSpPr>
          <p:cNvPr id="21519" name="Text Box 15"/>
          <p:cNvSpPr txBox="1">
            <a:spLocks noChangeArrowheads="1"/>
          </p:cNvSpPr>
          <p:nvPr/>
        </p:nvSpPr>
        <p:spPr bwMode="auto">
          <a:xfrm>
            <a:off x="1447800" y="3276600"/>
            <a:ext cx="6858000" cy="457200"/>
          </a:xfrm>
          <a:prstGeom prst="rect">
            <a:avLst/>
          </a:prstGeom>
          <a:noFill/>
          <a:ln w="9525">
            <a:noFill/>
            <a:miter lim="800000"/>
            <a:headEnd/>
            <a:tailEnd/>
          </a:ln>
        </p:spPr>
        <p:txBody>
          <a:bodyPr>
            <a:spAutoFit/>
          </a:bodyPr>
          <a:lstStyle/>
          <a:p>
            <a:pPr>
              <a:spcBef>
                <a:spcPct val="50000"/>
              </a:spcBef>
            </a:pPr>
            <a:r>
              <a:rPr lang="en-US" sz="2400">
                <a:solidFill>
                  <a:srgbClr val="0033CC"/>
                </a:solidFill>
              </a:rPr>
              <a:t>- Ôn tập lại 2 bài TĐN</a:t>
            </a:r>
            <a:r>
              <a:rPr lang="en-US" sz="2400">
                <a:solidFill>
                  <a:schemeClr val="accent2"/>
                </a:solidFill>
              </a:rPr>
              <a:t> </a:t>
            </a:r>
            <a:r>
              <a:rPr lang="en-US" sz="2400">
                <a:solidFill>
                  <a:srgbClr val="0033CC"/>
                </a:solidFill>
              </a:rPr>
              <a:t>đã ôn tập. </a:t>
            </a:r>
          </a:p>
        </p:txBody>
      </p:sp>
      <p:sp>
        <p:nvSpPr>
          <p:cNvPr id="21520" name="Text Box 16"/>
          <p:cNvSpPr txBox="1">
            <a:spLocks noChangeArrowheads="1"/>
          </p:cNvSpPr>
          <p:nvPr/>
        </p:nvSpPr>
        <p:spPr bwMode="auto">
          <a:xfrm>
            <a:off x="1371600" y="4114800"/>
            <a:ext cx="7848600" cy="457200"/>
          </a:xfrm>
          <a:prstGeom prst="rect">
            <a:avLst/>
          </a:prstGeom>
          <a:noFill/>
          <a:ln w="9525">
            <a:noFill/>
            <a:miter lim="800000"/>
            <a:headEnd/>
            <a:tailEnd/>
          </a:ln>
        </p:spPr>
        <p:txBody>
          <a:bodyPr>
            <a:spAutoFit/>
          </a:bodyPr>
          <a:lstStyle/>
          <a:p>
            <a:pPr>
              <a:spcBef>
                <a:spcPct val="50000"/>
              </a:spcBef>
            </a:pPr>
            <a:r>
              <a:rPr lang="en-US" sz="2400">
                <a:solidFill>
                  <a:srgbClr val="0033CC"/>
                </a:solidFill>
              </a:rPr>
              <a:t>- Tìm hiểu thêm  về nhạc sĩ,nghệ nhân Cao Văn Lầu.</a:t>
            </a:r>
          </a:p>
        </p:txBody>
      </p:sp>
      <p:sp>
        <p:nvSpPr>
          <p:cNvPr id="12296" name="Text Box 17"/>
          <p:cNvSpPr txBox="1">
            <a:spLocks noChangeArrowheads="1"/>
          </p:cNvSpPr>
          <p:nvPr/>
        </p:nvSpPr>
        <p:spPr bwMode="auto">
          <a:xfrm>
            <a:off x="1447800" y="30163"/>
            <a:ext cx="6248400" cy="1077912"/>
          </a:xfrm>
          <a:prstGeom prst="rect">
            <a:avLst/>
          </a:prstGeom>
          <a:noFill/>
          <a:ln w="9525">
            <a:noFill/>
            <a:miter lim="800000"/>
            <a:headEnd/>
            <a:tailEnd/>
          </a:ln>
        </p:spPr>
        <p:txBody>
          <a:bodyPr>
            <a:spAutoFit/>
          </a:bodyPr>
          <a:lstStyle/>
          <a:p>
            <a:pPr>
              <a:spcBef>
                <a:spcPct val="50000"/>
              </a:spcBef>
            </a:pPr>
            <a:r>
              <a:rPr lang="en-US" sz="3200" u="sng">
                <a:solidFill>
                  <a:srgbClr val="FF3300"/>
                </a:solidFill>
              </a:rPr>
              <a:t>Tiết 15</a:t>
            </a:r>
            <a:r>
              <a:rPr lang="en-US" sz="3200">
                <a:solidFill>
                  <a:srgbClr val="FF3300"/>
                </a:solidFill>
              </a:rPr>
              <a:t> : Ôn tập </a:t>
            </a:r>
            <a:r>
              <a:rPr lang="vi-VN" sz="3200">
                <a:solidFill>
                  <a:srgbClr val="FF3300"/>
                </a:solidFill>
              </a:rPr>
              <a:t>đ</a:t>
            </a:r>
            <a:r>
              <a:rPr lang="en-US" sz="3200">
                <a:solidFill>
                  <a:srgbClr val="FF3300"/>
                </a:solidFill>
              </a:rPr>
              <a:t>ọc nhạc Số 3 – Số 4 </a:t>
            </a:r>
          </a:p>
        </p:txBody>
      </p:sp>
      <p:sp>
        <p:nvSpPr>
          <p:cNvPr id="12297" name="Text Box 18"/>
          <p:cNvSpPr txBox="1">
            <a:spLocks noChangeArrowheads="1"/>
          </p:cNvSpPr>
          <p:nvPr/>
        </p:nvSpPr>
        <p:spPr bwMode="auto">
          <a:xfrm>
            <a:off x="2895600" y="533400"/>
            <a:ext cx="62484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Kể chuyện Âm nhạc.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fade">
                                      <p:cBhvr>
                                        <p:cTn id="7" dur="770" decel="100000"/>
                                        <p:tgtEl>
                                          <p:spTgt spid="21518"/>
                                        </p:tgtEl>
                                      </p:cBhvr>
                                    </p:animEffect>
                                    <p:animScale>
                                      <p:cBhvr>
                                        <p:cTn id="8" dur="770" decel="100000"/>
                                        <p:tgtEl>
                                          <p:spTgt spid="21518"/>
                                        </p:tgtEl>
                                      </p:cBhvr>
                                      <p:from x="10000" y="10000"/>
                                      <p:to x="200000" y="450000"/>
                                    </p:animScale>
                                    <p:animScale>
                                      <p:cBhvr>
                                        <p:cTn id="9" dur="1230" accel="100000" fill="hold">
                                          <p:stCondLst>
                                            <p:cond delay="770"/>
                                          </p:stCondLst>
                                        </p:cTn>
                                        <p:tgtEl>
                                          <p:spTgt spid="21518"/>
                                        </p:tgtEl>
                                      </p:cBhvr>
                                      <p:from x="200000" y="450000"/>
                                      <p:to x="100000" y="100000"/>
                                    </p:animScale>
                                    <p:set>
                                      <p:cBhvr>
                                        <p:cTn id="10" dur="770" fill="hold"/>
                                        <p:tgtEl>
                                          <p:spTgt spid="21518"/>
                                        </p:tgtEl>
                                        <p:attrNameLst>
                                          <p:attrName>ppt_x</p:attrName>
                                        </p:attrNameLst>
                                      </p:cBhvr>
                                      <p:to>
                                        <p:strVal val="(0.5)"/>
                                      </p:to>
                                    </p:set>
                                    <p:anim from="(0.5)" to="(#ppt_x)" calcmode="lin" valueType="num">
                                      <p:cBhvr>
                                        <p:cTn id="11" dur="1230" accel="100000" fill="hold">
                                          <p:stCondLst>
                                            <p:cond delay="770"/>
                                          </p:stCondLst>
                                        </p:cTn>
                                        <p:tgtEl>
                                          <p:spTgt spid="21518"/>
                                        </p:tgtEl>
                                        <p:attrNameLst>
                                          <p:attrName>ppt_x</p:attrName>
                                        </p:attrNameLst>
                                      </p:cBhvr>
                                    </p:anim>
                                    <p:set>
                                      <p:cBhvr>
                                        <p:cTn id="12" dur="770" fill="hold"/>
                                        <p:tgtEl>
                                          <p:spTgt spid="21518"/>
                                        </p:tgtEl>
                                        <p:attrNameLst>
                                          <p:attrName>ppt_y</p:attrName>
                                        </p:attrNameLst>
                                      </p:cBhvr>
                                      <p:to>
                                        <p:strVal val="(#ppt_y+0.4)"/>
                                      </p:to>
                                    </p:set>
                                    <p:anim from="(#ppt_y+0.4)" to="(#ppt_y)" calcmode="lin" valueType="num">
                                      <p:cBhvr>
                                        <p:cTn id="13" dur="1230" accel="100000" fill="hold">
                                          <p:stCondLst>
                                            <p:cond delay="770"/>
                                          </p:stCondLst>
                                        </p:cTn>
                                        <p:tgtEl>
                                          <p:spTgt spid="2151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1519"/>
                                        </p:tgtEl>
                                        <p:attrNameLst>
                                          <p:attrName>style.visibility</p:attrName>
                                        </p:attrNameLst>
                                      </p:cBhvr>
                                      <p:to>
                                        <p:strVal val="visible"/>
                                      </p:to>
                                    </p:set>
                                    <p:anim calcmode="discrete" valueType="clr">
                                      <p:cBhvr override="childStyle">
                                        <p:cTn id="18" dur="80"/>
                                        <p:tgtEl>
                                          <p:spTgt spid="2151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1519"/>
                                        </p:tgtEl>
                                        <p:attrNameLst>
                                          <p:attrName>fillcolor</p:attrName>
                                        </p:attrNameLst>
                                      </p:cBhvr>
                                      <p:tavLst>
                                        <p:tav tm="0">
                                          <p:val>
                                            <p:clrVal>
                                              <a:schemeClr val="accent2"/>
                                            </p:clrVal>
                                          </p:val>
                                        </p:tav>
                                        <p:tav tm="50000">
                                          <p:val>
                                            <p:clrVal>
                                              <a:schemeClr val="hlink"/>
                                            </p:clrVal>
                                          </p:val>
                                        </p:tav>
                                      </p:tavLst>
                                    </p:anim>
                                    <p:set>
                                      <p:cBhvr>
                                        <p:cTn id="20" dur="80"/>
                                        <p:tgtEl>
                                          <p:spTgt spid="21519"/>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1520"/>
                                        </p:tgtEl>
                                        <p:attrNameLst>
                                          <p:attrName>style.visibility</p:attrName>
                                        </p:attrNameLst>
                                      </p:cBhvr>
                                      <p:to>
                                        <p:strVal val="visible"/>
                                      </p:to>
                                    </p:set>
                                    <p:anim calcmode="discrete" valueType="clr">
                                      <p:cBhvr override="childStyle">
                                        <p:cTn id="25" dur="80"/>
                                        <p:tgtEl>
                                          <p:spTgt spid="2152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1520"/>
                                        </p:tgtEl>
                                        <p:attrNameLst>
                                          <p:attrName>fillcolor</p:attrName>
                                        </p:attrNameLst>
                                      </p:cBhvr>
                                      <p:tavLst>
                                        <p:tav tm="0">
                                          <p:val>
                                            <p:clrVal>
                                              <a:schemeClr val="accent2"/>
                                            </p:clrVal>
                                          </p:val>
                                        </p:tav>
                                        <p:tav tm="50000">
                                          <p:val>
                                            <p:clrVal>
                                              <a:schemeClr val="hlink"/>
                                            </p:clrVal>
                                          </p:val>
                                        </p:tav>
                                      </p:tavLst>
                                    </p:anim>
                                    <p:set>
                                      <p:cBhvr>
                                        <p:cTn id="27" dur="80"/>
                                        <p:tgtEl>
                                          <p:spTgt spid="215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animBg="1"/>
      <p:bldP spid="21519" grpId="0"/>
      <p:bldP spid="215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iohoa"/>
          <p:cNvPicPr>
            <a:picLocks noChangeAspect="1" noChangeArrowheads="1"/>
          </p:cNvPicPr>
          <p:nvPr/>
        </p:nvPicPr>
        <p:blipFill>
          <a:blip r:embed="rId2"/>
          <a:srcRect/>
          <a:stretch>
            <a:fillRect/>
          </a:stretch>
        </p:blipFill>
        <p:spPr bwMode="auto">
          <a:xfrm>
            <a:off x="0" y="-152400"/>
            <a:ext cx="9144000" cy="6877050"/>
          </a:xfrm>
          <a:prstGeom prst="rect">
            <a:avLst/>
          </a:prstGeom>
          <a:noFill/>
          <a:ln w="9525">
            <a:noFill/>
            <a:miter lim="800000"/>
            <a:headEnd/>
            <a:tailEnd/>
          </a:ln>
        </p:spPr>
      </p:pic>
      <p:sp>
        <p:nvSpPr>
          <p:cNvPr id="15363" name="WordArt 3"/>
          <p:cNvSpPr>
            <a:spLocks noChangeArrowheads="1" noChangeShapeType="1" noTextEdit="1"/>
          </p:cNvSpPr>
          <p:nvPr/>
        </p:nvSpPr>
        <p:spPr bwMode="auto">
          <a:xfrm>
            <a:off x="381000" y="304800"/>
            <a:ext cx="8305800" cy="4419600"/>
          </a:xfrm>
          <a:prstGeom prst="rect">
            <a:avLst/>
          </a:prstGeom>
        </p:spPr>
        <p:txBody>
          <a:bodyPr spcFirstLastPara="1" wrap="none" fromWordArt="1">
            <a:prstTxWarp prst="textArchUp">
              <a:avLst>
                <a:gd name="adj" fmla="val 9830044"/>
              </a:avLst>
            </a:prstTxWarp>
          </a:bodyPr>
          <a:lstStyle/>
          <a:p>
            <a:pPr algn="ctr"/>
            <a:r>
              <a:rPr lang="en-US" sz="3600" kern="10">
                <a:ln w="9525">
                  <a:solidFill>
                    <a:srgbClr val="FFFF00"/>
                  </a:solidFill>
                  <a:round/>
                  <a:headEnd/>
                  <a:tailEnd/>
                </a:ln>
                <a:solidFill>
                  <a:srgbClr val="FF0000"/>
                </a:solidFill>
                <a:latin typeface="Arial"/>
                <a:cs typeface="Arial"/>
              </a:rPr>
              <a:t>Chúc các thầy cô giáo mạnh khoẻ</a:t>
            </a:r>
          </a:p>
        </p:txBody>
      </p:sp>
      <p:sp>
        <p:nvSpPr>
          <p:cNvPr id="15364" name="AutoShape 4"/>
          <p:cNvSpPr>
            <a:spLocks noChangeArrowheads="1"/>
          </p:cNvSpPr>
          <p:nvPr/>
        </p:nvSpPr>
        <p:spPr bwMode="auto">
          <a:xfrm>
            <a:off x="304800" y="914400"/>
            <a:ext cx="228600" cy="381000"/>
          </a:xfrm>
          <a:prstGeom prst="star4">
            <a:avLst>
              <a:gd name="adj" fmla="val 12500"/>
            </a:avLst>
          </a:prstGeom>
          <a:solidFill>
            <a:srgbClr val="00FF00"/>
          </a:solidFill>
          <a:ln w="9525">
            <a:noFill/>
            <a:miter lim="800000"/>
            <a:headEnd/>
            <a:tailEnd/>
          </a:ln>
        </p:spPr>
        <p:txBody>
          <a:bodyPr wrap="none" anchor="ctr"/>
          <a:lstStyle/>
          <a:p>
            <a:endParaRPr lang="en-US"/>
          </a:p>
        </p:txBody>
      </p:sp>
      <p:sp>
        <p:nvSpPr>
          <p:cNvPr id="15365" name="AutoShape 5"/>
          <p:cNvSpPr>
            <a:spLocks noChangeArrowheads="1"/>
          </p:cNvSpPr>
          <p:nvPr/>
        </p:nvSpPr>
        <p:spPr bwMode="auto">
          <a:xfrm>
            <a:off x="8305800" y="152400"/>
            <a:ext cx="228600" cy="228600"/>
          </a:xfrm>
          <a:prstGeom prst="star4">
            <a:avLst>
              <a:gd name="adj" fmla="val 12500"/>
            </a:avLst>
          </a:prstGeom>
          <a:solidFill>
            <a:srgbClr val="FF00FF"/>
          </a:solidFill>
          <a:ln w="9525">
            <a:noFill/>
            <a:miter lim="800000"/>
            <a:headEnd/>
            <a:tailEnd/>
          </a:ln>
        </p:spPr>
        <p:txBody>
          <a:bodyPr wrap="none" anchor="ctr"/>
          <a:lstStyle/>
          <a:p>
            <a:endParaRPr lang="en-US"/>
          </a:p>
        </p:txBody>
      </p:sp>
      <p:sp>
        <p:nvSpPr>
          <p:cNvPr id="15366" name="AutoShape 6"/>
          <p:cNvSpPr>
            <a:spLocks noChangeArrowheads="1"/>
          </p:cNvSpPr>
          <p:nvPr/>
        </p:nvSpPr>
        <p:spPr bwMode="auto">
          <a:xfrm>
            <a:off x="7086600" y="457200"/>
            <a:ext cx="304800" cy="381000"/>
          </a:xfrm>
          <a:prstGeom prst="star4">
            <a:avLst>
              <a:gd name="adj" fmla="val 12500"/>
            </a:avLst>
          </a:prstGeom>
          <a:solidFill>
            <a:srgbClr val="CC99FF"/>
          </a:solidFill>
          <a:ln w="9525">
            <a:noFill/>
            <a:miter lim="800000"/>
            <a:headEnd/>
            <a:tailEnd/>
          </a:ln>
        </p:spPr>
        <p:txBody>
          <a:bodyPr wrap="none" anchor="ctr"/>
          <a:lstStyle/>
          <a:p>
            <a:endParaRPr lang="en-US"/>
          </a:p>
        </p:txBody>
      </p:sp>
      <p:sp>
        <p:nvSpPr>
          <p:cNvPr id="15367" name="AutoShape 7"/>
          <p:cNvSpPr>
            <a:spLocks noChangeArrowheads="1"/>
          </p:cNvSpPr>
          <p:nvPr/>
        </p:nvSpPr>
        <p:spPr bwMode="auto">
          <a:xfrm>
            <a:off x="8458200" y="1219200"/>
            <a:ext cx="228600" cy="304800"/>
          </a:xfrm>
          <a:prstGeom prst="star4">
            <a:avLst>
              <a:gd name="adj" fmla="val 12500"/>
            </a:avLst>
          </a:prstGeom>
          <a:solidFill>
            <a:srgbClr val="CC0000"/>
          </a:solidFill>
          <a:ln w="9525">
            <a:noFill/>
            <a:miter lim="800000"/>
            <a:headEnd/>
            <a:tailEnd/>
          </a:ln>
        </p:spPr>
        <p:txBody>
          <a:bodyPr wrap="none" anchor="ctr"/>
          <a:lstStyle/>
          <a:p>
            <a:endParaRPr lang="en-US"/>
          </a:p>
        </p:txBody>
      </p:sp>
      <p:sp>
        <p:nvSpPr>
          <p:cNvPr id="15368" name="AutoShape 8"/>
          <p:cNvSpPr>
            <a:spLocks noChangeArrowheads="1"/>
          </p:cNvSpPr>
          <p:nvPr/>
        </p:nvSpPr>
        <p:spPr bwMode="auto">
          <a:xfrm>
            <a:off x="838200" y="457200"/>
            <a:ext cx="228600" cy="228600"/>
          </a:xfrm>
          <a:prstGeom prst="star4">
            <a:avLst>
              <a:gd name="adj" fmla="val 12500"/>
            </a:avLst>
          </a:prstGeom>
          <a:solidFill>
            <a:srgbClr val="FF00FF"/>
          </a:solidFill>
          <a:ln w="9525">
            <a:noFill/>
            <a:miter lim="800000"/>
            <a:headEnd/>
            <a:tailEnd/>
          </a:ln>
        </p:spPr>
        <p:txBody>
          <a:bodyPr wrap="none" anchor="ctr"/>
          <a:lstStyle/>
          <a:p>
            <a:endParaRPr lang="en-US"/>
          </a:p>
        </p:txBody>
      </p:sp>
      <p:sp>
        <p:nvSpPr>
          <p:cNvPr id="13321" name="Text Box 11"/>
          <p:cNvSpPr txBox="1">
            <a:spLocks noChangeArrowheads="1"/>
          </p:cNvSpPr>
          <p:nvPr/>
        </p:nvSpPr>
        <p:spPr bwMode="auto">
          <a:xfrm rot="19804109" flipV="1">
            <a:off x="2511425" y="2424113"/>
            <a:ext cx="2819400" cy="366712"/>
          </a:xfrm>
          <a:prstGeom prst="rect">
            <a:avLst/>
          </a:prstGeom>
          <a:noFill/>
          <a:ln w="9525">
            <a:noFill/>
            <a:miter lim="800000"/>
            <a:headEnd/>
            <a:tailEnd/>
          </a:ln>
        </p:spPr>
        <p:txBody>
          <a:bodyPr rot="10800000">
            <a:spAutoFit/>
          </a:bodyPr>
          <a:lstStyle/>
          <a:p>
            <a:pPr algn="ctr">
              <a:spcBef>
                <a:spcPct val="50000"/>
              </a:spcBef>
            </a:pPr>
            <a:endParaRPr lang="en-US"/>
          </a:p>
        </p:txBody>
      </p:sp>
      <p:sp>
        <p:nvSpPr>
          <p:cNvPr id="15372" name="WordArt 12"/>
          <p:cNvSpPr>
            <a:spLocks noChangeArrowheads="1" noChangeShapeType="1" noTextEdit="1"/>
          </p:cNvSpPr>
          <p:nvPr/>
        </p:nvSpPr>
        <p:spPr bwMode="auto">
          <a:xfrm>
            <a:off x="1828800" y="5410200"/>
            <a:ext cx="5562600" cy="82867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Chúc các em học tập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childTnLst>
                                    <p:animClr clrSpc="hsl" dir="cw">
                                      <p:cBhvr override="childStyle">
                                        <p:cTn id="6" dur="5000" fill="hold"/>
                                        <p:tgtEl>
                                          <p:spTgt spid="15363"/>
                                        </p:tgtEl>
                                        <p:attrNameLst>
                                          <p:attrName>style.color</p:attrName>
                                        </p:attrNameLst>
                                      </p:cBhvr>
                                      <p:by>
                                        <p:hsl h="-7200000" s="0" l="0"/>
                                      </p:by>
                                    </p:animClr>
                                    <p:animClr clrSpc="hsl" dir="cw">
                                      <p:cBhvr>
                                        <p:cTn id="7" dur="5000" fill="hold"/>
                                        <p:tgtEl>
                                          <p:spTgt spid="15363"/>
                                        </p:tgtEl>
                                        <p:attrNameLst>
                                          <p:attrName>fillcolor</p:attrName>
                                        </p:attrNameLst>
                                      </p:cBhvr>
                                      <p:by>
                                        <p:hsl h="-7200000" s="0" l="0"/>
                                      </p:by>
                                    </p:animClr>
                                    <p:animClr clrSpc="hsl" dir="cw">
                                      <p:cBhvr>
                                        <p:cTn id="8" dur="5000" fill="hold"/>
                                        <p:tgtEl>
                                          <p:spTgt spid="15363"/>
                                        </p:tgtEl>
                                        <p:attrNameLst>
                                          <p:attrName>stroke.color</p:attrName>
                                        </p:attrNameLst>
                                      </p:cBhvr>
                                      <p:by>
                                        <p:hsl h="-7200000" s="0" l="0"/>
                                      </p:by>
                                    </p:animClr>
                                    <p:set>
                                      <p:cBhvr>
                                        <p:cTn id="9" dur="5000" fill="hold"/>
                                        <p:tgtEl>
                                          <p:spTgt spid="15363"/>
                                        </p:tgtEl>
                                        <p:attrNameLst>
                                          <p:attrName>fill.type</p:attrName>
                                        </p:attrNameLst>
                                      </p:cBhvr>
                                      <p:to>
                                        <p:strVal val="solid"/>
                                      </p:to>
                                    </p:set>
                                  </p:childTnLst>
                                </p:cTn>
                              </p:par>
                            </p:childTnLst>
                          </p:cTn>
                        </p:par>
                        <p:par>
                          <p:cTn id="10" fill="hold" nodeType="afterGroup">
                            <p:stCondLst>
                              <p:cond delay="5000"/>
                            </p:stCondLst>
                            <p:childTnLst>
                              <p:par>
                                <p:cTn id="11" presetID="22" presetClass="emph" presetSubtype="0" repeatCount="indefinite" fill="hold" grpId="0" nodeType="afterEffect">
                                  <p:stCondLst>
                                    <p:cond delay="0"/>
                                  </p:stCondLst>
                                  <p:childTnLst>
                                    <p:animClr clrSpc="hsl" dir="cw">
                                      <p:cBhvr override="childStyle">
                                        <p:cTn id="12" dur="500" fill="hold"/>
                                        <p:tgtEl>
                                          <p:spTgt spid="15364"/>
                                        </p:tgtEl>
                                        <p:attrNameLst>
                                          <p:attrName>style.color</p:attrName>
                                        </p:attrNameLst>
                                      </p:cBhvr>
                                      <p:by>
                                        <p:hsl h="-7200000" s="0" l="0"/>
                                      </p:by>
                                    </p:animClr>
                                    <p:animClr clrSpc="hsl" dir="cw">
                                      <p:cBhvr>
                                        <p:cTn id="13" dur="500" fill="hold"/>
                                        <p:tgtEl>
                                          <p:spTgt spid="15364"/>
                                        </p:tgtEl>
                                        <p:attrNameLst>
                                          <p:attrName>fillcolor</p:attrName>
                                        </p:attrNameLst>
                                      </p:cBhvr>
                                      <p:by>
                                        <p:hsl h="-7200000" s="0" l="0"/>
                                      </p:by>
                                    </p:animClr>
                                    <p:animClr clrSpc="hsl" dir="cw">
                                      <p:cBhvr>
                                        <p:cTn id="14" dur="500" fill="hold"/>
                                        <p:tgtEl>
                                          <p:spTgt spid="15364"/>
                                        </p:tgtEl>
                                        <p:attrNameLst>
                                          <p:attrName>stroke.color</p:attrName>
                                        </p:attrNameLst>
                                      </p:cBhvr>
                                      <p:by>
                                        <p:hsl h="-7200000" s="0" l="0"/>
                                      </p:by>
                                    </p:animClr>
                                    <p:set>
                                      <p:cBhvr>
                                        <p:cTn id="15" dur="500" fill="hold"/>
                                        <p:tgtEl>
                                          <p:spTgt spid="15364"/>
                                        </p:tgtEl>
                                        <p:attrNameLst>
                                          <p:attrName>fill.type</p:attrName>
                                        </p:attrNameLst>
                                      </p:cBhvr>
                                      <p:to>
                                        <p:strVal val="solid"/>
                                      </p:to>
                                    </p:set>
                                  </p:childTnLst>
                                </p:cTn>
                              </p:par>
                            </p:childTnLst>
                          </p:cTn>
                        </p:par>
                        <p:par>
                          <p:cTn id="16" fill="hold" nodeType="afterGroup">
                            <p:stCondLst>
                              <p:cond delay="5500"/>
                            </p:stCondLst>
                            <p:childTnLst>
                              <p:par>
                                <p:cTn id="17" presetID="22" presetClass="emph" presetSubtype="0" repeatCount="indefinite" fill="hold" grpId="0" nodeType="afterEffect">
                                  <p:stCondLst>
                                    <p:cond delay="0"/>
                                  </p:stCondLst>
                                  <p:childTnLst>
                                    <p:animClr clrSpc="hsl" dir="cw">
                                      <p:cBhvr override="childStyle">
                                        <p:cTn id="18" dur="500" fill="hold"/>
                                        <p:tgtEl>
                                          <p:spTgt spid="15366"/>
                                        </p:tgtEl>
                                        <p:attrNameLst>
                                          <p:attrName>style.color</p:attrName>
                                        </p:attrNameLst>
                                      </p:cBhvr>
                                      <p:by>
                                        <p:hsl h="-7200000" s="0" l="0"/>
                                      </p:by>
                                    </p:animClr>
                                    <p:animClr clrSpc="hsl" dir="cw">
                                      <p:cBhvr>
                                        <p:cTn id="19" dur="500" fill="hold"/>
                                        <p:tgtEl>
                                          <p:spTgt spid="15366"/>
                                        </p:tgtEl>
                                        <p:attrNameLst>
                                          <p:attrName>fillcolor</p:attrName>
                                        </p:attrNameLst>
                                      </p:cBhvr>
                                      <p:by>
                                        <p:hsl h="-7200000" s="0" l="0"/>
                                      </p:by>
                                    </p:animClr>
                                    <p:animClr clrSpc="hsl" dir="cw">
                                      <p:cBhvr>
                                        <p:cTn id="20" dur="500" fill="hold"/>
                                        <p:tgtEl>
                                          <p:spTgt spid="15366"/>
                                        </p:tgtEl>
                                        <p:attrNameLst>
                                          <p:attrName>stroke.color</p:attrName>
                                        </p:attrNameLst>
                                      </p:cBhvr>
                                      <p:by>
                                        <p:hsl h="-7200000" s="0" l="0"/>
                                      </p:by>
                                    </p:animClr>
                                    <p:set>
                                      <p:cBhvr>
                                        <p:cTn id="21" dur="500" fill="hold"/>
                                        <p:tgtEl>
                                          <p:spTgt spid="15366"/>
                                        </p:tgtEl>
                                        <p:attrNameLst>
                                          <p:attrName>fill.type</p:attrName>
                                        </p:attrNameLst>
                                      </p:cBhvr>
                                      <p:to>
                                        <p:strVal val="solid"/>
                                      </p:to>
                                    </p:set>
                                  </p:childTnLst>
                                </p:cTn>
                              </p:par>
                            </p:childTnLst>
                          </p:cTn>
                        </p:par>
                        <p:par>
                          <p:cTn id="22" fill="hold" nodeType="afterGroup">
                            <p:stCondLst>
                              <p:cond delay="6000"/>
                            </p:stCondLst>
                            <p:childTnLst>
                              <p:par>
                                <p:cTn id="23" presetID="22" presetClass="emph" presetSubtype="0" repeatCount="indefinite" fill="hold" grpId="0" nodeType="afterEffect">
                                  <p:stCondLst>
                                    <p:cond delay="0"/>
                                  </p:stCondLst>
                                  <p:childTnLst>
                                    <p:animClr clrSpc="hsl" dir="cw">
                                      <p:cBhvr override="childStyle">
                                        <p:cTn id="24" dur="500" fill="hold"/>
                                        <p:tgtEl>
                                          <p:spTgt spid="15365"/>
                                        </p:tgtEl>
                                        <p:attrNameLst>
                                          <p:attrName>style.color</p:attrName>
                                        </p:attrNameLst>
                                      </p:cBhvr>
                                      <p:by>
                                        <p:hsl h="-7200000" s="0" l="0"/>
                                      </p:by>
                                    </p:animClr>
                                    <p:animClr clrSpc="hsl" dir="cw">
                                      <p:cBhvr>
                                        <p:cTn id="25" dur="500" fill="hold"/>
                                        <p:tgtEl>
                                          <p:spTgt spid="15365"/>
                                        </p:tgtEl>
                                        <p:attrNameLst>
                                          <p:attrName>fillcolor</p:attrName>
                                        </p:attrNameLst>
                                      </p:cBhvr>
                                      <p:by>
                                        <p:hsl h="-7200000" s="0" l="0"/>
                                      </p:by>
                                    </p:animClr>
                                    <p:animClr clrSpc="hsl" dir="cw">
                                      <p:cBhvr>
                                        <p:cTn id="26" dur="500" fill="hold"/>
                                        <p:tgtEl>
                                          <p:spTgt spid="15365"/>
                                        </p:tgtEl>
                                        <p:attrNameLst>
                                          <p:attrName>stroke.color</p:attrName>
                                        </p:attrNameLst>
                                      </p:cBhvr>
                                      <p:by>
                                        <p:hsl h="-7200000" s="0" l="0"/>
                                      </p:by>
                                    </p:animClr>
                                    <p:set>
                                      <p:cBhvr>
                                        <p:cTn id="27" dur="500" fill="hold"/>
                                        <p:tgtEl>
                                          <p:spTgt spid="15365"/>
                                        </p:tgtEl>
                                        <p:attrNameLst>
                                          <p:attrName>fill.type</p:attrName>
                                        </p:attrNameLst>
                                      </p:cBhvr>
                                      <p:to>
                                        <p:strVal val="solid"/>
                                      </p:to>
                                    </p:set>
                                  </p:childTnLst>
                                </p:cTn>
                              </p:par>
                            </p:childTnLst>
                          </p:cTn>
                        </p:par>
                        <p:par>
                          <p:cTn id="28" fill="hold" nodeType="afterGroup">
                            <p:stCondLst>
                              <p:cond delay="6500"/>
                            </p:stCondLst>
                            <p:childTnLst>
                              <p:par>
                                <p:cTn id="29" presetID="22" presetClass="emph" presetSubtype="0" repeatCount="indefinite" fill="hold" grpId="0" nodeType="afterEffect">
                                  <p:stCondLst>
                                    <p:cond delay="0"/>
                                  </p:stCondLst>
                                  <p:childTnLst>
                                    <p:animClr clrSpc="hsl" dir="cw">
                                      <p:cBhvr override="childStyle">
                                        <p:cTn id="30" dur="500" fill="hold"/>
                                        <p:tgtEl>
                                          <p:spTgt spid="15367"/>
                                        </p:tgtEl>
                                        <p:attrNameLst>
                                          <p:attrName>style.color</p:attrName>
                                        </p:attrNameLst>
                                      </p:cBhvr>
                                      <p:by>
                                        <p:hsl h="-7200000" s="0" l="0"/>
                                      </p:by>
                                    </p:animClr>
                                    <p:animClr clrSpc="hsl" dir="cw">
                                      <p:cBhvr>
                                        <p:cTn id="31" dur="500" fill="hold"/>
                                        <p:tgtEl>
                                          <p:spTgt spid="15367"/>
                                        </p:tgtEl>
                                        <p:attrNameLst>
                                          <p:attrName>fillcolor</p:attrName>
                                        </p:attrNameLst>
                                      </p:cBhvr>
                                      <p:by>
                                        <p:hsl h="-7200000" s="0" l="0"/>
                                      </p:by>
                                    </p:animClr>
                                    <p:animClr clrSpc="hsl" dir="cw">
                                      <p:cBhvr>
                                        <p:cTn id="32" dur="500" fill="hold"/>
                                        <p:tgtEl>
                                          <p:spTgt spid="15367"/>
                                        </p:tgtEl>
                                        <p:attrNameLst>
                                          <p:attrName>stroke.color</p:attrName>
                                        </p:attrNameLst>
                                      </p:cBhvr>
                                      <p:by>
                                        <p:hsl h="-7200000" s="0" l="0"/>
                                      </p:by>
                                    </p:animClr>
                                    <p:set>
                                      <p:cBhvr>
                                        <p:cTn id="33" dur="500" fill="hold"/>
                                        <p:tgtEl>
                                          <p:spTgt spid="15367"/>
                                        </p:tgtEl>
                                        <p:attrNameLst>
                                          <p:attrName>fill.type</p:attrName>
                                        </p:attrNameLst>
                                      </p:cBhvr>
                                      <p:to>
                                        <p:strVal val="solid"/>
                                      </p:to>
                                    </p:set>
                                  </p:childTnLst>
                                </p:cTn>
                              </p:par>
                            </p:childTnLst>
                          </p:cTn>
                        </p:par>
                        <p:par>
                          <p:cTn id="34" fill="hold" nodeType="afterGroup">
                            <p:stCondLst>
                              <p:cond delay="7000"/>
                            </p:stCondLst>
                            <p:childTnLst>
                              <p:par>
                                <p:cTn id="35" presetID="22" presetClass="emph" presetSubtype="0" repeatCount="indefinite" fill="hold" grpId="0" nodeType="afterEffect">
                                  <p:stCondLst>
                                    <p:cond delay="0"/>
                                  </p:stCondLst>
                                  <p:childTnLst>
                                    <p:animClr clrSpc="hsl" dir="cw">
                                      <p:cBhvr override="childStyle">
                                        <p:cTn id="36" dur="500" fill="hold"/>
                                        <p:tgtEl>
                                          <p:spTgt spid="15368"/>
                                        </p:tgtEl>
                                        <p:attrNameLst>
                                          <p:attrName>style.color</p:attrName>
                                        </p:attrNameLst>
                                      </p:cBhvr>
                                      <p:by>
                                        <p:hsl h="-7200000" s="0" l="0"/>
                                      </p:by>
                                    </p:animClr>
                                    <p:animClr clrSpc="hsl" dir="cw">
                                      <p:cBhvr>
                                        <p:cTn id="37" dur="500" fill="hold"/>
                                        <p:tgtEl>
                                          <p:spTgt spid="15368"/>
                                        </p:tgtEl>
                                        <p:attrNameLst>
                                          <p:attrName>fillcolor</p:attrName>
                                        </p:attrNameLst>
                                      </p:cBhvr>
                                      <p:by>
                                        <p:hsl h="-7200000" s="0" l="0"/>
                                      </p:by>
                                    </p:animClr>
                                    <p:animClr clrSpc="hsl" dir="cw">
                                      <p:cBhvr>
                                        <p:cTn id="38" dur="500" fill="hold"/>
                                        <p:tgtEl>
                                          <p:spTgt spid="15368"/>
                                        </p:tgtEl>
                                        <p:attrNameLst>
                                          <p:attrName>stroke.color</p:attrName>
                                        </p:attrNameLst>
                                      </p:cBhvr>
                                      <p:by>
                                        <p:hsl h="-7200000" s="0" l="0"/>
                                      </p:by>
                                    </p:animClr>
                                    <p:set>
                                      <p:cBhvr>
                                        <p:cTn id="39" dur="500" fill="hold"/>
                                        <p:tgtEl>
                                          <p:spTgt spid="15368"/>
                                        </p:tgtEl>
                                        <p:attrNameLst>
                                          <p:attrName>fill.type</p:attrName>
                                        </p:attrNameLst>
                                      </p:cBhvr>
                                      <p:to>
                                        <p:strVal val="solid"/>
                                      </p:to>
                                    </p:set>
                                  </p:childTnLst>
                                </p:cTn>
                              </p:par>
                            </p:childTnLst>
                          </p:cTn>
                        </p:par>
                        <p:par>
                          <p:cTn id="40" fill="hold" nodeType="afterGroup">
                            <p:stCondLst>
                              <p:cond delay="7500"/>
                            </p:stCondLst>
                            <p:childTnLst>
                              <p:par>
                                <p:cTn id="41" presetID="5" presetClass="entr" presetSubtype="10" fill="hold" grpId="0" nodeType="afterEffect">
                                  <p:stCondLst>
                                    <p:cond delay="0"/>
                                  </p:stCondLst>
                                  <p:childTnLst>
                                    <p:set>
                                      <p:cBhvr>
                                        <p:cTn id="42" dur="1" fill="hold">
                                          <p:stCondLst>
                                            <p:cond delay="0"/>
                                          </p:stCondLst>
                                        </p:cTn>
                                        <p:tgtEl>
                                          <p:spTgt spid="15372"/>
                                        </p:tgtEl>
                                        <p:attrNameLst>
                                          <p:attrName>style.visibility</p:attrName>
                                        </p:attrNameLst>
                                      </p:cBhvr>
                                      <p:to>
                                        <p:strVal val="visible"/>
                                      </p:to>
                                    </p:set>
                                    <p:animEffect transition="in" filter="checkerboard(across)">
                                      <p:cBhvr>
                                        <p:cTn id="43" dur="20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P spid="15365" grpId="0" animBg="1"/>
      <p:bldP spid="15366" grpId="0" animBg="1"/>
      <p:bldP spid="15367" grpId="0" animBg="1"/>
      <p:bldP spid="15368" grpId="0" animBg="1"/>
      <p:bldP spid="153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FF"/>
            </a:gs>
            <a:gs pos="100000">
              <a:srgbClr val="FFFF66"/>
            </a:gs>
          </a:gsLst>
          <a:lin ang="18900000" scaled="1"/>
        </a:gradFill>
        <a:effectLst/>
      </p:bgPr>
    </p:bg>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57200" y="2057400"/>
            <a:ext cx="4953000" cy="45720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400" b="1"/>
              <a:t>Ôn tập </a:t>
            </a:r>
            <a:r>
              <a:rPr lang="vi-VN" sz="2400" b="1"/>
              <a:t>đ</a:t>
            </a:r>
            <a:r>
              <a:rPr lang="en-US" sz="2400" b="1"/>
              <a:t>ọc nhạc số 3.</a:t>
            </a:r>
          </a:p>
        </p:txBody>
      </p:sp>
      <p:sp>
        <p:nvSpPr>
          <p:cNvPr id="4100" name="Text Box 4"/>
          <p:cNvSpPr txBox="1">
            <a:spLocks noChangeArrowheads="1"/>
          </p:cNvSpPr>
          <p:nvPr/>
        </p:nvSpPr>
        <p:spPr bwMode="auto">
          <a:xfrm>
            <a:off x="914400" y="5334000"/>
            <a:ext cx="4343400" cy="457200"/>
          </a:xfrm>
          <a:prstGeom prst="rect">
            <a:avLst/>
          </a:prstGeom>
          <a:noFill/>
          <a:ln w="9525">
            <a:noFill/>
            <a:miter lim="800000"/>
            <a:headEnd/>
            <a:tailEnd/>
          </a:ln>
        </p:spPr>
        <p:txBody>
          <a:bodyPr>
            <a:spAutoFit/>
          </a:bodyPr>
          <a:lstStyle/>
          <a:p>
            <a:pPr>
              <a:spcBef>
                <a:spcPct val="50000"/>
              </a:spcBef>
            </a:pPr>
            <a:r>
              <a:rPr lang="en-US" sz="2400" b="1"/>
              <a:t>b - Luyện tập tiết tấu</a:t>
            </a:r>
          </a:p>
        </p:txBody>
      </p:sp>
      <p:sp>
        <p:nvSpPr>
          <p:cNvPr id="4101" name="Text Box 5"/>
          <p:cNvSpPr txBox="1">
            <a:spLocks noChangeArrowheads="1"/>
          </p:cNvSpPr>
          <p:nvPr/>
        </p:nvSpPr>
        <p:spPr bwMode="auto">
          <a:xfrm>
            <a:off x="3028950" y="533400"/>
            <a:ext cx="62484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Kể chuyện Âm nhạc</a:t>
            </a:r>
          </a:p>
        </p:txBody>
      </p:sp>
      <p:sp>
        <p:nvSpPr>
          <p:cNvPr id="4102" name="Text Box 6"/>
          <p:cNvSpPr txBox="1">
            <a:spLocks noChangeArrowheads="1"/>
          </p:cNvSpPr>
          <p:nvPr/>
        </p:nvSpPr>
        <p:spPr bwMode="auto">
          <a:xfrm>
            <a:off x="1524000" y="76200"/>
            <a:ext cx="6248400" cy="579438"/>
          </a:xfrm>
          <a:prstGeom prst="rect">
            <a:avLst/>
          </a:prstGeom>
          <a:noFill/>
          <a:ln w="9525">
            <a:noFill/>
            <a:miter lim="800000"/>
            <a:headEnd/>
            <a:tailEnd/>
          </a:ln>
        </p:spPr>
        <p:txBody>
          <a:bodyPr>
            <a:spAutoFit/>
          </a:bodyPr>
          <a:lstStyle/>
          <a:p>
            <a:pPr>
              <a:spcBef>
                <a:spcPct val="50000"/>
              </a:spcBef>
            </a:pPr>
            <a:r>
              <a:rPr lang="en-US" sz="3200" u="sng">
                <a:solidFill>
                  <a:srgbClr val="FF3300"/>
                </a:solidFill>
              </a:rPr>
              <a:t>Tiết 15</a:t>
            </a:r>
            <a:r>
              <a:rPr lang="en-US" sz="3200">
                <a:solidFill>
                  <a:srgbClr val="FF3300"/>
                </a:solidFill>
              </a:rPr>
              <a:t> : Ôn tập </a:t>
            </a:r>
            <a:r>
              <a:rPr lang="en-US" sz="2800">
                <a:solidFill>
                  <a:srgbClr val="FF3300"/>
                </a:solidFill>
              </a:rPr>
              <a:t>TĐN</a:t>
            </a:r>
            <a:r>
              <a:rPr lang="en-US"/>
              <a:t> </a:t>
            </a:r>
            <a:r>
              <a:rPr lang="en-US" sz="3200">
                <a:solidFill>
                  <a:srgbClr val="FF3300"/>
                </a:solidFill>
              </a:rPr>
              <a:t>Số 3 – Số 4 </a:t>
            </a:r>
          </a:p>
        </p:txBody>
      </p:sp>
      <p:sp>
        <p:nvSpPr>
          <p:cNvPr id="4104" name="Text Box 8"/>
          <p:cNvSpPr txBox="1">
            <a:spLocks noChangeArrowheads="1"/>
          </p:cNvSpPr>
          <p:nvPr/>
        </p:nvSpPr>
        <p:spPr bwMode="auto">
          <a:xfrm>
            <a:off x="914400" y="2514600"/>
            <a:ext cx="4953000" cy="457200"/>
          </a:xfrm>
          <a:prstGeom prst="rect">
            <a:avLst/>
          </a:prstGeom>
          <a:noFill/>
          <a:ln w="9525">
            <a:noFill/>
            <a:miter lim="800000"/>
            <a:headEnd/>
            <a:tailEnd/>
          </a:ln>
        </p:spPr>
        <p:txBody>
          <a:bodyPr>
            <a:spAutoFit/>
          </a:bodyPr>
          <a:lstStyle/>
          <a:p>
            <a:pPr marL="342900" indent="-342900">
              <a:spcBef>
                <a:spcPct val="50000"/>
              </a:spcBef>
            </a:pPr>
            <a:r>
              <a:rPr lang="en-US" sz="2400" b="1"/>
              <a:t>a – Luyện tập cao </a:t>
            </a:r>
            <a:r>
              <a:rPr lang="vi-VN" sz="2400" b="1"/>
              <a:t>đ</a:t>
            </a:r>
            <a:r>
              <a:rPr lang="en-US" sz="2400" b="1"/>
              <a:t>ộ.</a:t>
            </a:r>
          </a:p>
        </p:txBody>
      </p:sp>
      <p:pic>
        <p:nvPicPr>
          <p:cNvPr id="4105" name="Picture 9" descr="luyen tap cao do 3"/>
          <p:cNvPicPr>
            <a:picLocks noChangeAspect="1" noChangeArrowheads="1"/>
          </p:cNvPicPr>
          <p:nvPr/>
        </p:nvPicPr>
        <p:blipFill>
          <a:blip r:embed="rId2"/>
          <a:srcRect/>
          <a:stretch>
            <a:fillRect/>
          </a:stretch>
        </p:blipFill>
        <p:spPr bwMode="auto">
          <a:xfrm>
            <a:off x="990600" y="2971800"/>
            <a:ext cx="7391400" cy="2286000"/>
          </a:xfrm>
          <a:prstGeom prst="rect">
            <a:avLst/>
          </a:prstGeom>
          <a:noFill/>
          <a:ln w="9525">
            <a:noFill/>
            <a:miter lim="800000"/>
            <a:headEnd/>
            <a:tailEnd/>
          </a:ln>
        </p:spPr>
      </p:pic>
      <p:pic>
        <p:nvPicPr>
          <p:cNvPr id="4106" name="Picture 10" descr="luyen tap tt 3"/>
          <p:cNvPicPr>
            <a:picLocks noChangeAspect="1" noChangeArrowheads="1"/>
          </p:cNvPicPr>
          <p:nvPr/>
        </p:nvPicPr>
        <p:blipFill>
          <a:blip r:embed="rId3"/>
          <a:srcRect/>
          <a:stretch>
            <a:fillRect/>
          </a:stretch>
        </p:blipFill>
        <p:spPr bwMode="auto">
          <a:xfrm>
            <a:off x="1676400" y="5867400"/>
            <a:ext cx="6019800" cy="609600"/>
          </a:xfrm>
          <a:prstGeom prst="rect">
            <a:avLst/>
          </a:prstGeom>
          <a:noFill/>
          <a:ln w="9525">
            <a:noFill/>
            <a:miter lim="800000"/>
            <a:headEnd/>
            <a:tailEnd/>
          </a:ln>
        </p:spPr>
      </p:pic>
      <p:sp>
        <p:nvSpPr>
          <p:cNvPr id="4107" name="Text Box 11"/>
          <p:cNvSpPr txBox="1">
            <a:spLocks noChangeArrowheads="1"/>
          </p:cNvSpPr>
          <p:nvPr/>
        </p:nvSpPr>
        <p:spPr bwMode="auto">
          <a:xfrm>
            <a:off x="685800" y="3124200"/>
            <a:ext cx="533400" cy="366713"/>
          </a:xfrm>
          <a:prstGeom prst="rect">
            <a:avLst/>
          </a:prstGeom>
          <a:noFill/>
          <a:ln w="9525">
            <a:noFill/>
            <a:miter lim="800000"/>
            <a:headEnd/>
            <a:tailEnd/>
          </a:ln>
        </p:spPr>
        <p:txBody>
          <a:bodyPr>
            <a:spAutoFit/>
          </a:bodyPr>
          <a:lstStyle/>
          <a:p>
            <a:pPr>
              <a:spcBef>
                <a:spcPct val="50000"/>
              </a:spcBef>
            </a:pPr>
            <a:r>
              <a:rPr lang="en-US" b="1"/>
              <a:t>1</a:t>
            </a:r>
          </a:p>
        </p:txBody>
      </p:sp>
      <p:sp>
        <p:nvSpPr>
          <p:cNvPr id="4108" name="Text Box 12"/>
          <p:cNvSpPr txBox="1">
            <a:spLocks noChangeArrowheads="1"/>
          </p:cNvSpPr>
          <p:nvPr/>
        </p:nvSpPr>
        <p:spPr bwMode="auto">
          <a:xfrm>
            <a:off x="685800" y="3900488"/>
            <a:ext cx="533400" cy="366712"/>
          </a:xfrm>
          <a:prstGeom prst="rect">
            <a:avLst/>
          </a:prstGeom>
          <a:noFill/>
          <a:ln w="9525">
            <a:noFill/>
            <a:miter lim="800000"/>
            <a:headEnd/>
            <a:tailEnd/>
          </a:ln>
        </p:spPr>
        <p:txBody>
          <a:bodyPr>
            <a:spAutoFit/>
          </a:bodyPr>
          <a:lstStyle/>
          <a:p>
            <a:pPr>
              <a:spcBef>
                <a:spcPct val="50000"/>
              </a:spcBef>
            </a:pPr>
            <a:r>
              <a:rPr lang="en-US" b="1"/>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1000" fill="hold"/>
                                        <p:tgtEl>
                                          <p:spTgt spid="4102"/>
                                        </p:tgtEl>
                                        <p:attrNameLst>
                                          <p:attrName>ppt_x</p:attrName>
                                        </p:attrNameLst>
                                      </p:cBhvr>
                                      <p:tavLst>
                                        <p:tav tm="0">
                                          <p:val>
                                            <p:strVal val="#ppt_x"/>
                                          </p:val>
                                        </p:tav>
                                        <p:tav tm="100000">
                                          <p:val>
                                            <p:strVal val="#ppt_x"/>
                                          </p:val>
                                        </p:tav>
                                      </p:tavLst>
                                    </p:anim>
                                    <p:anim calcmode="lin" valueType="num">
                                      <p:cBhvr additive="base">
                                        <p:cTn id="8" dur="10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1000" fill="hold"/>
                                        <p:tgtEl>
                                          <p:spTgt spid="4101"/>
                                        </p:tgtEl>
                                        <p:attrNameLst>
                                          <p:attrName>ppt_x</p:attrName>
                                        </p:attrNameLst>
                                      </p:cBhvr>
                                      <p:tavLst>
                                        <p:tav tm="0">
                                          <p:val>
                                            <p:strVal val="#ppt_x"/>
                                          </p:val>
                                        </p:tav>
                                        <p:tav tm="100000">
                                          <p:val>
                                            <p:strVal val="#ppt_x"/>
                                          </p:val>
                                        </p:tav>
                                      </p:tavLst>
                                    </p:anim>
                                    <p:anim calcmode="lin" valueType="num">
                                      <p:cBhvr additive="base">
                                        <p:cTn id="14" dur="10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ox(in)">
                                      <p:cBhvr>
                                        <p:cTn id="19" dur="500"/>
                                        <p:tgtEl>
                                          <p:spTgt spid="40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104"/>
                                        </p:tgtEl>
                                        <p:attrNameLst>
                                          <p:attrName>style.visibility</p:attrName>
                                        </p:attrNameLst>
                                      </p:cBhvr>
                                      <p:to>
                                        <p:strVal val="visible"/>
                                      </p:to>
                                    </p:set>
                                    <p:animEffect transition="in" filter="box(in)">
                                      <p:cBhvr>
                                        <p:cTn id="24" dur="500"/>
                                        <p:tgtEl>
                                          <p:spTgt spid="410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105"/>
                                        </p:tgtEl>
                                        <p:attrNameLst>
                                          <p:attrName>style.visibility</p:attrName>
                                        </p:attrNameLst>
                                      </p:cBhvr>
                                      <p:to>
                                        <p:strVal val="visible"/>
                                      </p:to>
                                    </p:set>
                                    <p:anim calcmode="lin" valueType="num">
                                      <p:cBhvr additive="base">
                                        <p:cTn id="29" dur="500" fill="hold"/>
                                        <p:tgtEl>
                                          <p:spTgt spid="4105"/>
                                        </p:tgtEl>
                                        <p:attrNameLst>
                                          <p:attrName>ppt_x</p:attrName>
                                        </p:attrNameLst>
                                      </p:cBhvr>
                                      <p:tavLst>
                                        <p:tav tm="0">
                                          <p:val>
                                            <p:strVal val="#ppt_x"/>
                                          </p:val>
                                        </p:tav>
                                        <p:tav tm="100000">
                                          <p:val>
                                            <p:strVal val="#ppt_x"/>
                                          </p:val>
                                        </p:tav>
                                      </p:tavLst>
                                    </p:anim>
                                    <p:anim calcmode="lin" valueType="num">
                                      <p:cBhvr additive="base">
                                        <p:cTn id="30" dur="500" fill="hold"/>
                                        <p:tgtEl>
                                          <p:spTgt spid="410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08"/>
                                        </p:tgtEl>
                                        <p:attrNameLst>
                                          <p:attrName>style.visibility</p:attrName>
                                        </p:attrNameLst>
                                      </p:cBhvr>
                                      <p:to>
                                        <p:strVal val="visible"/>
                                      </p:to>
                                    </p:set>
                                    <p:anim calcmode="lin" valueType="num">
                                      <p:cBhvr additive="base">
                                        <p:cTn id="33" dur="500" fill="hold"/>
                                        <p:tgtEl>
                                          <p:spTgt spid="4108"/>
                                        </p:tgtEl>
                                        <p:attrNameLst>
                                          <p:attrName>ppt_x</p:attrName>
                                        </p:attrNameLst>
                                      </p:cBhvr>
                                      <p:tavLst>
                                        <p:tav tm="0">
                                          <p:val>
                                            <p:strVal val="#ppt_x"/>
                                          </p:val>
                                        </p:tav>
                                        <p:tav tm="100000">
                                          <p:val>
                                            <p:strVal val="#ppt_x"/>
                                          </p:val>
                                        </p:tav>
                                      </p:tavLst>
                                    </p:anim>
                                    <p:anim calcmode="lin" valueType="num">
                                      <p:cBhvr additive="base">
                                        <p:cTn id="34" dur="500" fill="hold"/>
                                        <p:tgtEl>
                                          <p:spTgt spid="410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07"/>
                                        </p:tgtEl>
                                        <p:attrNameLst>
                                          <p:attrName>style.visibility</p:attrName>
                                        </p:attrNameLst>
                                      </p:cBhvr>
                                      <p:to>
                                        <p:strVal val="visible"/>
                                      </p:to>
                                    </p:set>
                                    <p:anim calcmode="lin" valueType="num">
                                      <p:cBhvr additive="base">
                                        <p:cTn id="37" dur="500" fill="hold"/>
                                        <p:tgtEl>
                                          <p:spTgt spid="4107"/>
                                        </p:tgtEl>
                                        <p:attrNameLst>
                                          <p:attrName>ppt_x</p:attrName>
                                        </p:attrNameLst>
                                      </p:cBhvr>
                                      <p:tavLst>
                                        <p:tav tm="0">
                                          <p:val>
                                            <p:strVal val="#ppt_x"/>
                                          </p:val>
                                        </p:tav>
                                        <p:tav tm="100000">
                                          <p:val>
                                            <p:strVal val="#ppt_x"/>
                                          </p:val>
                                        </p:tav>
                                      </p:tavLst>
                                    </p:anim>
                                    <p:anim calcmode="lin" valueType="num">
                                      <p:cBhvr additive="base">
                                        <p:cTn id="38"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4100"/>
                                        </p:tgtEl>
                                        <p:attrNameLst>
                                          <p:attrName>style.visibility</p:attrName>
                                        </p:attrNameLst>
                                      </p:cBhvr>
                                      <p:to>
                                        <p:strVal val="visible"/>
                                      </p:to>
                                    </p:set>
                                    <p:animEffect transition="in" filter="box(in)">
                                      <p:cBhvr>
                                        <p:cTn id="43" dur="500"/>
                                        <p:tgtEl>
                                          <p:spTgt spid="4100"/>
                                        </p:tgtEl>
                                      </p:cBhvr>
                                    </p:animEffect>
                                  </p:childTnLst>
                                </p:cTn>
                              </p:par>
                              <p:par>
                                <p:cTn id="44" presetID="4" presetClass="entr" presetSubtype="16" fill="hold" nodeType="withEffect">
                                  <p:stCondLst>
                                    <p:cond delay="0"/>
                                  </p:stCondLst>
                                  <p:childTnLst>
                                    <p:set>
                                      <p:cBhvr>
                                        <p:cTn id="45" dur="1" fill="hold">
                                          <p:stCondLst>
                                            <p:cond delay="0"/>
                                          </p:stCondLst>
                                        </p:cTn>
                                        <p:tgtEl>
                                          <p:spTgt spid="4106"/>
                                        </p:tgtEl>
                                        <p:attrNameLst>
                                          <p:attrName>style.visibility</p:attrName>
                                        </p:attrNameLst>
                                      </p:cBhvr>
                                      <p:to>
                                        <p:strVal val="visible"/>
                                      </p:to>
                                    </p:set>
                                    <p:animEffect transition="in" filter="box(in)">
                                      <p:cBhvr>
                                        <p:cTn id="46"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p:bldP spid="4101" grpId="0"/>
      <p:bldP spid="4102" grpId="0"/>
      <p:bldP spid="4104" grpId="0"/>
      <p:bldP spid="4107" grpId="0"/>
      <p:bldP spid="410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524000" y="0"/>
            <a:ext cx="6248400" cy="1077913"/>
          </a:xfrm>
          <a:prstGeom prst="rect">
            <a:avLst/>
          </a:prstGeom>
          <a:noFill/>
          <a:ln w="9525">
            <a:noFill/>
            <a:miter lim="800000"/>
            <a:headEnd/>
            <a:tailEnd/>
          </a:ln>
        </p:spPr>
        <p:txBody>
          <a:bodyPr>
            <a:spAutoFit/>
          </a:bodyPr>
          <a:lstStyle/>
          <a:p>
            <a:pPr>
              <a:spcBef>
                <a:spcPct val="50000"/>
              </a:spcBef>
            </a:pPr>
            <a:r>
              <a:rPr lang="en-US" sz="3200">
                <a:solidFill>
                  <a:srgbClr val="FF3300"/>
                </a:solidFill>
              </a:rPr>
              <a:t>Tiết 15 : Ôn tập </a:t>
            </a:r>
            <a:r>
              <a:rPr lang="vi-VN" sz="3200">
                <a:solidFill>
                  <a:srgbClr val="FF3300"/>
                </a:solidFill>
              </a:rPr>
              <a:t>đ</a:t>
            </a:r>
            <a:r>
              <a:rPr lang="en-US" sz="3200">
                <a:solidFill>
                  <a:srgbClr val="FF3300"/>
                </a:solidFill>
              </a:rPr>
              <a:t>ọc nhạc Số 3 – Số 4 </a:t>
            </a:r>
          </a:p>
        </p:txBody>
      </p:sp>
      <p:sp>
        <p:nvSpPr>
          <p:cNvPr id="4099" name="Text Box 4"/>
          <p:cNvSpPr txBox="1">
            <a:spLocks noChangeArrowheads="1"/>
          </p:cNvSpPr>
          <p:nvPr/>
        </p:nvSpPr>
        <p:spPr bwMode="auto">
          <a:xfrm>
            <a:off x="2895600" y="457200"/>
            <a:ext cx="6248400" cy="579438"/>
          </a:xfrm>
          <a:prstGeom prst="rect">
            <a:avLst/>
          </a:prstGeom>
          <a:noFill/>
          <a:ln w="9525">
            <a:noFill/>
            <a:miter lim="800000"/>
            <a:headEnd/>
            <a:tailEnd/>
          </a:ln>
        </p:spPr>
        <p:txBody>
          <a:bodyPr>
            <a:spAutoFit/>
          </a:bodyPr>
          <a:lstStyle/>
          <a:p>
            <a:pPr>
              <a:spcBef>
                <a:spcPct val="50000"/>
              </a:spcBef>
            </a:pPr>
            <a:r>
              <a:rPr lang="en-US" sz="3200">
                <a:solidFill>
                  <a:srgbClr val="FF3300"/>
                </a:solidFill>
              </a:rPr>
              <a:t>Kể chuyện Âm nhạc</a:t>
            </a:r>
          </a:p>
        </p:txBody>
      </p:sp>
      <p:pic>
        <p:nvPicPr>
          <p:cNvPr id="4100" name="Picture 6" descr="daisy_button_pink_mw"/>
          <p:cNvPicPr>
            <a:picLocks noChangeAspect="1" noChangeArrowheads="1" noCrop="1"/>
          </p:cNvPicPr>
          <p:nvPr/>
        </p:nvPicPr>
        <p:blipFill>
          <a:blip r:embed="rId3">
            <a:lum bright="12000"/>
          </a:blip>
          <a:srcRect/>
          <a:stretch>
            <a:fillRect/>
          </a:stretch>
        </p:blipFill>
        <p:spPr bwMode="auto">
          <a:xfrm>
            <a:off x="381000" y="5562600"/>
            <a:ext cx="228600" cy="228600"/>
          </a:xfrm>
          <a:prstGeom prst="rect">
            <a:avLst/>
          </a:prstGeom>
          <a:noFill/>
          <a:ln w="9525">
            <a:noFill/>
            <a:miter lim="800000"/>
            <a:headEnd/>
            <a:tailEnd/>
          </a:ln>
        </p:spPr>
      </p:pic>
      <p:pic>
        <p:nvPicPr>
          <p:cNvPr id="4101" name="Picture 7" descr="daisy_button_red_mw"/>
          <p:cNvPicPr>
            <a:picLocks noChangeAspect="1" noChangeArrowheads="1" noCrop="1"/>
          </p:cNvPicPr>
          <p:nvPr/>
        </p:nvPicPr>
        <p:blipFill>
          <a:blip r:embed="rId4">
            <a:lum bright="10000"/>
          </a:blip>
          <a:srcRect/>
          <a:stretch>
            <a:fillRect/>
          </a:stretch>
        </p:blipFill>
        <p:spPr bwMode="auto">
          <a:xfrm>
            <a:off x="4953000" y="5943600"/>
            <a:ext cx="304800" cy="304800"/>
          </a:xfrm>
          <a:prstGeom prst="rect">
            <a:avLst/>
          </a:prstGeom>
          <a:noFill/>
          <a:ln w="9525">
            <a:noFill/>
            <a:miter lim="800000"/>
            <a:headEnd/>
            <a:tailEnd/>
          </a:ln>
        </p:spPr>
      </p:pic>
      <p:pic>
        <p:nvPicPr>
          <p:cNvPr id="5128" name="Picture 8" descr="daisy_button_blue_ha"/>
          <p:cNvPicPr>
            <a:picLocks noChangeAspect="1" noChangeArrowheads="1" noCrop="1"/>
          </p:cNvPicPr>
          <p:nvPr/>
        </p:nvPicPr>
        <p:blipFill>
          <a:blip r:embed="rId5">
            <a:lum bright="10000" contrast="-2000"/>
          </a:blip>
          <a:srcRect/>
          <a:stretch>
            <a:fillRect/>
          </a:stretch>
        </p:blipFill>
        <p:spPr bwMode="auto">
          <a:xfrm>
            <a:off x="8458200" y="5715000"/>
            <a:ext cx="304800" cy="304800"/>
          </a:xfrm>
          <a:prstGeom prst="rect">
            <a:avLst/>
          </a:prstGeom>
          <a:noFill/>
          <a:ln w="9525">
            <a:noFill/>
            <a:miter lim="800000"/>
            <a:headEnd/>
            <a:tailEnd/>
          </a:ln>
        </p:spPr>
      </p:pic>
      <p:pic>
        <p:nvPicPr>
          <p:cNvPr id="4103" name="Picture 9" descr="daisy_button_pink_mw"/>
          <p:cNvPicPr>
            <a:picLocks noChangeAspect="1" noChangeArrowheads="1" noCrop="1"/>
          </p:cNvPicPr>
          <p:nvPr/>
        </p:nvPicPr>
        <p:blipFill>
          <a:blip r:embed="rId6"/>
          <a:srcRect/>
          <a:stretch>
            <a:fillRect/>
          </a:stretch>
        </p:blipFill>
        <p:spPr bwMode="auto">
          <a:xfrm>
            <a:off x="304800" y="3124200"/>
            <a:ext cx="304800" cy="304800"/>
          </a:xfrm>
          <a:prstGeom prst="rect">
            <a:avLst/>
          </a:prstGeom>
          <a:noFill/>
          <a:ln w="9525">
            <a:noFill/>
            <a:miter lim="800000"/>
            <a:headEnd/>
            <a:tailEnd/>
          </a:ln>
        </p:spPr>
      </p:pic>
      <p:pic>
        <p:nvPicPr>
          <p:cNvPr id="4104" name="Picture 10" descr="daisy_button_red_mw"/>
          <p:cNvPicPr>
            <a:picLocks noChangeAspect="1" noChangeArrowheads="1" noCrop="1"/>
          </p:cNvPicPr>
          <p:nvPr/>
        </p:nvPicPr>
        <p:blipFill>
          <a:blip r:embed="rId7">
            <a:lum bright="16000"/>
          </a:blip>
          <a:srcRect/>
          <a:stretch>
            <a:fillRect/>
          </a:stretch>
        </p:blipFill>
        <p:spPr bwMode="auto">
          <a:xfrm>
            <a:off x="2667000" y="3048000"/>
            <a:ext cx="228600" cy="228600"/>
          </a:xfrm>
          <a:prstGeom prst="rect">
            <a:avLst/>
          </a:prstGeom>
          <a:noFill/>
          <a:ln w="9525">
            <a:noFill/>
            <a:miter lim="800000"/>
            <a:headEnd/>
            <a:tailEnd/>
          </a:ln>
        </p:spPr>
      </p:pic>
      <p:pic>
        <p:nvPicPr>
          <p:cNvPr id="4105" name="Picture 11" descr="daisy_button_red_mw"/>
          <p:cNvPicPr>
            <a:picLocks noChangeAspect="1" noChangeArrowheads="1" noCrop="1"/>
          </p:cNvPicPr>
          <p:nvPr/>
        </p:nvPicPr>
        <p:blipFill>
          <a:blip r:embed="rId7">
            <a:lum bright="-2000" contrast="-6000"/>
          </a:blip>
          <a:srcRect/>
          <a:stretch>
            <a:fillRect/>
          </a:stretch>
        </p:blipFill>
        <p:spPr bwMode="auto">
          <a:xfrm>
            <a:off x="381000" y="4267200"/>
            <a:ext cx="228600" cy="228600"/>
          </a:xfrm>
          <a:prstGeom prst="rect">
            <a:avLst/>
          </a:prstGeom>
          <a:noFill/>
          <a:ln w="9525">
            <a:noFill/>
            <a:miter lim="800000"/>
            <a:headEnd/>
            <a:tailEnd/>
          </a:ln>
        </p:spPr>
      </p:pic>
      <p:pic>
        <p:nvPicPr>
          <p:cNvPr id="4106" name="Picture 12" descr="daisy_button_red_mw"/>
          <p:cNvPicPr>
            <a:picLocks noChangeAspect="1" noChangeArrowheads="1" noCrop="1"/>
          </p:cNvPicPr>
          <p:nvPr/>
        </p:nvPicPr>
        <p:blipFill>
          <a:blip r:embed="rId7">
            <a:lum bright="22000" contrast="-6000"/>
          </a:blip>
          <a:srcRect/>
          <a:stretch>
            <a:fillRect/>
          </a:stretch>
        </p:blipFill>
        <p:spPr bwMode="auto">
          <a:xfrm>
            <a:off x="8534400" y="4114800"/>
            <a:ext cx="228600" cy="228600"/>
          </a:xfrm>
          <a:prstGeom prst="rect">
            <a:avLst/>
          </a:prstGeom>
          <a:noFill/>
          <a:ln w="9525">
            <a:noFill/>
            <a:miter lim="800000"/>
            <a:headEnd/>
            <a:tailEnd/>
          </a:ln>
        </p:spPr>
      </p:pic>
      <p:pic>
        <p:nvPicPr>
          <p:cNvPr id="5133" name="Picture 13" descr="daisy_button_blue_ha"/>
          <p:cNvPicPr>
            <a:picLocks noChangeAspect="1" noChangeArrowheads="1" noCrop="1"/>
          </p:cNvPicPr>
          <p:nvPr/>
        </p:nvPicPr>
        <p:blipFill>
          <a:blip r:embed="rId5">
            <a:lum bright="10000" contrast="-2000"/>
          </a:blip>
          <a:srcRect/>
          <a:stretch>
            <a:fillRect/>
          </a:stretch>
        </p:blipFill>
        <p:spPr bwMode="auto">
          <a:xfrm>
            <a:off x="4800600" y="2971800"/>
            <a:ext cx="304800" cy="304800"/>
          </a:xfrm>
          <a:prstGeom prst="rect">
            <a:avLst/>
          </a:prstGeom>
          <a:noFill/>
          <a:ln w="9525">
            <a:noFill/>
            <a:miter lim="800000"/>
            <a:headEnd/>
            <a:tailEnd/>
          </a:ln>
        </p:spPr>
      </p:pic>
      <p:pic>
        <p:nvPicPr>
          <p:cNvPr id="4108" name="Picture 14" descr="daisy_button_pink_mw"/>
          <p:cNvPicPr>
            <a:picLocks noChangeAspect="1" noChangeArrowheads="1" noCrop="1"/>
          </p:cNvPicPr>
          <p:nvPr/>
        </p:nvPicPr>
        <p:blipFill>
          <a:blip r:embed="rId3">
            <a:lum bright="12000"/>
          </a:blip>
          <a:srcRect/>
          <a:stretch>
            <a:fillRect/>
          </a:stretch>
        </p:blipFill>
        <p:spPr bwMode="auto">
          <a:xfrm>
            <a:off x="8305800" y="2971800"/>
            <a:ext cx="228600" cy="228600"/>
          </a:xfrm>
          <a:prstGeom prst="rect">
            <a:avLst/>
          </a:prstGeom>
          <a:noFill/>
          <a:ln w="9525">
            <a:noFill/>
            <a:miter lim="800000"/>
            <a:headEnd/>
            <a:tailEnd/>
          </a:ln>
        </p:spPr>
      </p:pic>
      <p:pic>
        <p:nvPicPr>
          <p:cNvPr id="5135" name="Picture 15" descr="daisy_button_blue_ha"/>
          <p:cNvPicPr>
            <a:picLocks noChangeAspect="1" noChangeArrowheads="1" noCrop="1"/>
          </p:cNvPicPr>
          <p:nvPr/>
        </p:nvPicPr>
        <p:blipFill>
          <a:blip r:embed="rId5">
            <a:lum bright="10000" contrast="-2000"/>
          </a:blip>
          <a:srcRect/>
          <a:stretch>
            <a:fillRect/>
          </a:stretch>
        </p:blipFill>
        <p:spPr bwMode="auto">
          <a:xfrm>
            <a:off x="2514600" y="5943600"/>
            <a:ext cx="304800" cy="304800"/>
          </a:xfrm>
          <a:prstGeom prst="rect">
            <a:avLst/>
          </a:prstGeom>
          <a:noFill/>
          <a:ln w="9525">
            <a:noFill/>
            <a:miter lim="800000"/>
            <a:headEnd/>
            <a:tailEnd/>
          </a:ln>
        </p:spPr>
      </p:pic>
      <p:sp>
        <p:nvSpPr>
          <p:cNvPr id="5136" name="Text Box 16"/>
          <p:cNvSpPr txBox="1">
            <a:spLocks noChangeArrowheads="1"/>
          </p:cNvSpPr>
          <p:nvPr/>
        </p:nvSpPr>
        <p:spPr bwMode="auto">
          <a:xfrm>
            <a:off x="228600" y="2133600"/>
            <a:ext cx="3200400" cy="830263"/>
          </a:xfrm>
          <a:prstGeom prst="rect">
            <a:avLst/>
          </a:prstGeom>
          <a:noFill/>
          <a:ln w="9525">
            <a:noFill/>
            <a:miter lim="800000"/>
            <a:headEnd/>
            <a:tailEnd/>
          </a:ln>
        </p:spPr>
        <p:txBody>
          <a:bodyPr>
            <a:spAutoFit/>
          </a:bodyPr>
          <a:lstStyle/>
          <a:p>
            <a:pPr>
              <a:spcBef>
                <a:spcPct val="50000"/>
              </a:spcBef>
            </a:pPr>
            <a:r>
              <a:rPr lang="en-US" sz="2400" b="1"/>
              <a:t>c-  Tập </a:t>
            </a:r>
            <a:r>
              <a:rPr lang="vi-VN" sz="2400" b="1"/>
              <a:t>đ</a:t>
            </a:r>
            <a:r>
              <a:rPr lang="en-US" sz="2400" b="1"/>
              <a:t>ọc nhạc số 3:</a:t>
            </a:r>
          </a:p>
        </p:txBody>
      </p:sp>
      <p:sp>
        <p:nvSpPr>
          <p:cNvPr id="4111" name="Text Box 17"/>
          <p:cNvSpPr txBox="1">
            <a:spLocks noChangeArrowheads="1"/>
          </p:cNvSpPr>
          <p:nvPr/>
        </p:nvSpPr>
        <p:spPr bwMode="auto">
          <a:xfrm>
            <a:off x="685800" y="3657600"/>
            <a:ext cx="7543800" cy="304800"/>
          </a:xfrm>
          <a:prstGeom prst="rect">
            <a:avLst/>
          </a:prstGeom>
          <a:noFill/>
          <a:ln w="9525">
            <a:noFill/>
            <a:miter lim="800000"/>
            <a:headEnd/>
            <a:tailEnd/>
          </a:ln>
        </p:spPr>
        <p:txBody>
          <a:bodyPr>
            <a:spAutoFit/>
          </a:bodyPr>
          <a:lstStyle/>
          <a:p>
            <a:pPr>
              <a:spcBef>
                <a:spcPct val="50000"/>
              </a:spcBef>
            </a:pPr>
            <a:endParaRPr lang="en-US" sz="1400">
              <a:solidFill>
                <a:srgbClr val="FF9900"/>
              </a:solidFill>
            </a:endParaRPr>
          </a:p>
        </p:txBody>
      </p:sp>
      <p:sp>
        <p:nvSpPr>
          <p:cNvPr id="5138" name="Text Box 18"/>
          <p:cNvSpPr txBox="1">
            <a:spLocks noChangeArrowheads="1"/>
          </p:cNvSpPr>
          <p:nvPr/>
        </p:nvSpPr>
        <p:spPr bwMode="auto">
          <a:xfrm>
            <a:off x="5486400" y="2819400"/>
            <a:ext cx="2971800" cy="369888"/>
          </a:xfrm>
          <a:prstGeom prst="rect">
            <a:avLst/>
          </a:prstGeom>
          <a:noFill/>
          <a:ln w="9525">
            <a:noFill/>
            <a:miter lim="800000"/>
            <a:headEnd/>
            <a:tailEnd/>
          </a:ln>
        </p:spPr>
        <p:txBody>
          <a:bodyPr>
            <a:spAutoFit/>
          </a:bodyPr>
          <a:lstStyle/>
          <a:p>
            <a:pPr>
              <a:spcBef>
                <a:spcPct val="50000"/>
              </a:spcBef>
            </a:pPr>
            <a:r>
              <a:rPr lang="en-US"/>
              <a:t>Nhạc và lời : Vũ Thanh.</a:t>
            </a:r>
          </a:p>
        </p:txBody>
      </p:sp>
      <p:pic>
        <p:nvPicPr>
          <p:cNvPr id="5139" name="Picture 19" descr="Bai TDN so 3 Lop5"/>
          <p:cNvPicPr>
            <a:picLocks noChangeAspect="1" noChangeArrowheads="1"/>
          </p:cNvPicPr>
          <p:nvPr/>
        </p:nvPicPr>
        <p:blipFill>
          <a:blip r:embed="rId8"/>
          <a:srcRect/>
          <a:stretch>
            <a:fillRect/>
          </a:stretch>
        </p:blipFill>
        <p:spPr bwMode="auto">
          <a:xfrm>
            <a:off x="609600" y="3276600"/>
            <a:ext cx="7848600" cy="2690813"/>
          </a:xfrm>
          <a:prstGeom prst="rect">
            <a:avLst/>
          </a:prstGeom>
          <a:noFill/>
          <a:ln w="9525">
            <a:noFill/>
            <a:miter lim="800000"/>
            <a:headEnd/>
            <a:tailEnd/>
          </a:ln>
        </p:spPr>
      </p:pic>
      <p:sp>
        <p:nvSpPr>
          <p:cNvPr id="5140" name="Text Box 20"/>
          <p:cNvSpPr txBox="1">
            <a:spLocks noChangeArrowheads="1"/>
          </p:cNvSpPr>
          <p:nvPr/>
        </p:nvSpPr>
        <p:spPr bwMode="auto">
          <a:xfrm>
            <a:off x="704850" y="4095750"/>
            <a:ext cx="7620000" cy="523875"/>
          </a:xfrm>
          <a:prstGeom prst="rect">
            <a:avLst/>
          </a:prstGeom>
          <a:noFill/>
          <a:ln w="9525">
            <a:noFill/>
            <a:miter lim="800000"/>
            <a:headEnd/>
            <a:tailEnd/>
          </a:ln>
        </p:spPr>
        <p:txBody>
          <a:bodyPr>
            <a:spAutoFit/>
          </a:bodyPr>
          <a:lstStyle/>
          <a:p>
            <a:pPr>
              <a:spcBef>
                <a:spcPct val="50000"/>
              </a:spcBef>
            </a:pPr>
            <a:r>
              <a:rPr lang="en-US" sz="1400"/>
              <a:t>             </a:t>
            </a:r>
            <a:r>
              <a:rPr lang="en-US" sz="1400">
                <a:solidFill>
                  <a:srgbClr val="0000FF"/>
                </a:solidFill>
              </a:rPr>
              <a:t>Son          Son                   Son.               </a:t>
            </a:r>
            <a:r>
              <a:rPr lang="en-US" sz="1400">
                <a:solidFill>
                  <a:srgbClr val="FF3300"/>
                </a:solidFill>
              </a:rPr>
              <a:t>Tôi          hát         Son        La</a:t>
            </a:r>
            <a:r>
              <a:rPr lang="en-US" sz="1400">
                <a:solidFill>
                  <a:srgbClr val="0000FF"/>
                </a:solidFill>
              </a:rPr>
              <a:t>                         Son.</a:t>
            </a:r>
          </a:p>
        </p:txBody>
      </p:sp>
      <p:sp>
        <p:nvSpPr>
          <p:cNvPr id="5141" name="Text Box 21"/>
          <p:cNvSpPr txBox="1">
            <a:spLocks noChangeArrowheads="1"/>
          </p:cNvSpPr>
          <p:nvPr/>
        </p:nvSpPr>
        <p:spPr bwMode="auto">
          <a:xfrm>
            <a:off x="838200" y="5334000"/>
            <a:ext cx="7543800" cy="523875"/>
          </a:xfrm>
          <a:prstGeom prst="rect">
            <a:avLst/>
          </a:prstGeom>
          <a:noFill/>
          <a:ln w="9525">
            <a:noFill/>
            <a:miter lim="800000"/>
            <a:headEnd/>
            <a:tailEnd/>
          </a:ln>
        </p:spPr>
        <p:txBody>
          <a:bodyPr>
            <a:spAutoFit/>
          </a:bodyPr>
          <a:lstStyle/>
          <a:p>
            <a:pPr>
              <a:spcBef>
                <a:spcPct val="50000"/>
              </a:spcBef>
            </a:pPr>
            <a:r>
              <a:rPr lang="en-US" sz="1400"/>
              <a:t>     </a:t>
            </a:r>
            <a:r>
              <a:rPr lang="en-US" sz="1400">
                <a:solidFill>
                  <a:srgbClr val="0000FF"/>
                </a:solidFill>
              </a:rPr>
              <a:t>Bè      </a:t>
            </a:r>
            <a:r>
              <a:rPr lang="en-US" sz="1400">
                <a:solidFill>
                  <a:srgbClr val="FF3300"/>
                </a:solidFill>
              </a:rPr>
              <a:t>trầm     tôi</a:t>
            </a:r>
            <a:r>
              <a:rPr lang="en-US" sz="1400">
                <a:solidFill>
                  <a:srgbClr val="0000FF"/>
                </a:solidFill>
              </a:rPr>
              <a:t>       hát            Đô        Rê            Mi              Đô.        Múa          hát             nào.</a:t>
            </a:r>
          </a:p>
        </p:txBody>
      </p:sp>
      <p:sp>
        <p:nvSpPr>
          <p:cNvPr id="5142" name="Text Box 22"/>
          <p:cNvSpPr txBox="1">
            <a:spLocks noChangeArrowheads="1"/>
          </p:cNvSpPr>
          <p:nvPr/>
        </p:nvSpPr>
        <p:spPr bwMode="auto">
          <a:xfrm>
            <a:off x="3429000" y="2190750"/>
            <a:ext cx="3048000" cy="457200"/>
          </a:xfrm>
          <a:prstGeom prst="rect">
            <a:avLst/>
          </a:prstGeom>
          <a:noFill/>
          <a:ln w="9525">
            <a:noFill/>
            <a:miter lim="800000"/>
            <a:headEnd/>
            <a:tailEnd/>
          </a:ln>
        </p:spPr>
        <p:txBody>
          <a:bodyPr>
            <a:spAutoFit/>
          </a:bodyPr>
          <a:lstStyle/>
          <a:p>
            <a:pPr>
              <a:spcBef>
                <a:spcPct val="50000"/>
              </a:spcBef>
            </a:pPr>
            <a:r>
              <a:rPr lang="en-US" sz="2400" b="1"/>
              <a:t>Tôi hát Son La 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p:cTn id="7" dur="5000" fill="hold"/>
                                        <p:tgtEl>
                                          <p:spTgt spid="5128"/>
                                        </p:tgtEl>
                                        <p:attrNameLst>
                                          <p:attrName>ppt_w</p:attrName>
                                        </p:attrNameLst>
                                      </p:cBhvr>
                                      <p:tavLst>
                                        <p:tav tm="0" fmla="#ppt_w*sin(2.5*pi*$)">
                                          <p:val>
                                            <p:fltVal val="0"/>
                                          </p:val>
                                        </p:tav>
                                        <p:tav tm="100000">
                                          <p:val>
                                            <p:fltVal val="1"/>
                                          </p:val>
                                        </p:tav>
                                      </p:tavLst>
                                    </p:anim>
                                    <p:anim calcmode="lin" valueType="num">
                                      <p:cBhvr>
                                        <p:cTn id="8" dur="5000" fill="hold"/>
                                        <p:tgtEl>
                                          <p:spTgt spid="512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9" presetClass="entr" presetSubtype="10" fill="hold" nodeType="afterEffect">
                                  <p:stCondLst>
                                    <p:cond delay="0"/>
                                  </p:stCondLst>
                                  <p:childTnLst>
                                    <p:set>
                                      <p:cBhvr>
                                        <p:cTn id="11" dur="1" fill="hold">
                                          <p:stCondLst>
                                            <p:cond delay="0"/>
                                          </p:stCondLst>
                                        </p:cTn>
                                        <p:tgtEl>
                                          <p:spTgt spid="5133"/>
                                        </p:tgtEl>
                                        <p:attrNameLst>
                                          <p:attrName>style.visibility</p:attrName>
                                        </p:attrNameLst>
                                      </p:cBhvr>
                                      <p:to>
                                        <p:strVal val="visible"/>
                                      </p:to>
                                    </p:set>
                                    <p:anim calcmode="lin" valueType="num">
                                      <p:cBhvr>
                                        <p:cTn id="12" dur="5000" fill="hold"/>
                                        <p:tgtEl>
                                          <p:spTgt spid="5133"/>
                                        </p:tgtEl>
                                        <p:attrNameLst>
                                          <p:attrName>ppt_w</p:attrName>
                                        </p:attrNameLst>
                                      </p:cBhvr>
                                      <p:tavLst>
                                        <p:tav tm="0" fmla="#ppt_w*sin(2.5*pi*$)">
                                          <p:val>
                                            <p:fltVal val="0"/>
                                          </p:val>
                                        </p:tav>
                                        <p:tav tm="100000">
                                          <p:val>
                                            <p:fltVal val="1"/>
                                          </p:val>
                                        </p:tav>
                                      </p:tavLst>
                                    </p:anim>
                                    <p:anim calcmode="lin" valueType="num">
                                      <p:cBhvr>
                                        <p:cTn id="13" dur="5000" fill="hold"/>
                                        <p:tgtEl>
                                          <p:spTgt spid="5133"/>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10000"/>
                            </p:stCondLst>
                            <p:childTnLst>
                              <p:par>
                                <p:cTn id="15" presetID="19" presetClass="entr" presetSubtype="10" fill="hold" nodeType="afterEffect">
                                  <p:stCondLst>
                                    <p:cond delay="0"/>
                                  </p:stCondLst>
                                  <p:childTnLst>
                                    <p:set>
                                      <p:cBhvr>
                                        <p:cTn id="16" dur="1" fill="hold">
                                          <p:stCondLst>
                                            <p:cond delay="0"/>
                                          </p:stCondLst>
                                        </p:cTn>
                                        <p:tgtEl>
                                          <p:spTgt spid="5135"/>
                                        </p:tgtEl>
                                        <p:attrNameLst>
                                          <p:attrName>style.visibility</p:attrName>
                                        </p:attrNameLst>
                                      </p:cBhvr>
                                      <p:to>
                                        <p:strVal val="visible"/>
                                      </p:to>
                                    </p:set>
                                    <p:anim calcmode="lin" valueType="num">
                                      <p:cBhvr>
                                        <p:cTn id="17" dur="5000" fill="hold"/>
                                        <p:tgtEl>
                                          <p:spTgt spid="5135"/>
                                        </p:tgtEl>
                                        <p:attrNameLst>
                                          <p:attrName>ppt_w</p:attrName>
                                        </p:attrNameLst>
                                      </p:cBhvr>
                                      <p:tavLst>
                                        <p:tav tm="0" fmla="#ppt_w*sin(2.5*pi*$)">
                                          <p:val>
                                            <p:fltVal val="0"/>
                                          </p:val>
                                        </p:tav>
                                        <p:tav tm="100000">
                                          <p:val>
                                            <p:fltVal val="1"/>
                                          </p:val>
                                        </p:tav>
                                      </p:tavLst>
                                    </p:anim>
                                    <p:anim calcmode="lin" valueType="num">
                                      <p:cBhvr>
                                        <p:cTn id="18" dur="5000" fill="hold"/>
                                        <p:tgtEl>
                                          <p:spTgt spid="513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136"/>
                                        </p:tgtEl>
                                        <p:attrNameLst>
                                          <p:attrName>style.visibility</p:attrName>
                                        </p:attrNameLst>
                                      </p:cBhvr>
                                      <p:to>
                                        <p:strVal val="visible"/>
                                      </p:to>
                                    </p:set>
                                    <p:animEffect transition="in" filter="box(in)">
                                      <p:cBhvr>
                                        <p:cTn id="23" dur="500"/>
                                        <p:tgtEl>
                                          <p:spTgt spid="513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142"/>
                                        </p:tgtEl>
                                        <p:attrNameLst>
                                          <p:attrName>style.visibility</p:attrName>
                                        </p:attrNameLst>
                                      </p:cBhvr>
                                      <p:to>
                                        <p:strVal val="visible"/>
                                      </p:to>
                                    </p:set>
                                    <p:animEffect transition="in" filter="box(in)">
                                      <p:cBhvr>
                                        <p:cTn id="28" dur="500"/>
                                        <p:tgtEl>
                                          <p:spTgt spid="514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138"/>
                                        </p:tgtEl>
                                        <p:attrNameLst>
                                          <p:attrName>style.visibility</p:attrName>
                                        </p:attrNameLst>
                                      </p:cBhvr>
                                      <p:to>
                                        <p:strVal val="visible"/>
                                      </p:to>
                                    </p:set>
                                    <p:animEffect transition="in" filter="box(in)">
                                      <p:cBhvr>
                                        <p:cTn id="31" dur="500"/>
                                        <p:tgtEl>
                                          <p:spTgt spid="513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box(in)">
                                      <p:cBhvr>
                                        <p:cTn id="36" dur="500"/>
                                        <p:tgtEl>
                                          <p:spTgt spid="513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140"/>
                                        </p:tgtEl>
                                        <p:attrNameLst>
                                          <p:attrName>style.visibility</p:attrName>
                                        </p:attrNameLst>
                                      </p:cBhvr>
                                      <p:to>
                                        <p:strVal val="visible"/>
                                      </p:to>
                                    </p:set>
                                    <p:anim calcmode="lin" valueType="num">
                                      <p:cBhvr additive="base">
                                        <p:cTn id="41" dur="500" fill="hold"/>
                                        <p:tgtEl>
                                          <p:spTgt spid="5140"/>
                                        </p:tgtEl>
                                        <p:attrNameLst>
                                          <p:attrName>ppt_x</p:attrName>
                                        </p:attrNameLst>
                                      </p:cBhvr>
                                      <p:tavLst>
                                        <p:tav tm="0">
                                          <p:val>
                                            <p:strVal val="#ppt_x"/>
                                          </p:val>
                                        </p:tav>
                                        <p:tav tm="100000">
                                          <p:val>
                                            <p:strVal val="#ppt_x"/>
                                          </p:val>
                                        </p:tav>
                                      </p:tavLst>
                                    </p:anim>
                                    <p:anim calcmode="lin" valueType="num">
                                      <p:cBhvr additive="base">
                                        <p:cTn id="42" dur="500" fill="hold"/>
                                        <p:tgtEl>
                                          <p:spTgt spid="514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141"/>
                                        </p:tgtEl>
                                        <p:attrNameLst>
                                          <p:attrName>style.visibility</p:attrName>
                                        </p:attrNameLst>
                                      </p:cBhvr>
                                      <p:to>
                                        <p:strVal val="visible"/>
                                      </p:to>
                                    </p:set>
                                    <p:anim calcmode="lin" valueType="num">
                                      <p:cBhvr additive="base">
                                        <p:cTn id="45" dur="500" fill="hold"/>
                                        <p:tgtEl>
                                          <p:spTgt spid="5141"/>
                                        </p:tgtEl>
                                        <p:attrNameLst>
                                          <p:attrName>ppt_x</p:attrName>
                                        </p:attrNameLst>
                                      </p:cBhvr>
                                      <p:tavLst>
                                        <p:tav tm="0">
                                          <p:val>
                                            <p:strVal val="#ppt_x"/>
                                          </p:val>
                                        </p:tav>
                                        <p:tav tm="100000">
                                          <p:val>
                                            <p:strVal val="#ppt_x"/>
                                          </p:val>
                                        </p:tav>
                                      </p:tavLst>
                                    </p:anim>
                                    <p:anim calcmode="lin" valueType="num">
                                      <p:cBhvr additive="base">
                                        <p:cTn id="46"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P spid="5138" grpId="0"/>
      <p:bldP spid="5140" grpId="0"/>
      <p:bldP spid="5141" grpId="0"/>
      <p:bldP spid="51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3886200"/>
            <a:ext cx="5638800" cy="1371600"/>
          </a:xfrm>
          <a:prstGeom prst="rect">
            <a:avLst/>
          </a:prstGeom>
          <a:noFill/>
          <a:ln w="9525">
            <a:noFill/>
            <a:miter lim="800000"/>
            <a:headEnd/>
            <a:tailEnd/>
          </a:ln>
          <a:effectLst/>
        </p:spPr>
        <p:txBody>
          <a:bodyPr>
            <a:spAutoFit/>
          </a:bodyPr>
          <a:lstStyle/>
          <a:p>
            <a:pPr>
              <a:spcBef>
                <a:spcPct val="20000"/>
              </a:spcBef>
              <a:buClr>
                <a:schemeClr val="tx2"/>
              </a:buClr>
              <a:defRPr/>
            </a:pPr>
            <a:r>
              <a:rPr lang="en-US" sz="6000" i="1">
                <a:latin typeface="Arial"/>
              </a:rPr>
              <a:t> </a:t>
            </a:r>
            <a:r>
              <a:rPr lang="en-US" sz="2400" i="1">
                <a:solidFill>
                  <a:schemeClr val="bg1"/>
                </a:solidFill>
                <a:latin typeface="Arial"/>
              </a:rPr>
              <a:t>b - Luyện tập tiết tấu:</a:t>
            </a:r>
          </a:p>
          <a:p>
            <a:pPr>
              <a:defRPr/>
            </a:pPr>
            <a:endParaRPr lang="en-US" sz="2400">
              <a:solidFill>
                <a:schemeClr val="bg1"/>
              </a:solidFill>
              <a:effectLst>
                <a:outerShdw blurRad="38100" dist="38100" dir="2700000" algn="tl">
                  <a:srgbClr val="000000"/>
                </a:outerShdw>
              </a:effectLst>
              <a:latin typeface="Arial"/>
            </a:endParaRPr>
          </a:p>
        </p:txBody>
      </p:sp>
      <p:sp>
        <p:nvSpPr>
          <p:cNvPr id="6147" name="Text Box 3"/>
          <p:cNvSpPr txBox="1">
            <a:spLocks noChangeArrowheads="1"/>
          </p:cNvSpPr>
          <p:nvPr/>
        </p:nvSpPr>
        <p:spPr bwMode="auto">
          <a:xfrm>
            <a:off x="152400" y="639763"/>
            <a:ext cx="5486400" cy="1371600"/>
          </a:xfrm>
          <a:prstGeom prst="rect">
            <a:avLst/>
          </a:prstGeom>
          <a:noFill/>
          <a:ln w="9525">
            <a:noFill/>
            <a:miter lim="800000"/>
            <a:headEnd/>
            <a:tailEnd/>
          </a:ln>
          <a:effectLst/>
        </p:spPr>
        <p:txBody>
          <a:bodyPr>
            <a:spAutoFit/>
          </a:bodyPr>
          <a:lstStyle/>
          <a:p>
            <a:pPr>
              <a:spcBef>
                <a:spcPct val="20000"/>
              </a:spcBef>
              <a:buClr>
                <a:schemeClr val="tx2"/>
              </a:buClr>
              <a:defRPr/>
            </a:pPr>
            <a:r>
              <a:rPr lang="en-US" sz="6000" i="1">
                <a:latin typeface="Arial"/>
              </a:rPr>
              <a:t> </a:t>
            </a:r>
            <a:r>
              <a:rPr lang="en-US" sz="2400" i="1">
                <a:solidFill>
                  <a:schemeClr val="bg1"/>
                </a:solidFill>
                <a:latin typeface="Arial"/>
              </a:rPr>
              <a:t>a - Luyện tập cao </a:t>
            </a:r>
            <a:r>
              <a:rPr lang="vi-VN" sz="2400" i="1">
                <a:solidFill>
                  <a:schemeClr val="bg1"/>
                </a:solidFill>
                <a:latin typeface="Arial"/>
              </a:rPr>
              <a:t>đ</a:t>
            </a:r>
            <a:r>
              <a:rPr lang="en-US" sz="2400" i="1">
                <a:solidFill>
                  <a:schemeClr val="bg1"/>
                </a:solidFill>
                <a:latin typeface="Arial"/>
              </a:rPr>
              <a:t>ộ :</a:t>
            </a:r>
          </a:p>
          <a:p>
            <a:pPr>
              <a:defRPr/>
            </a:pPr>
            <a:endParaRPr lang="en-US" sz="2400" b="1">
              <a:solidFill>
                <a:schemeClr val="bg1"/>
              </a:solidFill>
              <a:effectLst>
                <a:outerShdw blurRad="38100" dist="38100" dir="2700000" algn="tl">
                  <a:srgbClr val="000000"/>
                </a:outerShdw>
              </a:effectLst>
              <a:latin typeface="Arial"/>
            </a:endParaRPr>
          </a:p>
        </p:txBody>
      </p:sp>
      <p:sp>
        <p:nvSpPr>
          <p:cNvPr id="5124" name="Text Box 4"/>
          <p:cNvSpPr txBox="1">
            <a:spLocks noChangeArrowheads="1"/>
          </p:cNvSpPr>
          <p:nvPr/>
        </p:nvSpPr>
        <p:spPr bwMode="auto">
          <a:xfrm>
            <a:off x="533400" y="228600"/>
            <a:ext cx="44196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rPr>
              <a:t>2. Ôn tập </a:t>
            </a:r>
            <a:r>
              <a:rPr lang="vi-VN" sz="2400" b="1">
                <a:solidFill>
                  <a:schemeClr val="bg1"/>
                </a:solidFill>
              </a:rPr>
              <a:t>đ</a:t>
            </a:r>
            <a:r>
              <a:rPr lang="en-US" sz="2400" b="1">
                <a:solidFill>
                  <a:schemeClr val="bg1"/>
                </a:solidFill>
              </a:rPr>
              <a:t>ọc nhạc số 4.</a:t>
            </a:r>
          </a:p>
        </p:txBody>
      </p:sp>
      <p:pic>
        <p:nvPicPr>
          <p:cNvPr id="6149" name="Picture 5" descr="luyen cao do 4"/>
          <p:cNvPicPr>
            <a:picLocks noChangeAspect="1" noChangeArrowheads="1"/>
          </p:cNvPicPr>
          <p:nvPr/>
        </p:nvPicPr>
        <p:blipFill>
          <a:blip r:embed="rId2"/>
          <a:srcRect/>
          <a:stretch>
            <a:fillRect/>
          </a:stretch>
        </p:blipFill>
        <p:spPr bwMode="auto">
          <a:xfrm>
            <a:off x="609600" y="1600200"/>
            <a:ext cx="7391400" cy="2351088"/>
          </a:xfrm>
          <a:prstGeom prst="rect">
            <a:avLst/>
          </a:prstGeom>
          <a:noFill/>
          <a:ln w="9525">
            <a:noFill/>
            <a:miter lim="800000"/>
            <a:headEnd/>
            <a:tailEnd/>
          </a:ln>
        </p:spPr>
      </p:pic>
      <p:pic>
        <p:nvPicPr>
          <p:cNvPr id="6150" name="Picture 6" descr="C2"/>
          <p:cNvPicPr>
            <a:picLocks noChangeAspect="1" noChangeArrowheads="1"/>
          </p:cNvPicPr>
          <p:nvPr/>
        </p:nvPicPr>
        <p:blipFill>
          <a:blip r:embed="rId3"/>
          <a:srcRect/>
          <a:stretch>
            <a:fillRect/>
          </a:stretch>
        </p:blipFill>
        <p:spPr bwMode="auto">
          <a:xfrm>
            <a:off x="457200" y="5257800"/>
            <a:ext cx="7086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ox(in)">
                                      <p:cBhvr>
                                        <p:cTn id="7" dur="500"/>
                                        <p:tgtEl>
                                          <p:spTgt spid="614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ox(in)">
                                      <p:cBhvr>
                                        <p:cTn id="10" dur="500"/>
                                        <p:tgtEl>
                                          <p:spTgt spid="61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box(in)">
                                      <p:cBhvr>
                                        <p:cTn id="15" dur="500"/>
                                        <p:tgtEl>
                                          <p:spTgt spid="6146"/>
                                        </p:tgtEl>
                                      </p:cBhvr>
                                    </p:animEffect>
                                  </p:childTnLst>
                                </p:cTn>
                              </p:par>
                              <p:par>
                                <p:cTn id="16" presetID="4" presetClass="entr" presetSubtype="16"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box(in)">
                                      <p:cBhvr>
                                        <p:cTn id="18"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457200"/>
            <a:ext cx="4648200" cy="2133600"/>
          </a:xfrm>
          <a:noFill/>
        </p:spPr>
        <p:txBody>
          <a:bodyPr/>
          <a:lstStyle/>
          <a:p>
            <a:pPr algn="l" eaLnBrk="1" hangingPunct="1"/>
            <a:r>
              <a:rPr lang="en-US" smtClean="0"/>
              <a:t> </a:t>
            </a:r>
            <a:r>
              <a:rPr lang="en-US" sz="3600" b="1" i="1" smtClean="0">
                <a:solidFill>
                  <a:schemeClr val="bg1"/>
                </a:solidFill>
              </a:rPr>
              <a:t>c – Tập </a:t>
            </a:r>
            <a:r>
              <a:rPr lang="vi-VN" sz="3600" b="1" i="1" smtClean="0">
                <a:solidFill>
                  <a:schemeClr val="bg1"/>
                </a:solidFill>
              </a:rPr>
              <a:t>đ</a:t>
            </a:r>
            <a:r>
              <a:rPr lang="en-US" sz="3600" b="1" i="1" smtClean="0">
                <a:solidFill>
                  <a:schemeClr val="bg1"/>
                </a:solidFill>
              </a:rPr>
              <a:t>ọc nhạc số 4.</a:t>
            </a:r>
            <a:r>
              <a:rPr lang="en-US" sz="2400" b="1" i="1" smtClean="0">
                <a:solidFill>
                  <a:schemeClr val="bg1"/>
                </a:solidFill>
              </a:rPr>
              <a:t>            </a:t>
            </a:r>
            <a:br>
              <a:rPr lang="en-US" sz="2400" b="1" i="1" smtClean="0">
                <a:solidFill>
                  <a:schemeClr val="bg1"/>
                </a:solidFill>
              </a:rPr>
            </a:br>
            <a:r>
              <a:rPr lang="en-US" sz="2400" b="1" i="1" smtClean="0">
                <a:solidFill>
                  <a:schemeClr val="bg1"/>
                </a:solidFill>
              </a:rPr>
              <a:t>             </a:t>
            </a:r>
            <a:r>
              <a:rPr lang="en-US" sz="3200" b="1" smtClean="0">
                <a:solidFill>
                  <a:schemeClr val="bg1"/>
                </a:solidFill>
              </a:rPr>
              <a:t>Nhớ </a:t>
            </a:r>
            <a:r>
              <a:rPr lang="vi-VN" sz="3200" b="1" smtClean="0">
                <a:solidFill>
                  <a:schemeClr val="bg1"/>
                </a:solidFill>
              </a:rPr>
              <a:t>ơ</a:t>
            </a:r>
            <a:r>
              <a:rPr lang="en-US" sz="3200" b="1" smtClean="0">
                <a:solidFill>
                  <a:schemeClr val="bg1"/>
                </a:solidFill>
              </a:rPr>
              <a:t>n Bác</a:t>
            </a:r>
            <a:br>
              <a:rPr lang="en-US" sz="3200" b="1" smtClean="0">
                <a:solidFill>
                  <a:schemeClr val="bg1"/>
                </a:solidFill>
              </a:rPr>
            </a:br>
            <a:r>
              <a:rPr lang="en-US" sz="2400" b="1" smtClean="0">
                <a:solidFill>
                  <a:schemeClr val="bg1"/>
                </a:solidFill>
              </a:rPr>
              <a:t>	        </a:t>
            </a:r>
            <a:r>
              <a:rPr lang="en-US" sz="1800" b="1" smtClean="0">
                <a:solidFill>
                  <a:schemeClr val="bg1"/>
                </a:solidFill>
              </a:rPr>
              <a:t> (Trích)</a:t>
            </a:r>
            <a:r>
              <a:rPr lang="en-US" sz="2400" b="1" smtClean="0">
                <a:solidFill>
                  <a:schemeClr val="bg1"/>
                </a:solidFill>
              </a:rPr>
              <a:t/>
            </a:r>
            <a:br>
              <a:rPr lang="en-US" sz="2400" b="1" smtClean="0">
                <a:solidFill>
                  <a:schemeClr val="bg1"/>
                </a:solidFill>
              </a:rPr>
            </a:br>
            <a:r>
              <a:rPr lang="en-US" sz="2400" b="1" smtClean="0">
                <a:solidFill>
                  <a:schemeClr val="bg1"/>
                </a:solidFill>
              </a:rPr>
              <a:t>                   </a:t>
            </a:r>
            <a:r>
              <a:rPr lang="en-US" sz="1800" b="1" smtClean="0">
                <a:solidFill>
                  <a:schemeClr val="bg1"/>
                </a:solidFill>
              </a:rPr>
              <a:t>Nhạc và lời: Phan Huỳnh Điểu</a:t>
            </a:r>
          </a:p>
        </p:txBody>
      </p:sp>
      <p:pic>
        <p:nvPicPr>
          <p:cNvPr id="7171" name="Picture 3"/>
          <p:cNvPicPr>
            <a:picLocks noChangeAspect="1" noChangeArrowheads="1"/>
          </p:cNvPicPr>
          <p:nvPr/>
        </p:nvPicPr>
        <p:blipFill>
          <a:blip r:embed="rId2"/>
          <a:srcRect/>
          <a:stretch>
            <a:fillRect/>
          </a:stretch>
        </p:blipFill>
        <p:spPr bwMode="auto">
          <a:xfrm>
            <a:off x="0" y="3657600"/>
            <a:ext cx="9144000" cy="2895600"/>
          </a:xfrm>
          <a:prstGeom prst="rect">
            <a:avLst/>
          </a:prstGeom>
          <a:noFill/>
          <a:ln w="9525">
            <a:noFill/>
            <a:miter lim="800000"/>
            <a:headEnd/>
            <a:tailEnd/>
          </a:ln>
        </p:spPr>
      </p:pic>
      <p:pic>
        <p:nvPicPr>
          <p:cNvPr id="6148" name="Picture 5" descr="bai1"/>
          <p:cNvPicPr>
            <a:picLocks noChangeAspect="1" noChangeArrowheads="1"/>
          </p:cNvPicPr>
          <p:nvPr/>
        </p:nvPicPr>
        <p:blipFill>
          <a:blip r:embed="rId3"/>
          <a:srcRect/>
          <a:stretch>
            <a:fillRect/>
          </a:stretch>
        </p:blipFill>
        <p:spPr bwMode="auto">
          <a:xfrm>
            <a:off x="4800600" y="228600"/>
            <a:ext cx="4267200" cy="3206750"/>
          </a:xfrm>
          <a:prstGeom prst="rect">
            <a:avLst/>
          </a:prstGeom>
          <a:noFill/>
          <a:ln w="127000" cmpd="thickThin">
            <a:solidFill>
              <a:srgbClr val="CC9900"/>
            </a:solidFill>
            <a:miter lim="800000"/>
            <a:headEnd/>
            <a:tailEnd/>
          </a:ln>
        </p:spPr>
      </p:pic>
      <p:sp>
        <p:nvSpPr>
          <p:cNvPr id="7174" name="Text Box 6"/>
          <p:cNvSpPr txBox="1">
            <a:spLocks noChangeArrowheads="1"/>
          </p:cNvSpPr>
          <p:nvPr/>
        </p:nvSpPr>
        <p:spPr bwMode="auto">
          <a:xfrm>
            <a:off x="1066800" y="4648200"/>
            <a:ext cx="7543800" cy="366713"/>
          </a:xfrm>
          <a:prstGeom prst="rect">
            <a:avLst/>
          </a:prstGeom>
          <a:solidFill>
            <a:schemeClr val="bg1"/>
          </a:solidFill>
          <a:ln w="9525">
            <a:noFill/>
            <a:miter lim="800000"/>
            <a:headEnd/>
            <a:tailEnd/>
          </a:ln>
        </p:spPr>
        <p:txBody>
          <a:bodyPr>
            <a:spAutoFit/>
          </a:bodyPr>
          <a:lstStyle/>
          <a:p>
            <a:pPr>
              <a:spcBef>
                <a:spcPct val="50000"/>
              </a:spcBef>
            </a:pPr>
            <a:endParaRPr lang="en-US"/>
          </a:p>
        </p:txBody>
      </p:sp>
      <p:sp>
        <p:nvSpPr>
          <p:cNvPr id="7175" name="Text Box 7"/>
          <p:cNvSpPr txBox="1">
            <a:spLocks noChangeArrowheads="1"/>
          </p:cNvSpPr>
          <p:nvPr/>
        </p:nvSpPr>
        <p:spPr bwMode="auto">
          <a:xfrm>
            <a:off x="304800" y="6019800"/>
            <a:ext cx="8305800" cy="366713"/>
          </a:xfrm>
          <a:prstGeom prst="rect">
            <a:avLst/>
          </a:prstGeom>
          <a:solidFill>
            <a:schemeClr val="bg1"/>
          </a:solidFill>
          <a:ln w="9525">
            <a:noFill/>
            <a:miter lim="800000"/>
            <a:headEnd/>
            <a:tailEnd/>
          </a:ln>
        </p:spPr>
        <p:txBody>
          <a:bodyPr>
            <a:spAutoFit/>
          </a:bodyPr>
          <a:lstStyle/>
          <a:p>
            <a:pPr>
              <a:spcBef>
                <a:spcPct val="50000"/>
              </a:spcBef>
            </a:pPr>
            <a:endParaRPr lang="en-US"/>
          </a:p>
        </p:txBody>
      </p:sp>
      <p:sp>
        <p:nvSpPr>
          <p:cNvPr id="7178" name="Text Box 10"/>
          <p:cNvSpPr txBox="1">
            <a:spLocks noChangeArrowheads="1"/>
          </p:cNvSpPr>
          <p:nvPr/>
        </p:nvSpPr>
        <p:spPr bwMode="auto">
          <a:xfrm>
            <a:off x="685800" y="4648200"/>
            <a:ext cx="8153400" cy="366713"/>
          </a:xfrm>
          <a:prstGeom prst="rect">
            <a:avLst/>
          </a:prstGeom>
          <a:noFill/>
          <a:ln w="9525">
            <a:noFill/>
            <a:miter lim="800000"/>
            <a:headEnd/>
            <a:tailEnd/>
          </a:ln>
        </p:spPr>
        <p:txBody>
          <a:bodyPr>
            <a:spAutoFit/>
          </a:bodyPr>
          <a:lstStyle/>
          <a:p>
            <a:pPr>
              <a:spcBef>
                <a:spcPct val="50000"/>
              </a:spcBef>
            </a:pPr>
            <a:r>
              <a:rPr lang="en-US">
                <a:solidFill>
                  <a:srgbClr val="000099"/>
                </a:solidFill>
              </a:rPr>
              <a:t>       A!      Có    Bác          Hồ     đời           em     được      </a:t>
            </a:r>
            <a:r>
              <a:rPr lang="en-US">
                <a:solidFill>
                  <a:srgbClr val="FF3300"/>
                </a:solidFill>
              </a:rPr>
              <a:t>ấm</a:t>
            </a:r>
            <a:r>
              <a:rPr lang="en-US">
                <a:solidFill>
                  <a:srgbClr val="000099"/>
                </a:solidFill>
              </a:rPr>
              <a:t>                    no.</a:t>
            </a:r>
          </a:p>
        </p:txBody>
      </p:sp>
      <p:sp>
        <p:nvSpPr>
          <p:cNvPr id="7179" name="Text Box 11"/>
          <p:cNvSpPr txBox="1">
            <a:spLocks noChangeArrowheads="1"/>
          </p:cNvSpPr>
          <p:nvPr/>
        </p:nvSpPr>
        <p:spPr bwMode="auto">
          <a:xfrm>
            <a:off x="304800" y="5867400"/>
            <a:ext cx="8382000" cy="366713"/>
          </a:xfrm>
          <a:prstGeom prst="rect">
            <a:avLst/>
          </a:prstGeom>
          <a:noFill/>
          <a:ln w="9525">
            <a:noFill/>
            <a:miter lim="800000"/>
            <a:headEnd/>
            <a:tailEnd/>
          </a:ln>
        </p:spPr>
        <p:txBody>
          <a:bodyPr>
            <a:spAutoFit/>
          </a:bodyPr>
          <a:lstStyle/>
          <a:p>
            <a:pPr>
              <a:spcBef>
                <a:spcPct val="50000"/>
              </a:spcBef>
            </a:pPr>
            <a:r>
              <a:rPr lang="en-US">
                <a:solidFill>
                  <a:srgbClr val="000099"/>
                </a:solidFill>
              </a:rPr>
              <a:t>Chúng  em    múa            ca        càng           nhớ   công    ơn     Bác              Hồ.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1"/>
                                          </p:val>
                                        </p:tav>
                                        <p:tav tm="100000">
                                          <p:val>
                                            <p:strVal val="#ppt_x"/>
                                          </p:val>
                                        </p:tav>
                                      </p:tavLst>
                                    </p:anim>
                                    <p:anim calcmode="lin" valueType="num">
                                      <p:cBhvr>
                                        <p:cTn id="9" dur="10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additive="base">
                                        <p:cTn id="14" dur="500" fill="hold"/>
                                        <p:tgtEl>
                                          <p:spTgt spid="7174"/>
                                        </p:tgtEl>
                                        <p:attrNameLst>
                                          <p:attrName>ppt_x</p:attrName>
                                        </p:attrNameLst>
                                      </p:cBhvr>
                                      <p:tavLst>
                                        <p:tav tm="0">
                                          <p:val>
                                            <p:strVal val="#ppt_x"/>
                                          </p:val>
                                        </p:tav>
                                        <p:tav tm="100000">
                                          <p:val>
                                            <p:strVal val="#ppt_x"/>
                                          </p:val>
                                        </p:tav>
                                      </p:tavLst>
                                    </p:anim>
                                    <p:anim calcmode="lin" valueType="num">
                                      <p:cBhvr additive="base">
                                        <p:cTn id="15" dur="500" fill="hold"/>
                                        <p:tgtEl>
                                          <p:spTgt spid="717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171"/>
                                        </p:tgtEl>
                                        <p:attrNameLst>
                                          <p:attrName>style.visibility</p:attrName>
                                        </p:attrNameLst>
                                      </p:cBhvr>
                                      <p:to>
                                        <p:strVal val="visible"/>
                                      </p:to>
                                    </p:set>
                                    <p:anim calcmode="lin" valueType="num">
                                      <p:cBhvr additive="base">
                                        <p:cTn id="18" dur="500" fill="hold"/>
                                        <p:tgtEl>
                                          <p:spTgt spid="7171"/>
                                        </p:tgtEl>
                                        <p:attrNameLst>
                                          <p:attrName>ppt_x</p:attrName>
                                        </p:attrNameLst>
                                      </p:cBhvr>
                                      <p:tavLst>
                                        <p:tav tm="0">
                                          <p:val>
                                            <p:strVal val="#ppt_x"/>
                                          </p:val>
                                        </p:tav>
                                        <p:tav tm="100000">
                                          <p:val>
                                            <p:strVal val="#ppt_x"/>
                                          </p:val>
                                        </p:tav>
                                      </p:tavLst>
                                    </p:anim>
                                    <p:anim calcmode="lin" valueType="num">
                                      <p:cBhvr additive="base">
                                        <p:cTn id="19" dur="500" fill="hold"/>
                                        <p:tgtEl>
                                          <p:spTgt spid="717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7175"/>
                                        </p:tgtEl>
                                        <p:attrNameLst>
                                          <p:attrName>style.visibility</p:attrName>
                                        </p:attrNameLst>
                                      </p:cBhvr>
                                      <p:to>
                                        <p:strVal val="visible"/>
                                      </p:to>
                                    </p:set>
                                    <p:anim calcmode="lin" valueType="num">
                                      <p:cBhvr additive="base">
                                        <p:cTn id="22" dur="500" fill="hold"/>
                                        <p:tgtEl>
                                          <p:spTgt spid="7175"/>
                                        </p:tgtEl>
                                        <p:attrNameLst>
                                          <p:attrName>ppt_x</p:attrName>
                                        </p:attrNameLst>
                                      </p:cBhvr>
                                      <p:tavLst>
                                        <p:tav tm="0">
                                          <p:val>
                                            <p:strVal val="#ppt_x"/>
                                          </p:val>
                                        </p:tav>
                                        <p:tav tm="100000">
                                          <p:val>
                                            <p:strVal val="#ppt_x"/>
                                          </p:val>
                                        </p:tav>
                                      </p:tavLst>
                                    </p:anim>
                                    <p:anim calcmode="lin" valueType="num">
                                      <p:cBhvr additive="base">
                                        <p:cTn id="23"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178"/>
                                        </p:tgtEl>
                                        <p:attrNameLst>
                                          <p:attrName>style.visibility</p:attrName>
                                        </p:attrNameLst>
                                      </p:cBhvr>
                                      <p:to>
                                        <p:strVal val="visible"/>
                                      </p:to>
                                    </p:set>
                                    <p:anim calcmode="discrete" valueType="clr">
                                      <p:cBhvr override="childStyle">
                                        <p:cTn id="28" dur="500"/>
                                        <p:tgtEl>
                                          <p:spTgt spid="7178"/>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7178"/>
                                        </p:tgtEl>
                                        <p:attrNameLst>
                                          <p:attrName>fillcolor</p:attrName>
                                        </p:attrNameLst>
                                      </p:cBhvr>
                                      <p:tavLst>
                                        <p:tav tm="0">
                                          <p:val>
                                            <p:clrVal>
                                              <a:schemeClr val="accent2"/>
                                            </p:clrVal>
                                          </p:val>
                                        </p:tav>
                                        <p:tav tm="50000">
                                          <p:val>
                                            <p:clrVal>
                                              <a:schemeClr val="hlink"/>
                                            </p:clrVal>
                                          </p:val>
                                        </p:tav>
                                      </p:tavLst>
                                    </p:anim>
                                    <p:set>
                                      <p:cBhvr>
                                        <p:cTn id="30" dur="500"/>
                                        <p:tgtEl>
                                          <p:spTgt spid="7178"/>
                                        </p:tgtEl>
                                        <p:attrNameLst>
                                          <p:attrName>fill.type</p:attrName>
                                        </p:attrNameLst>
                                      </p:cBhvr>
                                      <p:to>
                                        <p:strVal val="solid"/>
                                      </p:to>
                                    </p:se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7179"/>
                                        </p:tgtEl>
                                        <p:attrNameLst>
                                          <p:attrName>style.visibility</p:attrName>
                                        </p:attrNameLst>
                                      </p:cBhvr>
                                      <p:to>
                                        <p:strVal val="visible"/>
                                      </p:to>
                                    </p:set>
                                    <p:anim calcmode="discrete" valueType="clr">
                                      <p:cBhvr override="childStyle">
                                        <p:cTn id="33" dur="500"/>
                                        <p:tgtEl>
                                          <p:spTgt spid="7179"/>
                                        </p:tgtEl>
                                        <p:attrNameLst>
                                          <p:attrName>style.color</p:attrName>
                                        </p:attrNameLst>
                                      </p:cBhvr>
                                      <p:tavLst>
                                        <p:tav tm="0">
                                          <p:val>
                                            <p:clrVal>
                                              <a:schemeClr val="accent2"/>
                                            </p:clrVal>
                                          </p:val>
                                        </p:tav>
                                        <p:tav tm="50000">
                                          <p:val>
                                            <p:clrVal>
                                              <a:schemeClr val="hlink"/>
                                            </p:clrVal>
                                          </p:val>
                                        </p:tav>
                                      </p:tavLst>
                                    </p:anim>
                                    <p:anim calcmode="discrete" valueType="clr">
                                      <p:cBhvr>
                                        <p:cTn id="34" dur="500"/>
                                        <p:tgtEl>
                                          <p:spTgt spid="7179"/>
                                        </p:tgtEl>
                                        <p:attrNameLst>
                                          <p:attrName>fillcolor</p:attrName>
                                        </p:attrNameLst>
                                      </p:cBhvr>
                                      <p:tavLst>
                                        <p:tav tm="0">
                                          <p:val>
                                            <p:clrVal>
                                              <a:schemeClr val="accent2"/>
                                            </p:clrVal>
                                          </p:val>
                                        </p:tav>
                                        <p:tav tm="50000">
                                          <p:val>
                                            <p:clrVal>
                                              <a:schemeClr val="hlink"/>
                                            </p:clrVal>
                                          </p:val>
                                        </p:tav>
                                      </p:tavLst>
                                    </p:anim>
                                    <p:set>
                                      <p:cBhvr>
                                        <p:cTn id="35" dur="500"/>
                                        <p:tgtEl>
                                          <p:spTgt spid="71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4" grpId="0" animBg="1"/>
      <p:bldP spid="7175" grpId="0" animBg="1"/>
      <p:bldP spid="7178" grpId="0"/>
      <p:bldP spid="71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CaoVanLau"/>
          <p:cNvPicPr>
            <a:picLocks noChangeAspect="1" noChangeArrowheads="1"/>
          </p:cNvPicPr>
          <p:nvPr/>
        </p:nvPicPr>
        <p:blipFill>
          <a:blip r:embed="rId2"/>
          <a:srcRect/>
          <a:stretch>
            <a:fillRect/>
          </a:stretch>
        </p:blipFill>
        <p:spPr bwMode="auto">
          <a:xfrm>
            <a:off x="1371600" y="1371600"/>
            <a:ext cx="6477000" cy="4419600"/>
          </a:xfrm>
          <a:prstGeom prst="rect">
            <a:avLst/>
          </a:prstGeom>
          <a:noFill/>
          <a:ln w="9525">
            <a:noFill/>
            <a:miter lim="800000"/>
            <a:headEnd/>
            <a:tailEnd/>
          </a:ln>
        </p:spPr>
      </p:pic>
      <p:sp>
        <p:nvSpPr>
          <p:cNvPr id="7171" name="Text Box 5"/>
          <p:cNvSpPr txBox="1">
            <a:spLocks noChangeArrowheads="1"/>
          </p:cNvSpPr>
          <p:nvPr/>
        </p:nvSpPr>
        <p:spPr bwMode="auto">
          <a:xfrm>
            <a:off x="2971800" y="334963"/>
            <a:ext cx="6248400" cy="579437"/>
          </a:xfrm>
          <a:prstGeom prst="rect">
            <a:avLst/>
          </a:prstGeom>
          <a:noFill/>
          <a:ln w="9525">
            <a:noFill/>
            <a:miter lim="800000"/>
            <a:headEnd/>
            <a:tailEnd/>
          </a:ln>
        </p:spPr>
        <p:txBody>
          <a:bodyPr>
            <a:spAutoFit/>
          </a:bodyPr>
          <a:lstStyle/>
          <a:p>
            <a:pPr>
              <a:spcBef>
                <a:spcPct val="50000"/>
              </a:spcBef>
            </a:pPr>
            <a:r>
              <a:rPr lang="en-US" sz="3200">
                <a:solidFill>
                  <a:srgbClr val="FF3300"/>
                </a:solidFill>
              </a:rPr>
              <a:t>Kể chuyện Âm nhạc</a:t>
            </a:r>
          </a:p>
        </p:txBody>
      </p:sp>
      <p:sp>
        <p:nvSpPr>
          <p:cNvPr id="7172" name="Text Box 6"/>
          <p:cNvSpPr txBox="1">
            <a:spLocks noChangeArrowheads="1"/>
          </p:cNvSpPr>
          <p:nvPr/>
        </p:nvSpPr>
        <p:spPr bwMode="auto">
          <a:xfrm>
            <a:off x="1524000" y="-76200"/>
            <a:ext cx="6248400" cy="1077913"/>
          </a:xfrm>
          <a:prstGeom prst="rect">
            <a:avLst/>
          </a:prstGeom>
          <a:noFill/>
          <a:ln w="9525">
            <a:noFill/>
            <a:miter lim="800000"/>
            <a:headEnd/>
            <a:tailEnd/>
          </a:ln>
        </p:spPr>
        <p:txBody>
          <a:bodyPr>
            <a:spAutoFit/>
          </a:bodyPr>
          <a:lstStyle/>
          <a:p>
            <a:pPr>
              <a:spcBef>
                <a:spcPct val="50000"/>
              </a:spcBef>
            </a:pPr>
            <a:r>
              <a:rPr lang="en-US" sz="3200" u="sng">
                <a:solidFill>
                  <a:srgbClr val="FF3300"/>
                </a:solidFill>
              </a:rPr>
              <a:t>Tiết 15</a:t>
            </a:r>
            <a:r>
              <a:rPr lang="en-US" sz="3200">
                <a:solidFill>
                  <a:srgbClr val="FF3300"/>
                </a:solidFill>
              </a:rPr>
              <a:t> : Ôn tập </a:t>
            </a:r>
            <a:r>
              <a:rPr lang="vi-VN" sz="3200">
                <a:solidFill>
                  <a:srgbClr val="FF3300"/>
                </a:solidFill>
              </a:rPr>
              <a:t>đ</a:t>
            </a:r>
            <a:r>
              <a:rPr lang="en-US" sz="3200">
                <a:solidFill>
                  <a:srgbClr val="FF3300"/>
                </a:solidFill>
              </a:rPr>
              <a:t>ọc nhạc Số 3 – Số 4 </a:t>
            </a:r>
          </a:p>
        </p:txBody>
      </p:sp>
      <p:sp>
        <p:nvSpPr>
          <p:cNvPr id="22535" name="Text Box 7"/>
          <p:cNvSpPr txBox="1">
            <a:spLocks noChangeArrowheads="1"/>
          </p:cNvSpPr>
          <p:nvPr/>
        </p:nvSpPr>
        <p:spPr bwMode="auto">
          <a:xfrm>
            <a:off x="533400" y="762000"/>
            <a:ext cx="7924800" cy="457200"/>
          </a:xfrm>
          <a:prstGeom prst="rect">
            <a:avLst/>
          </a:prstGeom>
          <a:noFill/>
          <a:ln w="9525">
            <a:noFill/>
            <a:miter lim="800000"/>
            <a:headEnd/>
            <a:tailEnd/>
          </a:ln>
        </p:spPr>
        <p:txBody>
          <a:bodyPr>
            <a:spAutoFit/>
          </a:bodyPr>
          <a:lstStyle/>
          <a:p>
            <a:pPr>
              <a:spcBef>
                <a:spcPct val="50000"/>
              </a:spcBef>
            </a:pPr>
            <a:r>
              <a:rPr lang="en-US" sz="2400" b="1"/>
              <a:t>3. Kể chuyện âm nhạc : Nghệ sĩ Cao V</a:t>
            </a:r>
            <a:r>
              <a:rPr lang="en-US" sz="2000" b="1"/>
              <a:t>ă</a:t>
            </a:r>
            <a:r>
              <a:rPr lang="en-US" sz="2400" b="1"/>
              <a:t>n Lầu.</a:t>
            </a:r>
          </a:p>
        </p:txBody>
      </p:sp>
      <p:sp>
        <p:nvSpPr>
          <p:cNvPr id="22536" name="Text Box 8"/>
          <p:cNvSpPr txBox="1">
            <a:spLocks noChangeArrowheads="1"/>
          </p:cNvSpPr>
          <p:nvPr/>
        </p:nvSpPr>
        <p:spPr bwMode="auto">
          <a:xfrm>
            <a:off x="3429000" y="6172200"/>
            <a:ext cx="1752600" cy="779463"/>
          </a:xfrm>
          <a:prstGeom prst="rect">
            <a:avLst/>
          </a:prstGeom>
          <a:noFill/>
          <a:ln w="9525">
            <a:noFill/>
            <a:miter lim="800000"/>
            <a:headEnd/>
            <a:tailEnd/>
          </a:ln>
        </p:spPr>
        <p:txBody>
          <a:bodyPr>
            <a:spAutoFit/>
          </a:bodyPr>
          <a:lstStyle/>
          <a:p>
            <a:pPr algn="ctr"/>
            <a:r>
              <a:rPr lang="en-US" b="1">
                <a:solidFill>
                  <a:srgbClr val="CC3300"/>
                </a:solidFill>
              </a:rPr>
              <a:t>( 1892 – 1976 )</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2535"/>
                                        </p:tgtEl>
                                        <p:attrNameLst>
                                          <p:attrName>style.visibility</p:attrName>
                                        </p:attrNameLst>
                                      </p:cBhvr>
                                      <p:to>
                                        <p:strVal val="visible"/>
                                      </p:to>
                                    </p:set>
                                    <p:animEffect transition="in" filter="box(in)">
                                      <p:cBhvr>
                                        <p:cTn id="13" dur="500"/>
                                        <p:tgtEl>
                                          <p:spTgt spid="225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2536"/>
                                        </p:tgtEl>
                                        <p:attrNameLst>
                                          <p:attrName>style.visibility</p:attrName>
                                        </p:attrNameLst>
                                      </p:cBhvr>
                                      <p:to>
                                        <p:strVal val="visible"/>
                                      </p:to>
                                    </p:set>
                                    <p:animEffect transition="in" filter="blinds(horizontal)">
                                      <p:cBhvr>
                                        <p:cTn id="18"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66"/>
            </a:gs>
            <a:gs pos="100000">
              <a:srgbClr val="FF99FF"/>
            </a:gs>
          </a:gsLst>
          <a:lin ang="18900000" scaled="1"/>
        </a:gra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8600" y="304800"/>
            <a:ext cx="7924800" cy="457200"/>
          </a:xfrm>
          <a:prstGeom prst="rect">
            <a:avLst/>
          </a:prstGeom>
          <a:noFill/>
          <a:ln w="9525">
            <a:noFill/>
            <a:miter lim="800000"/>
            <a:headEnd/>
            <a:tailEnd/>
          </a:ln>
        </p:spPr>
        <p:txBody>
          <a:bodyPr>
            <a:spAutoFit/>
          </a:bodyPr>
          <a:lstStyle/>
          <a:p>
            <a:pPr>
              <a:spcBef>
                <a:spcPct val="50000"/>
              </a:spcBef>
            </a:pPr>
            <a:r>
              <a:rPr lang="en-US" sz="2400" b="1"/>
              <a:t>3. </a:t>
            </a:r>
            <a:r>
              <a:rPr lang="en-US" sz="2400" b="1" u="sng"/>
              <a:t>Kể chuyện âm nhạc</a:t>
            </a:r>
            <a:r>
              <a:rPr lang="en-US" sz="2400" b="1"/>
              <a:t> : Nghệ sĩ Cao Văn Lầu.</a:t>
            </a:r>
          </a:p>
        </p:txBody>
      </p:sp>
      <p:pic>
        <p:nvPicPr>
          <p:cNvPr id="9219" name="Picture 3" descr="Canh 5"/>
          <p:cNvPicPr>
            <a:picLocks noChangeAspect="1" noChangeArrowheads="1"/>
          </p:cNvPicPr>
          <p:nvPr/>
        </p:nvPicPr>
        <p:blipFill>
          <a:blip r:embed="rId2" cstate="print"/>
          <a:srcRect/>
          <a:stretch>
            <a:fillRect/>
          </a:stretch>
        </p:blipFill>
        <p:spPr bwMode="auto">
          <a:xfrm>
            <a:off x="304800" y="857250"/>
            <a:ext cx="3657600" cy="2600325"/>
          </a:xfrm>
          <a:prstGeom prst="rect">
            <a:avLst/>
          </a:prstGeom>
          <a:noFill/>
          <a:ln w="9525">
            <a:noFill/>
            <a:miter lim="800000"/>
            <a:headEnd/>
            <a:tailEnd/>
          </a:ln>
        </p:spPr>
      </p:pic>
      <p:pic>
        <p:nvPicPr>
          <p:cNvPr id="9220" name="Picture 4" descr="Canh 1"/>
          <p:cNvPicPr>
            <a:picLocks noChangeAspect="1" noChangeArrowheads="1"/>
          </p:cNvPicPr>
          <p:nvPr/>
        </p:nvPicPr>
        <p:blipFill>
          <a:blip r:embed="rId3"/>
          <a:srcRect/>
          <a:stretch>
            <a:fillRect/>
          </a:stretch>
        </p:blipFill>
        <p:spPr bwMode="auto">
          <a:xfrm>
            <a:off x="5029200" y="819150"/>
            <a:ext cx="3733800" cy="2641600"/>
          </a:xfrm>
          <a:prstGeom prst="rect">
            <a:avLst/>
          </a:prstGeom>
          <a:noFill/>
          <a:ln w="9525">
            <a:noFill/>
            <a:miter lim="800000"/>
            <a:headEnd/>
            <a:tailEnd/>
          </a:ln>
        </p:spPr>
      </p:pic>
      <p:pic>
        <p:nvPicPr>
          <p:cNvPr id="9221" name="Picture 5" descr="Canh 3"/>
          <p:cNvPicPr>
            <a:picLocks noChangeAspect="1" noChangeArrowheads="1"/>
          </p:cNvPicPr>
          <p:nvPr/>
        </p:nvPicPr>
        <p:blipFill>
          <a:blip r:embed="rId4" cstate="print"/>
          <a:srcRect/>
          <a:stretch>
            <a:fillRect/>
          </a:stretch>
        </p:blipFill>
        <p:spPr bwMode="auto">
          <a:xfrm>
            <a:off x="228600" y="3832225"/>
            <a:ext cx="3810000" cy="2716213"/>
          </a:xfrm>
          <a:prstGeom prst="rect">
            <a:avLst/>
          </a:prstGeom>
          <a:noFill/>
          <a:ln w="9525">
            <a:noFill/>
            <a:miter lim="800000"/>
            <a:headEnd/>
            <a:tailEnd/>
          </a:ln>
        </p:spPr>
      </p:pic>
      <p:pic>
        <p:nvPicPr>
          <p:cNvPr id="9222" name="Picture 6" descr="Canh 4"/>
          <p:cNvPicPr>
            <a:picLocks noChangeAspect="1" noChangeArrowheads="1"/>
          </p:cNvPicPr>
          <p:nvPr/>
        </p:nvPicPr>
        <p:blipFill>
          <a:blip r:embed="rId5" cstate="print"/>
          <a:srcRect/>
          <a:stretch>
            <a:fillRect/>
          </a:stretch>
        </p:blipFill>
        <p:spPr bwMode="auto">
          <a:xfrm>
            <a:off x="4953000" y="3806825"/>
            <a:ext cx="3884613" cy="2733675"/>
          </a:xfrm>
          <a:prstGeom prst="rect">
            <a:avLst/>
          </a:prstGeom>
          <a:noFill/>
          <a:ln w="9525">
            <a:noFill/>
            <a:miter lim="800000"/>
            <a:headEnd/>
            <a:tailEnd/>
          </a:ln>
        </p:spPr>
      </p:pic>
      <p:sp>
        <p:nvSpPr>
          <p:cNvPr id="9223" name="Text Box 7"/>
          <p:cNvSpPr txBox="1">
            <a:spLocks noChangeArrowheads="1"/>
          </p:cNvSpPr>
          <p:nvPr/>
        </p:nvSpPr>
        <p:spPr bwMode="auto">
          <a:xfrm>
            <a:off x="1447800" y="3429000"/>
            <a:ext cx="1219200" cy="366713"/>
          </a:xfrm>
          <a:prstGeom prst="rect">
            <a:avLst/>
          </a:prstGeom>
          <a:noFill/>
          <a:ln w="9525">
            <a:noFill/>
            <a:miter lim="800000"/>
            <a:headEnd/>
            <a:tailEnd/>
          </a:ln>
        </p:spPr>
        <p:txBody>
          <a:bodyPr>
            <a:spAutoFit/>
          </a:bodyPr>
          <a:lstStyle/>
          <a:p>
            <a:pPr>
              <a:spcBef>
                <a:spcPct val="50000"/>
              </a:spcBef>
            </a:pPr>
            <a:r>
              <a:rPr lang="en-US" b="1"/>
              <a:t>Tranh 1</a:t>
            </a:r>
          </a:p>
        </p:txBody>
      </p:sp>
      <p:sp>
        <p:nvSpPr>
          <p:cNvPr id="9224" name="Text Box 8"/>
          <p:cNvSpPr txBox="1">
            <a:spLocks noChangeArrowheads="1"/>
          </p:cNvSpPr>
          <p:nvPr/>
        </p:nvSpPr>
        <p:spPr bwMode="auto">
          <a:xfrm>
            <a:off x="6324600" y="3429000"/>
            <a:ext cx="1219200" cy="366713"/>
          </a:xfrm>
          <a:prstGeom prst="rect">
            <a:avLst/>
          </a:prstGeom>
          <a:noFill/>
          <a:ln w="9525">
            <a:noFill/>
            <a:miter lim="800000"/>
            <a:headEnd/>
            <a:tailEnd/>
          </a:ln>
        </p:spPr>
        <p:txBody>
          <a:bodyPr>
            <a:spAutoFit/>
          </a:bodyPr>
          <a:lstStyle/>
          <a:p>
            <a:pPr>
              <a:spcBef>
                <a:spcPct val="50000"/>
              </a:spcBef>
            </a:pPr>
            <a:r>
              <a:rPr lang="en-US" b="1"/>
              <a:t>Tranh 2</a:t>
            </a:r>
          </a:p>
        </p:txBody>
      </p:sp>
      <p:sp>
        <p:nvSpPr>
          <p:cNvPr id="9225" name="Text Box 9"/>
          <p:cNvSpPr txBox="1">
            <a:spLocks noChangeArrowheads="1"/>
          </p:cNvSpPr>
          <p:nvPr/>
        </p:nvSpPr>
        <p:spPr bwMode="auto">
          <a:xfrm>
            <a:off x="1295400" y="6491288"/>
            <a:ext cx="1219200" cy="366712"/>
          </a:xfrm>
          <a:prstGeom prst="rect">
            <a:avLst/>
          </a:prstGeom>
          <a:noFill/>
          <a:ln w="9525">
            <a:noFill/>
            <a:miter lim="800000"/>
            <a:headEnd/>
            <a:tailEnd/>
          </a:ln>
        </p:spPr>
        <p:txBody>
          <a:bodyPr>
            <a:spAutoFit/>
          </a:bodyPr>
          <a:lstStyle/>
          <a:p>
            <a:pPr>
              <a:spcBef>
                <a:spcPct val="50000"/>
              </a:spcBef>
            </a:pPr>
            <a:r>
              <a:rPr lang="en-US" b="1"/>
              <a:t>Tranh 3</a:t>
            </a:r>
          </a:p>
        </p:txBody>
      </p:sp>
      <p:sp>
        <p:nvSpPr>
          <p:cNvPr id="9226" name="Text Box 10"/>
          <p:cNvSpPr txBox="1">
            <a:spLocks noChangeArrowheads="1"/>
          </p:cNvSpPr>
          <p:nvPr/>
        </p:nvSpPr>
        <p:spPr bwMode="auto">
          <a:xfrm>
            <a:off x="6248400" y="6491288"/>
            <a:ext cx="1219200" cy="366712"/>
          </a:xfrm>
          <a:prstGeom prst="rect">
            <a:avLst/>
          </a:prstGeom>
          <a:noFill/>
          <a:ln w="9525">
            <a:noFill/>
            <a:miter lim="800000"/>
            <a:headEnd/>
            <a:tailEnd/>
          </a:ln>
        </p:spPr>
        <p:txBody>
          <a:bodyPr>
            <a:spAutoFit/>
          </a:bodyPr>
          <a:lstStyle/>
          <a:p>
            <a:pPr>
              <a:spcBef>
                <a:spcPct val="50000"/>
              </a:spcBef>
            </a:pPr>
            <a:r>
              <a:rPr lang="en-US" b="1"/>
              <a:t>Tranh 4</a:t>
            </a:r>
          </a:p>
        </p:txBody>
      </p:sp>
      <p:sp>
        <p:nvSpPr>
          <p:cNvPr id="8203" name="Text Box 11"/>
          <p:cNvSpPr txBox="1">
            <a:spLocks noChangeArrowheads="1"/>
          </p:cNvSpPr>
          <p:nvPr/>
        </p:nvSpPr>
        <p:spPr bwMode="auto">
          <a:xfrm>
            <a:off x="762000" y="3429000"/>
            <a:ext cx="3124200" cy="366713"/>
          </a:xfrm>
          <a:prstGeom prst="rect">
            <a:avLst/>
          </a:prstGeom>
          <a:noFill/>
          <a:ln w="9525">
            <a:noFill/>
            <a:miter lim="800000"/>
            <a:headEnd/>
            <a:tailEnd/>
          </a:ln>
        </p:spPr>
        <p:txBody>
          <a:bodyPr>
            <a:spAutoFit/>
          </a:bodyPr>
          <a:lstStyle/>
          <a:p>
            <a:pPr>
              <a:spcBef>
                <a:spcPct val="50000"/>
              </a:spcBef>
            </a:pP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checkerboard(across)">
                                      <p:cBhvr>
                                        <p:cTn id="7" dur="500"/>
                                        <p:tgtEl>
                                          <p:spTgt spid="92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checkerboard(across)">
                                      <p:cBhvr>
                                        <p:cTn id="10" dur="500"/>
                                        <p:tgtEl>
                                          <p:spTgt spid="9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checkerboard(across)">
                                      <p:cBhvr>
                                        <p:cTn id="15" dur="500"/>
                                        <p:tgtEl>
                                          <p:spTgt spid="922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checkerboard(across)">
                                      <p:cBhvr>
                                        <p:cTn id="18" dur="500"/>
                                        <p:tgtEl>
                                          <p:spTgt spid="92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9221"/>
                                        </p:tgtEl>
                                        <p:attrNameLst>
                                          <p:attrName>style.visibility</p:attrName>
                                        </p:attrNameLst>
                                      </p:cBhvr>
                                      <p:to>
                                        <p:strVal val="visible"/>
                                      </p:to>
                                    </p:set>
                                    <p:animEffect transition="in" filter="checkerboard(across)">
                                      <p:cBhvr>
                                        <p:cTn id="23" dur="500"/>
                                        <p:tgtEl>
                                          <p:spTgt spid="922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9225"/>
                                        </p:tgtEl>
                                        <p:attrNameLst>
                                          <p:attrName>style.visibility</p:attrName>
                                        </p:attrNameLst>
                                      </p:cBhvr>
                                      <p:to>
                                        <p:strVal val="visible"/>
                                      </p:to>
                                    </p:set>
                                    <p:animEffect transition="in" filter="checkerboard(across)">
                                      <p:cBhvr>
                                        <p:cTn id="26" dur="500"/>
                                        <p:tgtEl>
                                          <p:spTgt spid="92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9222"/>
                                        </p:tgtEl>
                                        <p:attrNameLst>
                                          <p:attrName>style.visibility</p:attrName>
                                        </p:attrNameLst>
                                      </p:cBhvr>
                                      <p:to>
                                        <p:strVal val="visible"/>
                                      </p:to>
                                    </p:set>
                                    <p:animEffect transition="in" filter="checkerboard(across)">
                                      <p:cBhvr>
                                        <p:cTn id="31" dur="500"/>
                                        <p:tgtEl>
                                          <p:spTgt spid="922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9226"/>
                                        </p:tgtEl>
                                        <p:attrNameLst>
                                          <p:attrName>style.visibility</p:attrName>
                                        </p:attrNameLst>
                                      </p:cBhvr>
                                      <p:to>
                                        <p:strVal val="visible"/>
                                      </p:to>
                                    </p:set>
                                    <p:animEffect transition="in" filter="checkerboard(across)">
                                      <p:cBhvr>
                                        <p:cTn id="34"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P spid="9225" grpId="0"/>
      <p:bldP spid="92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a:srcRect/>
          <a:stretch>
            <a:fillRect/>
          </a:stretch>
        </p:blipFill>
        <p:spPr bwMode="auto">
          <a:xfrm>
            <a:off x="0" y="0"/>
            <a:ext cx="4114800" cy="3281363"/>
          </a:xfrm>
          <a:prstGeom prst="rect">
            <a:avLst/>
          </a:prstGeom>
          <a:noFill/>
          <a:ln w="9525">
            <a:noFill/>
            <a:miter lim="800000"/>
            <a:headEnd/>
            <a:tailEnd/>
          </a:ln>
        </p:spPr>
      </p:pic>
      <p:pic>
        <p:nvPicPr>
          <p:cNvPr id="18437" name="Picture 5"/>
          <p:cNvPicPr>
            <a:picLocks noChangeAspect="1" noChangeArrowheads="1"/>
          </p:cNvPicPr>
          <p:nvPr/>
        </p:nvPicPr>
        <p:blipFill>
          <a:blip r:embed="rId3"/>
          <a:srcRect/>
          <a:stretch>
            <a:fillRect/>
          </a:stretch>
        </p:blipFill>
        <p:spPr bwMode="auto">
          <a:xfrm>
            <a:off x="4800600" y="7938"/>
            <a:ext cx="4305300" cy="3249612"/>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4800600" y="3829050"/>
            <a:ext cx="4267200" cy="2876550"/>
          </a:xfrm>
          <a:prstGeom prst="rect">
            <a:avLst/>
          </a:prstGeom>
          <a:noFill/>
          <a:ln w="9525">
            <a:noFill/>
            <a:miter lim="800000"/>
            <a:headEnd/>
            <a:tailEnd/>
          </a:ln>
        </p:spPr>
      </p:pic>
      <p:pic>
        <p:nvPicPr>
          <p:cNvPr id="18439" name="Picture 7"/>
          <p:cNvPicPr>
            <a:picLocks noChangeAspect="1" noChangeArrowheads="1"/>
          </p:cNvPicPr>
          <p:nvPr/>
        </p:nvPicPr>
        <p:blipFill>
          <a:blip r:embed="rId5"/>
          <a:srcRect/>
          <a:stretch>
            <a:fillRect/>
          </a:stretch>
        </p:blipFill>
        <p:spPr bwMode="auto">
          <a:xfrm>
            <a:off x="0" y="3810000"/>
            <a:ext cx="4191000"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edge">
                                      <p:cBhvr>
                                        <p:cTn id="7" dur="20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circle(in)">
                                      <p:cBhvr>
                                        <p:cTn id="12" dur="2000"/>
                                        <p:tgtEl>
                                          <p:spTgt spid="184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wedge">
                                      <p:cBhvr>
                                        <p:cTn id="17" dur="2000"/>
                                        <p:tgtEl>
                                          <p:spTgt spid="184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8438"/>
                                        </p:tgtEl>
                                        <p:attrNameLst>
                                          <p:attrName>style.visibility</p:attrName>
                                        </p:attrNameLst>
                                      </p:cBhvr>
                                      <p:to>
                                        <p:strVal val="visible"/>
                                      </p:to>
                                    </p:set>
                                    <p:animEffect transition="in" filter="checkerboard(across)">
                                      <p:cBhvr>
                                        <p:cTn id="22"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aHue1[1]"/>
          <p:cNvPicPr>
            <a:picLocks noChangeAspect="1" noChangeArrowheads="1"/>
          </p:cNvPicPr>
          <p:nvPr/>
        </p:nvPicPr>
        <p:blipFill>
          <a:blip r:embed="rId3"/>
          <a:srcRect/>
          <a:stretch>
            <a:fillRect/>
          </a:stretch>
        </p:blipFill>
        <p:spPr bwMode="auto">
          <a:xfrm>
            <a:off x="304800" y="838200"/>
            <a:ext cx="3276600" cy="2689225"/>
          </a:xfrm>
          <a:prstGeom prst="rect">
            <a:avLst/>
          </a:prstGeom>
          <a:noFill/>
          <a:ln w="9525">
            <a:noFill/>
            <a:miter lim="800000"/>
            <a:headEnd/>
            <a:tailEnd/>
          </a:ln>
        </p:spPr>
      </p:pic>
      <p:pic>
        <p:nvPicPr>
          <p:cNvPr id="19461" name="Picture 5" descr="images528841_giaban16[1]"/>
          <p:cNvPicPr>
            <a:picLocks noChangeAspect="1" noChangeArrowheads="1"/>
          </p:cNvPicPr>
          <p:nvPr/>
        </p:nvPicPr>
        <p:blipFill>
          <a:blip r:embed="rId4"/>
          <a:srcRect/>
          <a:stretch>
            <a:fillRect/>
          </a:stretch>
        </p:blipFill>
        <p:spPr bwMode="auto">
          <a:xfrm>
            <a:off x="228600" y="3657600"/>
            <a:ext cx="3276600" cy="2689225"/>
          </a:xfrm>
          <a:prstGeom prst="rect">
            <a:avLst/>
          </a:prstGeom>
          <a:noFill/>
          <a:ln w="9525">
            <a:noFill/>
            <a:miter lim="800000"/>
            <a:headEnd/>
            <a:tailEnd/>
          </a:ln>
        </p:spPr>
      </p:pic>
      <p:pic>
        <p:nvPicPr>
          <p:cNvPr id="19462" name="Picture 6" descr="TaiTuCaiLuong[1]"/>
          <p:cNvPicPr>
            <a:picLocks noChangeAspect="1" noChangeArrowheads="1"/>
          </p:cNvPicPr>
          <p:nvPr/>
        </p:nvPicPr>
        <p:blipFill>
          <a:blip r:embed="rId5"/>
          <a:srcRect/>
          <a:stretch>
            <a:fillRect/>
          </a:stretch>
        </p:blipFill>
        <p:spPr bwMode="auto">
          <a:xfrm>
            <a:off x="3962400" y="1371600"/>
            <a:ext cx="4724400" cy="4876800"/>
          </a:xfrm>
          <a:prstGeom prst="rect">
            <a:avLst/>
          </a:prstGeom>
          <a:noFill/>
          <a:ln w="9525">
            <a:noFill/>
            <a:miter lim="800000"/>
            <a:headEnd/>
            <a:tailEnd/>
          </a:ln>
        </p:spPr>
      </p:pic>
      <p:sp>
        <p:nvSpPr>
          <p:cNvPr id="19463" name="Rectangle 7"/>
          <p:cNvSpPr>
            <a:spLocks noGrp="1" noChangeArrowheads="1"/>
          </p:cNvSpPr>
          <p:nvPr>
            <p:ph type="title"/>
          </p:nvPr>
        </p:nvSpPr>
        <p:spPr>
          <a:xfrm>
            <a:off x="1524000" y="-228600"/>
            <a:ext cx="8229600" cy="1219200"/>
          </a:xfrm>
          <a:noFill/>
        </p:spPr>
        <p:txBody>
          <a:bodyPr/>
          <a:lstStyle/>
          <a:p>
            <a:pPr eaLnBrk="1" hangingPunct="1"/>
            <a:r>
              <a:rPr lang="en-US" b="1" smtClean="0"/>
              <a:t>Dạ cổ hoài lang</a:t>
            </a:r>
          </a:p>
        </p:txBody>
      </p:sp>
      <p:sp>
        <p:nvSpPr>
          <p:cNvPr id="19464" name="Text Box 8"/>
          <p:cNvSpPr txBox="1">
            <a:spLocks noChangeArrowheads="1"/>
          </p:cNvSpPr>
          <p:nvPr/>
        </p:nvSpPr>
        <p:spPr bwMode="auto">
          <a:xfrm>
            <a:off x="5486400" y="685800"/>
            <a:ext cx="3124200" cy="396875"/>
          </a:xfrm>
          <a:prstGeom prst="rect">
            <a:avLst/>
          </a:prstGeom>
          <a:noFill/>
          <a:ln w="9525">
            <a:noFill/>
            <a:miter lim="800000"/>
            <a:headEnd/>
            <a:tailEnd/>
          </a:ln>
        </p:spPr>
        <p:txBody>
          <a:bodyPr>
            <a:spAutoFit/>
          </a:bodyPr>
          <a:lstStyle/>
          <a:p>
            <a:pPr>
              <a:spcBef>
                <a:spcPct val="50000"/>
              </a:spcBef>
            </a:pPr>
            <a:r>
              <a:rPr lang="en-US">
                <a:solidFill>
                  <a:srgbClr val="FF00FF"/>
                </a:solidFill>
              </a:rPr>
              <a:t>- </a:t>
            </a:r>
            <a:r>
              <a:rPr lang="en-US" sz="2000">
                <a:solidFill>
                  <a:srgbClr val="FF00FF"/>
                </a:solidFill>
              </a:rPr>
              <a:t>Tác giả : Cao Văn Lầu.</a:t>
            </a:r>
          </a:p>
        </p:txBody>
      </p:sp>
      <p:sp>
        <p:nvSpPr>
          <p:cNvPr id="19465" name="Text Box 9"/>
          <p:cNvSpPr txBox="1">
            <a:spLocks noChangeArrowheads="1"/>
          </p:cNvSpPr>
          <p:nvPr/>
        </p:nvSpPr>
        <p:spPr bwMode="auto">
          <a:xfrm rot="10775089" flipV="1">
            <a:off x="1058863" y="6338888"/>
            <a:ext cx="5568950" cy="457200"/>
          </a:xfrm>
          <a:prstGeom prst="rect">
            <a:avLst/>
          </a:prstGeom>
          <a:noFill/>
          <a:ln w="9525">
            <a:noFill/>
            <a:miter lim="800000"/>
            <a:headEnd/>
            <a:tailEnd/>
          </a:ln>
        </p:spPr>
        <p:txBody>
          <a:bodyPr>
            <a:spAutoFit/>
          </a:bodyPr>
          <a:lstStyle/>
          <a:p>
            <a:pPr algn="ctr">
              <a:spcBef>
                <a:spcPct val="50000"/>
              </a:spcBef>
            </a:pPr>
            <a:r>
              <a:rPr lang="en-US" sz="2400" b="1">
                <a:solidFill>
                  <a:srgbClr val="FF3300"/>
                </a:solidFill>
              </a:rPr>
              <a:t>Các Nhóm  </a:t>
            </a:r>
            <a:r>
              <a:rPr lang="vi-VN" sz="2400" b="1">
                <a:solidFill>
                  <a:srgbClr val="FF3300"/>
                </a:solidFill>
              </a:rPr>
              <a:t>đ</a:t>
            </a:r>
            <a:r>
              <a:rPr lang="en-US" sz="2400" b="1">
                <a:solidFill>
                  <a:srgbClr val="FF3300"/>
                </a:solidFill>
              </a:rPr>
              <a:t>àn  ca tài  tử  Nam  bộ</a:t>
            </a:r>
          </a:p>
        </p:txBody>
      </p:sp>
      <p:pic>
        <p:nvPicPr>
          <p:cNvPr id="19467" name="TRACK11.mp3">
            <a:hlinkClick r:id="" action="ppaction://media"/>
          </p:cNvPr>
          <p:cNvPicPr>
            <a:picLocks noRot="1" noChangeAspect="1" noChangeArrowheads="1"/>
          </p:cNvPicPr>
          <p:nvPr>
            <a:audioFile r:link="rId1"/>
          </p:nvPr>
        </p:nvPicPr>
        <p:blipFill>
          <a:blip r:embed="rId6"/>
          <a:srcRect/>
          <a:stretch>
            <a:fillRect/>
          </a:stretch>
        </p:blipFill>
        <p:spPr bwMode="auto">
          <a:xfrm>
            <a:off x="8458200" y="6477000"/>
            <a:ext cx="4572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amond(in)">
                                      <p:cBhvr>
                                        <p:cTn id="7" dur="2000"/>
                                        <p:tgtEl>
                                          <p:spTgt spid="19460"/>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diamond(in)">
                                      <p:cBhvr>
                                        <p:cTn id="11" dur="2000"/>
                                        <p:tgtEl>
                                          <p:spTgt spid="19461"/>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19462"/>
                                        </p:tgtEl>
                                        <p:attrNameLst>
                                          <p:attrName>style.visibility</p:attrName>
                                        </p:attrNameLst>
                                      </p:cBhvr>
                                      <p:to>
                                        <p:strVal val="visible"/>
                                      </p:to>
                                    </p:set>
                                    <p:animEffect transition="in" filter="diamond(in)">
                                      <p:cBhvr>
                                        <p:cTn id="15" dur="2000"/>
                                        <p:tgtEl>
                                          <p:spTgt spid="1946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9465"/>
                                        </p:tgtEl>
                                        <p:attrNameLst>
                                          <p:attrName>style.visibility</p:attrName>
                                        </p:attrNameLst>
                                      </p:cBhvr>
                                      <p:to>
                                        <p:strVal val="visible"/>
                                      </p:to>
                                    </p:set>
                                    <p:animEffect transition="in" filter="checkerboard(across)">
                                      <p:cBhvr>
                                        <p:cTn id="20" dur="500"/>
                                        <p:tgtEl>
                                          <p:spTgt spid="1946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9463"/>
                                        </p:tgtEl>
                                        <p:attrNameLst>
                                          <p:attrName>style.visibility</p:attrName>
                                        </p:attrNameLst>
                                      </p:cBhvr>
                                      <p:to>
                                        <p:strVal val="visible"/>
                                      </p:to>
                                    </p:set>
                                    <p:anim calcmode="discrete" valueType="clr">
                                      <p:cBhvr override="childStyle">
                                        <p:cTn id="25" dur="80"/>
                                        <p:tgtEl>
                                          <p:spTgt spid="1946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9463"/>
                                        </p:tgtEl>
                                        <p:attrNameLst>
                                          <p:attrName>fillcolor</p:attrName>
                                        </p:attrNameLst>
                                      </p:cBhvr>
                                      <p:tavLst>
                                        <p:tav tm="0">
                                          <p:val>
                                            <p:clrVal>
                                              <a:schemeClr val="accent2"/>
                                            </p:clrVal>
                                          </p:val>
                                        </p:tav>
                                        <p:tav tm="50000">
                                          <p:val>
                                            <p:clrVal>
                                              <a:schemeClr val="hlink"/>
                                            </p:clrVal>
                                          </p:val>
                                        </p:tav>
                                      </p:tavLst>
                                    </p:anim>
                                    <p:set>
                                      <p:cBhvr>
                                        <p:cTn id="27" dur="80"/>
                                        <p:tgtEl>
                                          <p:spTgt spid="19463"/>
                                        </p:tgtEl>
                                        <p:attrNameLst>
                                          <p:attrName>fill.type</p:attrName>
                                        </p:attrNameLst>
                                      </p:cBhvr>
                                      <p:to>
                                        <p:strVal val="solid"/>
                                      </p:to>
                                    </p:se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19464"/>
                                        </p:tgtEl>
                                        <p:attrNameLst>
                                          <p:attrName>style.visibility</p:attrName>
                                        </p:attrNameLst>
                                      </p:cBhvr>
                                      <p:to>
                                        <p:strVal val="visible"/>
                                      </p:to>
                                    </p:set>
                                    <p:anim calcmode="discrete" valueType="clr">
                                      <p:cBhvr override="childStyle">
                                        <p:cTn id="30" dur="80"/>
                                        <p:tgtEl>
                                          <p:spTgt spid="1946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9464"/>
                                        </p:tgtEl>
                                        <p:attrNameLst>
                                          <p:attrName>fillcolor</p:attrName>
                                        </p:attrNameLst>
                                      </p:cBhvr>
                                      <p:tavLst>
                                        <p:tav tm="0">
                                          <p:val>
                                            <p:clrVal>
                                              <a:schemeClr val="accent2"/>
                                            </p:clrVal>
                                          </p:val>
                                        </p:tav>
                                        <p:tav tm="50000">
                                          <p:val>
                                            <p:clrVal>
                                              <a:schemeClr val="hlink"/>
                                            </p:clrVal>
                                          </p:val>
                                        </p:tav>
                                      </p:tavLst>
                                    </p:anim>
                                    <p:set>
                                      <p:cBhvr>
                                        <p:cTn id="32" dur="80"/>
                                        <p:tgtEl>
                                          <p:spTgt spid="194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9467"/>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287976" fill="hold"/>
                                        <p:tgtEl>
                                          <p:spTgt spid="19467"/>
                                        </p:tgtEl>
                                      </p:cBhvr>
                                    </p:cmd>
                                  </p:childTnLst>
                                </p:cTn>
                              </p:par>
                            </p:childTnLst>
                          </p:cTn>
                        </p:par>
                      </p:childTnLst>
                    </p:cTn>
                  </p:par>
                </p:childTnLst>
              </p:cTn>
              <p:nextCondLst>
                <p:cond evt="onClick" delay="0">
                  <p:tgtEl>
                    <p:spTgt spid="19467"/>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9467"/>
                </p:tgtEl>
              </p:cMediaNode>
            </p:audio>
          </p:childTnLst>
        </p:cTn>
      </p:par>
    </p:tnLst>
    <p:bldLst>
      <p:bldP spid="19463" grpId="0"/>
      <p:bldP spid="19464" grpId="0"/>
      <p:bldP spid="1946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154</TotalTime>
  <Words>567</Words>
  <Application>Microsoft Office PowerPoint</Application>
  <PresentationFormat>On-screen Show (4:3)</PresentationFormat>
  <Paragraphs>55</Paragraphs>
  <Slides>12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Default Design</vt:lpstr>
      <vt:lpstr>Slide 1</vt:lpstr>
      <vt:lpstr>Slide 2</vt:lpstr>
      <vt:lpstr>Slide 3</vt:lpstr>
      <vt:lpstr>Slide 4</vt:lpstr>
      <vt:lpstr> c – Tập đọc nhạc số 4.                          Nhớ ơn Bác           (Trích)                    Nhạc và lời: Phan Huỳnh Điểu</vt:lpstr>
      <vt:lpstr>Slide 6</vt:lpstr>
      <vt:lpstr>Slide 7</vt:lpstr>
      <vt:lpstr>Slide 8</vt:lpstr>
      <vt:lpstr>Dạ cổ hoài lang</vt:lpstr>
      <vt:lpstr>Slide 10</vt:lpstr>
      <vt:lpstr>Slide 11</vt:lpstr>
      <vt:lpstr>Slide 12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47</cp:revision>
  <dcterms:created xsi:type="dcterms:W3CDTF">2009-12-07T07:33:23Z</dcterms:created>
  <dcterms:modified xsi:type="dcterms:W3CDTF">2016-06-30T02:18:11Z</dcterms:modified>
</cp:coreProperties>
</file>