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64" r:id="rId3"/>
    <p:sldId id="266" r:id="rId4"/>
    <p:sldId id="267" r:id="rId5"/>
    <p:sldId id="268" r:id="rId6"/>
    <p:sldId id="270" r:id="rId7"/>
    <p:sldId id="273" r:id="rId8"/>
    <p:sldId id="271" r:id="rId9"/>
    <p:sldId id="272"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FF"/>
    <a:srgbClr val="00CC00"/>
    <a:srgbClr val="00CC66"/>
    <a:srgbClr val="FF0000"/>
    <a:srgbClr val="0000CC"/>
    <a:srgbClr val="00FF00"/>
    <a:srgbClr val="FF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2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B4F114B-798C-4101-86A2-3DCFA7985C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3FFC56-90F5-44E2-A07D-63EA4438BA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246452-AC1E-4CBD-8863-68896B6C91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02C8B3-1AC0-4822-B152-904BDCA25B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A95D26-C746-4CB8-A2C6-53A0C6144E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473D50-CE91-4351-8E61-17577485CC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93B1A-AA21-4E0F-9374-605786CC9B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E58921-9F96-44DA-B27A-DB417D5DD1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AB21CB-7504-4EE3-BA44-9DE084FB79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1C9520-A169-4133-BB1E-B5D3169C2C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CFAF9E-A314-4B42-B4BB-C6829AF050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A2C682-C438-4A4A-A119-0C2982AB18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BE253E6-C577-4004-89DE-6D2A39025D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audio" Target="file:///D:\My%20Documents\Uoc%20mo(Beat).mp3" TargetMode="External"/><Relationship Id="rId5" Type="http://schemas.openxmlformats.org/officeDocument/2006/relationships/image" Target="../media/image14.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gif"/><Relationship Id="rId3" Type="http://schemas.openxmlformats.org/officeDocument/2006/relationships/audio" Target="../media/audio2.wav"/><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audio" Target="../media/audio1.wav"/><Relationship Id="rId16"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image" Target="../media/image20.gif"/><Relationship Id="rId5" Type="http://schemas.openxmlformats.org/officeDocument/2006/relationships/audio" Target="../media/audio4.wav"/><Relationship Id="rId15" Type="http://schemas.openxmlformats.org/officeDocument/2006/relationships/image" Target="../media/image24.gif"/><Relationship Id="rId10" Type="http://schemas.openxmlformats.org/officeDocument/2006/relationships/image" Target="../media/image19.png"/><Relationship Id="rId4" Type="http://schemas.openxmlformats.org/officeDocument/2006/relationships/audio" Target="../media/audio3.wav"/><Relationship Id="rId9" Type="http://schemas.openxmlformats.org/officeDocument/2006/relationships/image" Target="../media/image18.pn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D:\My%20Documents\Uoc%20mo(Beat).mp3"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0.gif"/><Relationship Id="rId3" Type="http://schemas.openxmlformats.org/officeDocument/2006/relationships/audio" Target="file:///H:\thuy%20lop%201\bai%20ca%20di%20hoc.mp3" TargetMode="External"/><Relationship Id="rId7" Type="http://schemas.openxmlformats.org/officeDocument/2006/relationships/image" Target="../media/image25.jpeg"/><Relationship Id="rId12" Type="http://schemas.openxmlformats.org/officeDocument/2006/relationships/image" Target="../media/image29.png"/><Relationship Id="rId2" Type="http://schemas.openxmlformats.org/officeDocument/2006/relationships/audio" Target="file:///F:\XUAN%20BACH\XUAN\CHUONG%20TRINH\CLB%20Mon%20Hoc%20(%20CHUAN)\Mo%20uoc%20ngay%20mai.mp3" TargetMode="External"/><Relationship Id="rId1" Type="http://schemas.openxmlformats.org/officeDocument/2006/relationships/audio" Target="file:///H:\chuyen%20de%20ung%20cong%20nghe%20thong%20tin%20vao%20day%20hoc\Bai%20hat%20Noi%20vong%20tay%20lon%20do%20Khanh%20Ly%20trinh%20bay.mp3" TargetMode="External"/><Relationship Id="rId6" Type="http://schemas.openxmlformats.org/officeDocument/2006/relationships/image" Target="../media/image14.png"/><Relationship Id="rId11" Type="http://schemas.openxmlformats.org/officeDocument/2006/relationships/image" Target="../media/image4.gif"/><Relationship Id="rId5" Type="http://schemas.openxmlformats.org/officeDocument/2006/relationships/audio" Target="../media/audio3.wav"/><Relationship Id="rId10" Type="http://schemas.openxmlformats.org/officeDocument/2006/relationships/image" Target="../media/image28.wmf"/><Relationship Id="rId4" Type="http://schemas.openxmlformats.org/officeDocument/2006/relationships/slideLayout" Target="../slideLayouts/slideLayout2.xml"/><Relationship Id="rId9"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b9e445c32dda157ae5696361b744bdc"/>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ctrTitle"/>
          </p:nvPr>
        </p:nvSpPr>
        <p:spPr>
          <a:xfrm>
            <a:off x="381000" y="0"/>
            <a:ext cx="8763000" cy="2743200"/>
          </a:xfrm>
        </p:spPr>
        <p:txBody>
          <a:bodyPr/>
          <a:lstStyle/>
          <a:p>
            <a:pPr eaLnBrk="1" hangingPunct="1"/>
            <a:r>
              <a:rPr lang="en-US" sz="4000" smtClean="0">
                <a:solidFill>
                  <a:srgbClr val="339933"/>
                </a:solidFill>
              </a:rPr>
              <a:t/>
            </a:r>
            <a:br>
              <a:rPr lang="en-US" sz="4000" smtClean="0">
                <a:solidFill>
                  <a:srgbClr val="339933"/>
                </a:solidFill>
              </a:rPr>
            </a:br>
            <a:r>
              <a:rPr lang="en-US" sz="6000" b="1" smtClean="0">
                <a:solidFill>
                  <a:srgbClr val="006666"/>
                </a:solidFill>
                <a:latin typeface="UNI Chu viet tay" pitchFamily="66" charset="0"/>
              </a:rPr>
              <a:t>Â</a:t>
            </a:r>
            <a:r>
              <a:rPr lang="en-US" sz="6000" b="1" smtClean="0">
                <a:solidFill>
                  <a:srgbClr val="006666"/>
                </a:solidFill>
              </a:rPr>
              <a:t>m Nhạc</a:t>
            </a:r>
            <a:r>
              <a:rPr lang="en-US" sz="4800" smtClean="0">
                <a:solidFill>
                  <a:srgbClr val="339933"/>
                </a:solidFill>
              </a:rPr>
              <a:t> </a:t>
            </a:r>
            <a:br>
              <a:rPr lang="en-US" sz="4800" smtClean="0">
                <a:solidFill>
                  <a:srgbClr val="339933"/>
                </a:solidFill>
              </a:rPr>
            </a:br>
            <a:endParaRPr lang="en-US" sz="4800" smtClean="0">
              <a:solidFill>
                <a:srgbClr val="339933"/>
              </a:solidFill>
            </a:endParaRPr>
          </a:p>
        </p:txBody>
      </p:sp>
      <p:sp>
        <p:nvSpPr>
          <p:cNvPr id="2052" name="Rectangle 4"/>
          <p:cNvSpPr>
            <a:spLocks noGrp="1" noChangeArrowheads="1"/>
          </p:cNvSpPr>
          <p:nvPr>
            <p:ph type="subTitle" idx="1"/>
          </p:nvPr>
        </p:nvSpPr>
        <p:spPr>
          <a:xfrm>
            <a:off x="762000" y="1676400"/>
            <a:ext cx="7924800" cy="3048000"/>
          </a:xfrm>
        </p:spPr>
        <p:txBody>
          <a:bodyPr/>
          <a:lstStyle/>
          <a:p>
            <a:pPr algn="l" eaLnBrk="1" hangingPunct="1"/>
            <a:r>
              <a:rPr lang="en-US" sz="3600" smtClean="0">
                <a:solidFill>
                  <a:srgbClr val="0033CC"/>
                </a:solidFill>
                <a:latin typeface="UNI Chu viet tay" pitchFamily="66" charset="0"/>
              </a:rPr>
              <a:t>  </a:t>
            </a:r>
            <a:r>
              <a:rPr lang="en-US" b="1" smtClean="0">
                <a:solidFill>
                  <a:srgbClr val="0033CC"/>
                </a:solidFill>
                <a:latin typeface="UNI Chu viet tay" pitchFamily="66" charset="0"/>
              </a:rPr>
              <a:t>Tiết 12</a:t>
            </a:r>
          </a:p>
          <a:p>
            <a:pPr algn="l" eaLnBrk="1" hangingPunct="1"/>
            <a:r>
              <a:rPr lang="en-US" sz="4800" smtClean="0">
                <a:solidFill>
                  <a:srgbClr val="0033CC"/>
                </a:solidFill>
                <a:latin typeface="UNI Chu truyen thong" pitchFamily="66" charset="0"/>
              </a:rPr>
              <a:t>   </a:t>
            </a:r>
            <a:r>
              <a:rPr lang="en-US" sz="5400" b="1" smtClean="0">
                <a:solidFill>
                  <a:srgbClr val="0033CC"/>
                </a:solidFill>
                <a:latin typeface="UNI Chu truyen thong" pitchFamily="66" charset="0"/>
              </a:rPr>
              <a:t>Học hát: Bài Ước mơ</a:t>
            </a:r>
            <a:endParaRPr lang="en-US" sz="7200" b="1" smtClean="0">
              <a:solidFill>
                <a:srgbClr val="0033CC"/>
              </a:solidFill>
              <a:latin typeface="UNI Chu truyen thong" pitchFamily="66" charset="0"/>
            </a:endParaRPr>
          </a:p>
          <a:p>
            <a:pPr algn="l" eaLnBrk="1" hangingPunct="1"/>
            <a:r>
              <a:rPr lang="en-US" i="1" smtClean="0">
                <a:solidFill>
                  <a:srgbClr val="0033CC"/>
                </a:solidFill>
              </a:rPr>
              <a:t>                                           </a:t>
            </a:r>
            <a:r>
              <a:rPr lang="en-US" sz="2800" b="1" smtClean="0">
                <a:solidFill>
                  <a:srgbClr val="0033CC"/>
                </a:solidFill>
                <a:latin typeface="UNI Chu truyen thong" pitchFamily="66" charset="0"/>
              </a:rPr>
              <a:t>Nhạc: Trung Quốc</a:t>
            </a:r>
          </a:p>
          <a:p>
            <a:pPr algn="l" eaLnBrk="1" hangingPunct="1"/>
            <a:r>
              <a:rPr lang="en-US" sz="2800" b="1" smtClean="0">
                <a:solidFill>
                  <a:srgbClr val="0033CC"/>
                </a:solidFill>
                <a:latin typeface="UNI Chu truyen thong" pitchFamily="66" charset="0"/>
              </a:rPr>
              <a:t>					Lời Việt: An Hoà</a:t>
            </a:r>
            <a:endParaRPr lang="en-US" sz="1000" b="1" smtClean="0">
              <a:solidFill>
                <a:srgbClr val="FF0000"/>
              </a:solidFill>
              <a:latin typeface="UNI Chu truyen thong" pitchFamily="66" charset="0"/>
            </a:endParaRPr>
          </a:p>
        </p:txBody>
      </p:sp>
      <p:pic>
        <p:nvPicPr>
          <p:cNvPr id="2053" name="Picture 5" descr="Frames PPT 008"/>
          <p:cNvPicPr>
            <a:picLocks noChangeAspect="1" noChangeArrowheads="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2054" name="Line 6"/>
          <p:cNvSpPr>
            <a:spLocks noChangeShapeType="1"/>
          </p:cNvSpPr>
          <p:nvPr/>
        </p:nvSpPr>
        <p:spPr bwMode="auto">
          <a:xfrm>
            <a:off x="3429000" y="1600200"/>
            <a:ext cx="2895600" cy="0"/>
          </a:xfrm>
          <a:prstGeom prst="line">
            <a:avLst/>
          </a:prstGeom>
          <a:noFill/>
          <a:ln w="28575">
            <a:solidFill>
              <a:schemeClr val="tx1"/>
            </a:solidFill>
            <a:round/>
            <a:headEnd/>
            <a:tailEnd/>
          </a:ln>
        </p:spPr>
        <p:txBody>
          <a:bodyPr/>
          <a:lstStyle/>
          <a:p>
            <a:endParaRPr lang="en-US"/>
          </a:p>
        </p:txBody>
      </p:sp>
      <p:sp>
        <p:nvSpPr>
          <p:cNvPr id="2055" name="Text Box 7"/>
          <p:cNvSpPr txBox="1">
            <a:spLocks noChangeArrowheads="1"/>
          </p:cNvSpPr>
          <p:nvPr/>
        </p:nvSpPr>
        <p:spPr bwMode="auto">
          <a:xfrm>
            <a:off x="685800" y="4648200"/>
            <a:ext cx="7772400" cy="1200150"/>
          </a:xfrm>
          <a:prstGeom prst="rect">
            <a:avLst/>
          </a:prstGeom>
          <a:noFill/>
          <a:ln w="9525">
            <a:noFill/>
            <a:miter lim="800000"/>
            <a:headEnd/>
            <a:tailEnd/>
          </a:ln>
        </p:spPr>
        <p:txBody>
          <a:bodyPr>
            <a:spAutoFit/>
          </a:bodyPr>
          <a:lstStyle/>
          <a:p>
            <a:pPr algn="just">
              <a:spcBef>
                <a:spcPct val="50000"/>
              </a:spcBef>
            </a:pPr>
            <a:r>
              <a:rPr lang="en-US" sz="2400" b="1" i="1">
                <a:solidFill>
                  <a:srgbClr val="FF0066"/>
                </a:solidFill>
              </a:rPr>
              <a:t>Bài hát viết ở nhịp 4/4 với giai điệu du dương, tha thiết, diễn tả ước mơ của các bạn nhỏ, đó là mong muốn nhiều điều tốt đẹp đến với mọi người.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4" name="Text Box 8"/>
          <p:cNvSpPr txBox="1">
            <a:spLocks noChangeArrowheads="1"/>
          </p:cNvSpPr>
          <p:nvPr/>
        </p:nvSpPr>
        <p:spPr bwMode="auto">
          <a:xfrm>
            <a:off x="1143000" y="0"/>
            <a:ext cx="7620000" cy="519113"/>
          </a:xfrm>
          <a:prstGeom prst="rect">
            <a:avLst/>
          </a:prstGeom>
          <a:noFill/>
          <a:ln w="9525">
            <a:noFill/>
            <a:miter lim="800000"/>
            <a:headEnd/>
            <a:tailEnd/>
          </a:ln>
        </p:spPr>
        <p:txBody>
          <a:bodyPr>
            <a:spAutoFit/>
          </a:bodyPr>
          <a:lstStyle/>
          <a:p>
            <a:pPr>
              <a:spcBef>
                <a:spcPct val="50000"/>
              </a:spcBef>
            </a:pPr>
            <a:r>
              <a:rPr lang="en-US" sz="2800" b="1"/>
              <a:t>Tập đọc lời ca kết hợp gõ đệm tiết tấu</a:t>
            </a:r>
          </a:p>
        </p:txBody>
      </p:sp>
      <p:sp>
        <p:nvSpPr>
          <p:cNvPr id="16393" name="Text Box 9"/>
          <p:cNvSpPr txBox="1">
            <a:spLocks noChangeArrowheads="1"/>
          </p:cNvSpPr>
          <p:nvPr/>
        </p:nvSpPr>
        <p:spPr bwMode="auto">
          <a:xfrm>
            <a:off x="609600" y="685800"/>
            <a:ext cx="8534400" cy="5754688"/>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Gió vờn cánh hoa bay dưới trời.</a:t>
            </a:r>
          </a:p>
          <a:p>
            <a:pPr>
              <a:spcBef>
                <a:spcPct val="50000"/>
              </a:spcBef>
            </a:pPr>
            <a:r>
              <a:rPr lang="en-US" sz="3200" b="1">
                <a:solidFill>
                  <a:srgbClr val="0000CC"/>
                </a:solidFill>
              </a:rPr>
              <a:t>Đàn bướm xinh dạo chơi.</a:t>
            </a:r>
          </a:p>
          <a:p>
            <a:pPr>
              <a:spcBef>
                <a:spcPct val="50000"/>
              </a:spcBef>
            </a:pPr>
            <a:r>
              <a:rPr lang="en-US" sz="3200" b="1">
                <a:solidFill>
                  <a:srgbClr val="0000CC"/>
                </a:solidFill>
              </a:rPr>
              <a:t>Trên cành cây chim ca líu lo.</a:t>
            </a:r>
          </a:p>
          <a:p>
            <a:pPr>
              <a:spcBef>
                <a:spcPct val="50000"/>
              </a:spcBef>
            </a:pPr>
            <a:r>
              <a:rPr lang="en-US" sz="3200" b="1">
                <a:solidFill>
                  <a:srgbClr val="0000CC"/>
                </a:solidFill>
              </a:rPr>
              <a:t>Như hát lên bao lời mong chờ.</a:t>
            </a:r>
          </a:p>
          <a:p>
            <a:pPr>
              <a:spcBef>
                <a:spcPct val="50000"/>
              </a:spcBef>
            </a:pPr>
            <a:r>
              <a:rPr lang="en-US" sz="3200" b="1">
                <a:solidFill>
                  <a:srgbClr val="0000CC"/>
                </a:solidFill>
              </a:rPr>
              <a:t>Em khao khát ước mơ khắp nơi bình yên.</a:t>
            </a:r>
          </a:p>
          <a:p>
            <a:pPr>
              <a:spcBef>
                <a:spcPct val="50000"/>
              </a:spcBef>
            </a:pPr>
            <a:r>
              <a:rPr lang="en-US" sz="3200" b="1">
                <a:solidFill>
                  <a:srgbClr val="0000CC"/>
                </a:solidFill>
              </a:rPr>
              <a:t>Cuộc sống tươi đẹp thêm.</a:t>
            </a:r>
          </a:p>
          <a:p>
            <a:pPr>
              <a:spcBef>
                <a:spcPct val="50000"/>
              </a:spcBef>
            </a:pPr>
            <a:r>
              <a:rPr lang="en-US" sz="3200" b="1">
                <a:solidFill>
                  <a:srgbClr val="0000CC"/>
                </a:solidFill>
              </a:rPr>
              <a:t>Cho đàn em tung tăng múa ca,</a:t>
            </a:r>
          </a:p>
          <a:p>
            <a:pPr>
              <a:spcBef>
                <a:spcPct val="50000"/>
              </a:spcBef>
            </a:pPr>
            <a:r>
              <a:rPr lang="en-US" sz="3200" b="1">
                <a:solidFill>
                  <a:srgbClr val="0000CC"/>
                </a:solidFill>
              </a:rPr>
              <a:t>trong nắng xuân tô đẹp muôn nhà.</a:t>
            </a:r>
          </a:p>
        </p:txBody>
      </p:sp>
      <p:sp>
        <p:nvSpPr>
          <p:cNvPr id="16394" name="Line 10"/>
          <p:cNvSpPr>
            <a:spLocks noChangeShapeType="1"/>
          </p:cNvSpPr>
          <p:nvPr/>
        </p:nvSpPr>
        <p:spPr bwMode="auto">
          <a:xfrm>
            <a:off x="4572000" y="1143000"/>
            <a:ext cx="609600" cy="0"/>
          </a:xfrm>
          <a:prstGeom prst="line">
            <a:avLst/>
          </a:prstGeom>
          <a:noFill/>
          <a:ln w="19050">
            <a:solidFill>
              <a:srgbClr val="FF0000"/>
            </a:solidFill>
            <a:round/>
            <a:headEnd/>
            <a:tailEnd/>
          </a:ln>
        </p:spPr>
        <p:txBody>
          <a:bodyPr/>
          <a:lstStyle/>
          <a:p>
            <a:endParaRPr lang="en-US"/>
          </a:p>
        </p:txBody>
      </p:sp>
      <p:sp>
        <p:nvSpPr>
          <p:cNvPr id="16395" name="Line 11"/>
          <p:cNvSpPr>
            <a:spLocks noChangeShapeType="1"/>
          </p:cNvSpPr>
          <p:nvPr/>
        </p:nvSpPr>
        <p:spPr bwMode="auto">
          <a:xfrm>
            <a:off x="2971800" y="1905000"/>
            <a:ext cx="609600" cy="0"/>
          </a:xfrm>
          <a:prstGeom prst="line">
            <a:avLst/>
          </a:prstGeom>
          <a:noFill/>
          <a:ln w="19050">
            <a:solidFill>
              <a:srgbClr val="FF0000"/>
            </a:solidFill>
            <a:round/>
            <a:headEnd/>
            <a:tailEnd/>
          </a:ln>
        </p:spPr>
        <p:txBody>
          <a:bodyPr/>
          <a:lstStyle/>
          <a:p>
            <a:endParaRPr lang="en-US"/>
          </a:p>
        </p:txBody>
      </p:sp>
      <p:sp>
        <p:nvSpPr>
          <p:cNvPr id="16398" name="Line 14"/>
          <p:cNvSpPr>
            <a:spLocks noChangeShapeType="1"/>
          </p:cNvSpPr>
          <p:nvPr/>
        </p:nvSpPr>
        <p:spPr bwMode="auto">
          <a:xfrm>
            <a:off x="2057400" y="2590800"/>
            <a:ext cx="609600" cy="0"/>
          </a:xfrm>
          <a:prstGeom prst="line">
            <a:avLst/>
          </a:prstGeom>
          <a:noFill/>
          <a:ln w="19050">
            <a:solidFill>
              <a:srgbClr val="FF0000"/>
            </a:solidFill>
            <a:round/>
            <a:headEnd/>
            <a:tailEnd/>
          </a:ln>
        </p:spPr>
        <p:txBody>
          <a:bodyPr/>
          <a:lstStyle/>
          <a:p>
            <a:endParaRPr lang="en-US"/>
          </a:p>
        </p:txBody>
      </p:sp>
      <p:sp>
        <p:nvSpPr>
          <p:cNvPr id="16399" name="Line 15"/>
          <p:cNvSpPr>
            <a:spLocks noChangeShapeType="1"/>
          </p:cNvSpPr>
          <p:nvPr/>
        </p:nvSpPr>
        <p:spPr bwMode="auto">
          <a:xfrm>
            <a:off x="4648200" y="2590800"/>
            <a:ext cx="381000" cy="0"/>
          </a:xfrm>
          <a:prstGeom prst="line">
            <a:avLst/>
          </a:prstGeom>
          <a:noFill/>
          <a:ln w="19050">
            <a:solidFill>
              <a:srgbClr val="FF0000"/>
            </a:solidFill>
            <a:round/>
            <a:headEnd/>
            <a:tailEnd/>
          </a:ln>
        </p:spPr>
        <p:txBody>
          <a:bodyPr/>
          <a:lstStyle/>
          <a:p>
            <a:endParaRPr lang="en-US"/>
          </a:p>
        </p:txBody>
      </p:sp>
      <p:sp>
        <p:nvSpPr>
          <p:cNvPr id="16400" name="Line 16"/>
          <p:cNvSpPr>
            <a:spLocks noChangeShapeType="1"/>
          </p:cNvSpPr>
          <p:nvPr/>
        </p:nvSpPr>
        <p:spPr bwMode="auto">
          <a:xfrm>
            <a:off x="4419600" y="3327400"/>
            <a:ext cx="609600" cy="0"/>
          </a:xfrm>
          <a:prstGeom prst="line">
            <a:avLst/>
          </a:prstGeom>
          <a:noFill/>
          <a:ln w="19050">
            <a:solidFill>
              <a:srgbClr val="FF0000"/>
            </a:solidFill>
            <a:round/>
            <a:headEnd/>
            <a:tailEnd/>
          </a:ln>
        </p:spPr>
        <p:txBody>
          <a:bodyPr/>
          <a:lstStyle/>
          <a:p>
            <a:endParaRPr lang="en-US"/>
          </a:p>
        </p:txBody>
      </p:sp>
      <p:sp>
        <p:nvSpPr>
          <p:cNvPr id="16401" name="Line 17"/>
          <p:cNvSpPr>
            <a:spLocks noChangeShapeType="1"/>
          </p:cNvSpPr>
          <p:nvPr/>
        </p:nvSpPr>
        <p:spPr bwMode="auto">
          <a:xfrm>
            <a:off x="2743200" y="4800600"/>
            <a:ext cx="609600" cy="0"/>
          </a:xfrm>
          <a:prstGeom prst="line">
            <a:avLst/>
          </a:prstGeom>
          <a:noFill/>
          <a:ln w="19050">
            <a:solidFill>
              <a:srgbClr val="FF0000"/>
            </a:solidFill>
            <a:round/>
            <a:headEnd/>
            <a:tailEnd/>
          </a:ln>
        </p:spPr>
        <p:txBody>
          <a:bodyPr/>
          <a:lstStyle/>
          <a:p>
            <a:endParaRPr lang="en-US"/>
          </a:p>
        </p:txBody>
      </p:sp>
      <p:sp>
        <p:nvSpPr>
          <p:cNvPr id="16402" name="Line 18"/>
          <p:cNvSpPr>
            <a:spLocks noChangeShapeType="1"/>
          </p:cNvSpPr>
          <p:nvPr/>
        </p:nvSpPr>
        <p:spPr bwMode="auto">
          <a:xfrm>
            <a:off x="1905000" y="5524500"/>
            <a:ext cx="609600" cy="0"/>
          </a:xfrm>
          <a:prstGeom prst="line">
            <a:avLst/>
          </a:prstGeom>
          <a:noFill/>
          <a:ln w="19050">
            <a:solidFill>
              <a:srgbClr val="FF0000"/>
            </a:solidFill>
            <a:round/>
            <a:headEnd/>
            <a:tailEnd/>
          </a:ln>
        </p:spPr>
        <p:txBody>
          <a:bodyPr/>
          <a:lstStyle/>
          <a:p>
            <a:endParaRPr lang="en-US"/>
          </a:p>
        </p:txBody>
      </p:sp>
      <p:sp>
        <p:nvSpPr>
          <p:cNvPr id="16403" name="Line 19"/>
          <p:cNvSpPr>
            <a:spLocks noChangeShapeType="1"/>
          </p:cNvSpPr>
          <p:nvPr/>
        </p:nvSpPr>
        <p:spPr bwMode="auto">
          <a:xfrm>
            <a:off x="4724400" y="5524500"/>
            <a:ext cx="457200" cy="0"/>
          </a:xfrm>
          <a:prstGeom prst="line">
            <a:avLst/>
          </a:prstGeom>
          <a:noFill/>
          <a:ln w="19050">
            <a:solidFill>
              <a:srgbClr val="FF0000"/>
            </a:solidFill>
            <a:round/>
            <a:headEnd/>
            <a:tailEnd/>
          </a:ln>
        </p:spPr>
        <p:txBody>
          <a:bodyPr/>
          <a:lstStyle/>
          <a:p>
            <a:endParaRPr lang="en-US"/>
          </a:p>
        </p:txBody>
      </p:sp>
      <p:sp>
        <p:nvSpPr>
          <p:cNvPr id="16404" name="Line 20"/>
          <p:cNvSpPr>
            <a:spLocks noChangeShapeType="1"/>
          </p:cNvSpPr>
          <p:nvPr/>
        </p:nvSpPr>
        <p:spPr bwMode="auto">
          <a:xfrm>
            <a:off x="4838700" y="6261100"/>
            <a:ext cx="609600" cy="0"/>
          </a:xfrm>
          <a:prstGeom prst="line">
            <a:avLst/>
          </a:prstGeom>
          <a:noFill/>
          <a:ln w="19050">
            <a:solidFill>
              <a:srgbClr val="FF0000"/>
            </a:solidFill>
            <a:round/>
            <a:headEnd/>
            <a:tailEnd/>
          </a:ln>
        </p:spPr>
        <p:txBody>
          <a:bodyPr/>
          <a:lstStyle/>
          <a:p>
            <a:endParaRPr lang="en-US"/>
          </a:p>
        </p:txBody>
      </p:sp>
      <p:sp>
        <p:nvSpPr>
          <p:cNvPr id="16405" name="Text Box 21"/>
          <p:cNvSpPr txBox="1">
            <a:spLocks noChangeArrowheads="1"/>
          </p:cNvSpPr>
          <p:nvPr/>
        </p:nvSpPr>
        <p:spPr bwMode="auto">
          <a:xfrm>
            <a:off x="5715000" y="6096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16406" name="Text Box 22"/>
          <p:cNvSpPr txBox="1">
            <a:spLocks noChangeArrowheads="1"/>
          </p:cNvSpPr>
          <p:nvPr/>
        </p:nvSpPr>
        <p:spPr bwMode="auto">
          <a:xfrm>
            <a:off x="4953000" y="1295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16407" name="Text Box 23"/>
          <p:cNvSpPr txBox="1">
            <a:spLocks noChangeArrowheads="1"/>
          </p:cNvSpPr>
          <p:nvPr/>
        </p:nvSpPr>
        <p:spPr bwMode="auto">
          <a:xfrm>
            <a:off x="5410200" y="2057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16408" name="Text Box 24"/>
          <p:cNvSpPr txBox="1">
            <a:spLocks noChangeArrowheads="1"/>
          </p:cNvSpPr>
          <p:nvPr/>
        </p:nvSpPr>
        <p:spPr bwMode="auto">
          <a:xfrm>
            <a:off x="5638800" y="2819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16409" name="Text Box 25"/>
          <p:cNvSpPr txBox="1">
            <a:spLocks noChangeArrowheads="1"/>
          </p:cNvSpPr>
          <p:nvPr/>
        </p:nvSpPr>
        <p:spPr bwMode="auto">
          <a:xfrm>
            <a:off x="7162800" y="3581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16410" name="Text Box 26"/>
          <p:cNvSpPr txBox="1">
            <a:spLocks noChangeArrowheads="1"/>
          </p:cNvSpPr>
          <p:nvPr/>
        </p:nvSpPr>
        <p:spPr bwMode="auto">
          <a:xfrm>
            <a:off x="4876800" y="4343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16411" name="Text Box 27"/>
          <p:cNvSpPr txBox="1">
            <a:spLocks noChangeArrowheads="1"/>
          </p:cNvSpPr>
          <p:nvPr/>
        </p:nvSpPr>
        <p:spPr bwMode="auto">
          <a:xfrm>
            <a:off x="5715000" y="5029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pic>
        <p:nvPicPr>
          <p:cNvPr id="3092" name="Picture 29" descr="BAR"/>
          <p:cNvPicPr preferRelativeResize="0">
            <a:picLocks noChangeAspect="1" noChangeArrowheads="1"/>
          </p:cNvPicPr>
          <p:nvPr/>
        </p:nvPicPr>
        <p:blipFill>
          <a:blip r:embed="rId3"/>
          <a:srcRect/>
          <a:stretch>
            <a:fillRect/>
          </a:stretch>
        </p:blipFill>
        <p:spPr bwMode="auto">
          <a:xfrm rot="-5400000">
            <a:off x="-3391693" y="3391693"/>
            <a:ext cx="6858000" cy="74613"/>
          </a:xfrm>
          <a:prstGeom prst="rect">
            <a:avLst/>
          </a:prstGeom>
          <a:noFill/>
          <a:ln w="9525">
            <a:noFill/>
            <a:miter lim="800000"/>
            <a:headEnd/>
            <a:tailEnd/>
          </a:ln>
        </p:spPr>
      </p:pic>
      <p:pic>
        <p:nvPicPr>
          <p:cNvPr id="3093" name="Picture 30" descr="BAR"/>
          <p:cNvPicPr preferRelativeResize="0">
            <a:picLocks noChangeAspect="1" noChangeArrowheads="1"/>
          </p:cNvPicPr>
          <p:nvPr/>
        </p:nvPicPr>
        <p:blipFill>
          <a:blip r:embed="rId3"/>
          <a:srcRect/>
          <a:stretch>
            <a:fillRect/>
          </a:stretch>
        </p:blipFill>
        <p:spPr bwMode="auto">
          <a:xfrm rot="-5400000">
            <a:off x="5714207" y="3391693"/>
            <a:ext cx="6858000" cy="74613"/>
          </a:xfrm>
          <a:prstGeom prst="rect">
            <a:avLst/>
          </a:prstGeom>
          <a:noFill/>
          <a:ln w="9525">
            <a:noFill/>
            <a:miter lim="800000"/>
            <a:headEnd/>
            <a:tailEnd/>
          </a:ln>
        </p:spPr>
      </p:pic>
      <p:pic>
        <p:nvPicPr>
          <p:cNvPr id="3094" name="Picture 31" descr="BAR"/>
          <p:cNvPicPr preferRelativeResize="0">
            <a:picLocks noChangeAspect="1" noChangeArrowheads="1"/>
          </p:cNvPicPr>
          <p:nvPr/>
        </p:nvPicPr>
        <p:blipFill>
          <a:blip r:embed="rId3"/>
          <a:srcRect/>
          <a:stretch>
            <a:fillRect/>
          </a:stretch>
        </p:blipFill>
        <p:spPr bwMode="auto">
          <a:xfrm>
            <a:off x="0" y="0"/>
            <a:ext cx="9144000" cy="100013"/>
          </a:xfrm>
          <a:prstGeom prst="rect">
            <a:avLst/>
          </a:prstGeom>
          <a:noFill/>
          <a:ln w="9525">
            <a:noFill/>
            <a:miter lim="800000"/>
            <a:headEnd/>
            <a:tailEnd/>
          </a:ln>
        </p:spPr>
      </p:pic>
      <p:pic>
        <p:nvPicPr>
          <p:cNvPr id="3095" name="Picture 32" descr="BAR"/>
          <p:cNvPicPr preferRelativeResize="0">
            <a:picLocks noChangeAspect="1" noChangeArrowheads="1"/>
          </p:cNvPicPr>
          <p:nvPr/>
        </p:nvPicPr>
        <p:blipFill>
          <a:blip r:embed="rId3"/>
          <a:srcRect/>
          <a:stretch>
            <a:fillRect/>
          </a:stretch>
        </p:blipFill>
        <p:spPr bwMode="auto">
          <a:xfrm>
            <a:off x="0" y="6757988"/>
            <a:ext cx="9144000" cy="100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fade">
                                      <p:cBhvr>
                                        <p:cTn id="7" dur="2000"/>
                                        <p:tgtEl>
                                          <p:spTgt spid="16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 calcmode="lin" valueType="num">
                                      <p:cBhvr>
                                        <p:cTn id="12" dur="1000" fill="hold"/>
                                        <p:tgtEl>
                                          <p:spTgt spid="16394"/>
                                        </p:tgtEl>
                                        <p:attrNameLst>
                                          <p:attrName>ppt_w</p:attrName>
                                        </p:attrNameLst>
                                      </p:cBhvr>
                                      <p:tavLst>
                                        <p:tav tm="0">
                                          <p:val>
                                            <p:strVal val="#ppt_w*0.70"/>
                                          </p:val>
                                        </p:tav>
                                        <p:tav tm="100000">
                                          <p:val>
                                            <p:strVal val="#ppt_w"/>
                                          </p:val>
                                        </p:tav>
                                      </p:tavLst>
                                    </p:anim>
                                    <p:anim calcmode="lin" valueType="num">
                                      <p:cBhvr>
                                        <p:cTn id="13" dur="1000" fill="hold"/>
                                        <p:tgtEl>
                                          <p:spTgt spid="16394"/>
                                        </p:tgtEl>
                                        <p:attrNameLst>
                                          <p:attrName>ppt_h</p:attrName>
                                        </p:attrNameLst>
                                      </p:cBhvr>
                                      <p:tavLst>
                                        <p:tav tm="0">
                                          <p:val>
                                            <p:strVal val="#ppt_h"/>
                                          </p:val>
                                        </p:tav>
                                        <p:tav tm="100000">
                                          <p:val>
                                            <p:strVal val="#ppt_h"/>
                                          </p:val>
                                        </p:tav>
                                      </p:tavLst>
                                    </p:anim>
                                    <p:animEffect transition="in" filter="fade">
                                      <p:cBhvr>
                                        <p:cTn id="14" dur="1000"/>
                                        <p:tgtEl>
                                          <p:spTgt spid="1639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anim calcmode="lin" valueType="num">
                                      <p:cBhvr>
                                        <p:cTn id="17" dur="1000" fill="hold"/>
                                        <p:tgtEl>
                                          <p:spTgt spid="16395"/>
                                        </p:tgtEl>
                                        <p:attrNameLst>
                                          <p:attrName>ppt_w</p:attrName>
                                        </p:attrNameLst>
                                      </p:cBhvr>
                                      <p:tavLst>
                                        <p:tav tm="0">
                                          <p:val>
                                            <p:strVal val="#ppt_w*0.70"/>
                                          </p:val>
                                        </p:tav>
                                        <p:tav tm="100000">
                                          <p:val>
                                            <p:strVal val="#ppt_w"/>
                                          </p:val>
                                        </p:tav>
                                      </p:tavLst>
                                    </p:anim>
                                    <p:anim calcmode="lin" valueType="num">
                                      <p:cBhvr>
                                        <p:cTn id="18" dur="1000" fill="hold"/>
                                        <p:tgtEl>
                                          <p:spTgt spid="16395"/>
                                        </p:tgtEl>
                                        <p:attrNameLst>
                                          <p:attrName>ppt_h</p:attrName>
                                        </p:attrNameLst>
                                      </p:cBhvr>
                                      <p:tavLst>
                                        <p:tav tm="0">
                                          <p:val>
                                            <p:strVal val="#ppt_h"/>
                                          </p:val>
                                        </p:tav>
                                        <p:tav tm="100000">
                                          <p:val>
                                            <p:strVal val="#ppt_h"/>
                                          </p:val>
                                        </p:tav>
                                      </p:tavLst>
                                    </p:anim>
                                    <p:animEffect transition="in" filter="fade">
                                      <p:cBhvr>
                                        <p:cTn id="19" dur="1000"/>
                                        <p:tgtEl>
                                          <p:spTgt spid="1639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6398"/>
                                        </p:tgtEl>
                                        <p:attrNameLst>
                                          <p:attrName>style.visibility</p:attrName>
                                        </p:attrNameLst>
                                      </p:cBhvr>
                                      <p:to>
                                        <p:strVal val="visible"/>
                                      </p:to>
                                    </p:set>
                                    <p:anim calcmode="lin" valueType="num">
                                      <p:cBhvr>
                                        <p:cTn id="22" dur="1000" fill="hold"/>
                                        <p:tgtEl>
                                          <p:spTgt spid="16398"/>
                                        </p:tgtEl>
                                        <p:attrNameLst>
                                          <p:attrName>ppt_w</p:attrName>
                                        </p:attrNameLst>
                                      </p:cBhvr>
                                      <p:tavLst>
                                        <p:tav tm="0">
                                          <p:val>
                                            <p:strVal val="#ppt_w*0.70"/>
                                          </p:val>
                                        </p:tav>
                                        <p:tav tm="100000">
                                          <p:val>
                                            <p:strVal val="#ppt_w"/>
                                          </p:val>
                                        </p:tav>
                                      </p:tavLst>
                                    </p:anim>
                                    <p:anim calcmode="lin" valueType="num">
                                      <p:cBhvr>
                                        <p:cTn id="23" dur="1000" fill="hold"/>
                                        <p:tgtEl>
                                          <p:spTgt spid="16398"/>
                                        </p:tgtEl>
                                        <p:attrNameLst>
                                          <p:attrName>ppt_h</p:attrName>
                                        </p:attrNameLst>
                                      </p:cBhvr>
                                      <p:tavLst>
                                        <p:tav tm="0">
                                          <p:val>
                                            <p:strVal val="#ppt_h"/>
                                          </p:val>
                                        </p:tav>
                                        <p:tav tm="100000">
                                          <p:val>
                                            <p:strVal val="#ppt_h"/>
                                          </p:val>
                                        </p:tav>
                                      </p:tavLst>
                                    </p:anim>
                                    <p:animEffect transition="in" filter="fade">
                                      <p:cBhvr>
                                        <p:cTn id="24" dur="1000"/>
                                        <p:tgtEl>
                                          <p:spTgt spid="1639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6399"/>
                                        </p:tgtEl>
                                        <p:attrNameLst>
                                          <p:attrName>style.visibility</p:attrName>
                                        </p:attrNameLst>
                                      </p:cBhvr>
                                      <p:to>
                                        <p:strVal val="visible"/>
                                      </p:to>
                                    </p:set>
                                    <p:anim calcmode="lin" valueType="num">
                                      <p:cBhvr>
                                        <p:cTn id="27" dur="1000" fill="hold"/>
                                        <p:tgtEl>
                                          <p:spTgt spid="16399"/>
                                        </p:tgtEl>
                                        <p:attrNameLst>
                                          <p:attrName>ppt_w</p:attrName>
                                        </p:attrNameLst>
                                      </p:cBhvr>
                                      <p:tavLst>
                                        <p:tav tm="0">
                                          <p:val>
                                            <p:strVal val="#ppt_w*0.70"/>
                                          </p:val>
                                        </p:tav>
                                        <p:tav tm="100000">
                                          <p:val>
                                            <p:strVal val="#ppt_w"/>
                                          </p:val>
                                        </p:tav>
                                      </p:tavLst>
                                    </p:anim>
                                    <p:anim calcmode="lin" valueType="num">
                                      <p:cBhvr>
                                        <p:cTn id="28" dur="1000" fill="hold"/>
                                        <p:tgtEl>
                                          <p:spTgt spid="16399"/>
                                        </p:tgtEl>
                                        <p:attrNameLst>
                                          <p:attrName>ppt_h</p:attrName>
                                        </p:attrNameLst>
                                      </p:cBhvr>
                                      <p:tavLst>
                                        <p:tav tm="0">
                                          <p:val>
                                            <p:strVal val="#ppt_h"/>
                                          </p:val>
                                        </p:tav>
                                        <p:tav tm="100000">
                                          <p:val>
                                            <p:strVal val="#ppt_h"/>
                                          </p:val>
                                        </p:tav>
                                      </p:tavLst>
                                    </p:anim>
                                    <p:animEffect transition="in" filter="fade">
                                      <p:cBhvr>
                                        <p:cTn id="29" dur="1000"/>
                                        <p:tgtEl>
                                          <p:spTgt spid="1639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6400"/>
                                        </p:tgtEl>
                                        <p:attrNameLst>
                                          <p:attrName>style.visibility</p:attrName>
                                        </p:attrNameLst>
                                      </p:cBhvr>
                                      <p:to>
                                        <p:strVal val="visible"/>
                                      </p:to>
                                    </p:set>
                                    <p:anim calcmode="lin" valueType="num">
                                      <p:cBhvr>
                                        <p:cTn id="32" dur="1000" fill="hold"/>
                                        <p:tgtEl>
                                          <p:spTgt spid="16400"/>
                                        </p:tgtEl>
                                        <p:attrNameLst>
                                          <p:attrName>ppt_w</p:attrName>
                                        </p:attrNameLst>
                                      </p:cBhvr>
                                      <p:tavLst>
                                        <p:tav tm="0">
                                          <p:val>
                                            <p:strVal val="#ppt_w*0.70"/>
                                          </p:val>
                                        </p:tav>
                                        <p:tav tm="100000">
                                          <p:val>
                                            <p:strVal val="#ppt_w"/>
                                          </p:val>
                                        </p:tav>
                                      </p:tavLst>
                                    </p:anim>
                                    <p:anim calcmode="lin" valueType="num">
                                      <p:cBhvr>
                                        <p:cTn id="33" dur="1000" fill="hold"/>
                                        <p:tgtEl>
                                          <p:spTgt spid="16400"/>
                                        </p:tgtEl>
                                        <p:attrNameLst>
                                          <p:attrName>ppt_h</p:attrName>
                                        </p:attrNameLst>
                                      </p:cBhvr>
                                      <p:tavLst>
                                        <p:tav tm="0">
                                          <p:val>
                                            <p:strVal val="#ppt_h"/>
                                          </p:val>
                                        </p:tav>
                                        <p:tav tm="100000">
                                          <p:val>
                                            <p:strVal val="#ppt_h"/>
                                          </p:val>
                                        </p:tav>
                                      </p:tavLst>
                                    </p:anim>
                                    <p:animEffect transition="in" filter="fade">
                                      <p:cBhvr>
                                        <p:cTn id="34" dur="1000"/>
                                        <p:tgtEl>
                                          <p:spTgt spid="16400"/>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6401"/>
                                        </p:tgtEl>
                                        <p:attrNameLst>
                                          <p:attrName>style.visibility</p:attrName>
                                        </p:attrNameLst>
                                      </p:cBhvr>
                                      <p:to>
                                        <p:strVal val="visible"/>
                                      </p:to>
                                    </p:set>
                                    <p:anim calcmode="lin" valueType="num">
                                      <p:cBhvr>
                                        <p:cTn id="37" dur="1000" fill="hold"/>
                                        <p:tgtEl>
                                          <p:spTgt spid="16401"/>
                                        </p:tgtEl>
                                        <p:attrNameLst>
                                          <p:attrName>ppt_w</p:attrName>
                                        </p:attrNameLst>
                                      </p:cBhvr>
                                      <p:tavLst>
                                        <p:tav tm="0">
                                          <p:val>
                                            <p:strVal val="#ppt_w*0.70"/>
                                          </p:val>
                                        </p:tav>
                                        <p:tav tm="100000">
                                          <p:val>
                                            <p:strVal val="#ppt_w"/>
                                          </p:val>
                                        </p:tav>
                                      </p:tavLst>
                                    </p:anim>
                                    <p:anim calcmode="lin" valueType="num">
                                      <p:cBhvr>
                                        <p:cTn id="38" dur="1000" fill="hold"/>
                                        <p:tgtEl>
                                          <p:spTgt spid="16401"/>
                                        </p:tgtEl>
                                        <p:attrNameLst>
                                          <p:attrName>ppt_h</p:attrName>
                                        </p:attrNameLst>
                                      </p:cBhvr>
                                      <p:tavLst>
                                        <p:tav tm="0">
                                          <p:val>
                                            <p:strVal val="#ppt_h"/>
                                          </p:val>
                                        </p:tav>
                                        <p:tav tm="100000">
                                          <p:val>
                                            <p:strVal val="#ppt_h"/>
                                          </p:val>
                                        </p:tav>
                                      </p:tavLst>
                                    </p:anim>
                                    <p:animEffect transition="in" filter="fade">
                                      <p:cBhvr>
                                        <p:cTn id="39" dur="1000"/>
                                        <p:tgtEl>
                                          <p:spTgt spid="1640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6402"/>
                                        </p:tgtEl>
                                        <p:attrNameLst>
                                          <p:attrName>style.visibility</p:attrName>
                                        </p:attrNameLst>
                                      </p:cBhvr>
                                      <p:to>
                                        <p:strVal val="visible"/>
                                      </p:to>
                                    </p:set>
                                    <p:anim calcmode="lin" valueType="num">
                                      <p:cBhvr>
                                        <p:cTn id="42" dur="1000" fill="hold"/>
                                        <p:tgtEl>
                                          <p:spTgt spid="16402"/>
                                        </p:tgtEl>
                                        <p:attrNameLst>
                                          <p:attrName>ppt_w</p:attrName>
                                        </p:attrNameLst>
                                      </p:cBhvr>
                                      <p:tavLst>
                                        <p:tav tm="0">
                                          <p:val>
                                            <p:strVal val="#ppt_w*0.70"/>
                                          </p:val>
                                        </p:tav>
                                        <p:tav tm="100000">
                                          <p:val>
                                            <p:strVal val="#ppt_w"/>
                                          </p:val>
                                        </p:tav>
                                      </p:tavLst>
                                    </p:anim>
                                    <p:anim calcmode="lin" valueType="num">
                                      <p:cBhvr>
                                        <p:cTn id="43" dur="1000" fill="hold"/>
                                        <p:tgtEl>
                                          <p:spTgt spid="16402"/>
                                        </p:tgtEl>
                                        <p:attrNameLst>
                                          <p:attrName>ppt_h</p:attrName>
                                        </p:attrNameLst>
                                      </p:cBhvr>
                                      <p:tavLst>
                                        <p:tav tm="0">
                                          <p:val>
                                            <p:strVal val="#ppt_h"/>
                                          </p:val>
                                        </p:tav>
                                        <p:tav tm="100000">
                                          <p:val>
                                            <p:strVal val="#ppt_h"/>
                                          </p:val>
                                        </p:tav>
                                      </p:tavLst>
                                    </p:anim>
                                    <p:animEffect transition="in" filter="fade">
                                      <p:cBhvr>
                                        <p:cTn id="44" dur="1000"/>
                                        <p:tgtEl>
                                          <p:spTgt spid="16402"/>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6403"/>
                                        </p:tgtEl>
                                        <p:attrNameLst>
                                          <p:attrName>style.visibility</p:attrName>
                                        </p:attrNameLst>
                                      </p:cBhvr>
                                      <p:to>
                                        <p:strVal val="visible"/>
                                      </p:to>
                                    </p:set>
                                    <p:anim calcmode="lin" valueType="num">
                                      <p:cBhvr>
                                        <p:cTn id="47" dur="1000" fill="hold"/>
                                        <p:tgtEl>
                                          <p:spTgt spid="16403"/>
                                        </p:tgtEl>
                                        <p:attrNameLst>
                                          <p:attrName>ppt_w</p:attrName>
                                        </p:attrNameLst>
                                      </p:cBhvr>
                                      <p:tavLst>
                                        <p:tav tm="0">
                                          <p:val>
                                            <p:strVal val="#ppt_w*0.70"/>
                                          </p:val>
                                        </p:tav>
                                        <p:tav tm="100000">
                                          <p:val>
                                            <p:strVal val="#ppt_w"/>
                                          </p:val>
                                        </p:tav>
                                      </p:tavLst>
                                    </p:anim>
                                    <p:anim calcmode="lin" valueType="num">
                                      <p:cBhvr>
                                        <p:cTn id="48" dur="1000" fill="hold"/>
                                        <p:tgtEl>
                                          <p:spTgt spid="16403"/>
                                        </p:tgtEl>
                                        <p:attrNameLst>
                                          <p:attrName>ppt_h</p:attrName>
                                        </p:attrNameLst>
                                      </p:cBhvr>
                                      <p:tavLst>
                                        <p:tav tm="0">
                                          <p:val>
                                            <p:strVal val="#ppt_h"/>
                                          </p:val>
                                        </p:tav>
                                        <p:tav tm="100000">
                                          <p:val>
                                            <p:strVal val="#ppt_h"/>
                                          </p:val>
                                        </p:tav>
                                      </p:tavLst>
                                    </p:anim>
                                    <p:animEffect transition="in" filter="fade">
                                      <p:cBhvr>
                                        <p:cTn id="49" dur="1000"/>
                                        <p:tgtEl>
                                          <p:spTgt spid="16403"/>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6404"/>
                                        </p:tgtEl>
                                        <p:attrNameLst>
                                          <p:attrName>style.visibility</p:attrName>
                                        </p:attrNameLst>
                                      </p:cBhvr>
                                      <p:to>
                                        <p:strVal val="visible"/>
                                      </p:to>
                                    </p:set>
                                    <p:anim calcmode="lin" valueType="num">
                                      <p:cBhvr>
                                        <p:cTn id="52" dur="1000" fill="hold"/>
                                        <p:tgtEl>
                                          <p:spTgt spid="16404"/>
                                        </p:tgtEl>
                                        <p:attrNameLst>
                                          <p:attrName>ppt_w</p:attrName>
                                        </p:attrNameLst>
                                      </p:cBhvr>
                                      <p:tavLst>
                                        <p:tav tm="0">
                                          <p:val>
                                            <p:strVal val="#ppt_w*0.70"/>
                                          </p:val>
                                        </p:tav>
                                        <p:tav tm="100000">
                                          <p:val>
                                            <p:strVal val="#ppt_w"/>
                                          </p:val>
                                        </p:tav>
                                      </p:tavLst>
                                    </p:anim>
                                    <p:anim calcmode="lin" valueType="num">
                                      <p:cBhvr>
                                        <p:cTn id="53" dur="1000" fill="hold"/>
                                        <p:tgtEl>
                                          <p:spTgt spid="16404"/>
                                        </p:tgtEl>
                                        <p:attrNameLst>
                                          <p:attrName>ppt_h</p:attrName>
                                        </p:attrNameLst>
                                      </p:cBhvr>
                                      <p:tavLst>
                                        <p:tav tm="0">
                                          <p:val>
                                            <p:strVal val="#ppt_h"/>
                                          </p:val>
                                        </p:tav>
                                        <p:tav tm="100000">
                                          <p:val>
                                            <p:strVal val="#ppt_h"/>
                                          </p:val>
                                        </p:tav>
                                      </p:tavLst>
                                    </p:anim>
                                    <p:animEffect transition="in" filter="fade">
                                      <p:cBhvr>
                                        <p:cTn id="54" dur="1000"/>
                                        <p:tgtEl>
                                          <p:spTgt spid="1640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16405"/>
                                        </p:tgtEl>
                                        <p:attrNameLst>
                                          <p:attrName>style.visibility</p:attrName>
                                        </p:attrNameLst>
                                      </p:cBhvr>
                                      <p:to>
                                        <p:strVal val="visible"/>
                                      </p:to>
                                    </p:set>
                                    <p:anim calcmode="lin" valueType="num">
                                      <p:cBhvr>
                                        <p:cTn id="59" dur="500" fill="hold"/>
                                        <p:tgtEl>
                                          <p:spTgt spid="16405"/>
                                        </p:tgtEl>
                                        <p:attrNameLst>
                                          <p:attrName>ppt_w</p:attrName>
                                        </p:attrNameLst>
                                      </p:cBhvr>
                                      <p:tavLst>
                                        <p:tav tm="0">
                                          <p:val>
                                            <p:fltVal val="0"/>
                                          </p:val>
                                        </p:tav>
                                        <p:tav tm="100000">
                                          <p:val>
                                            <p:strVal val="#ppt_w"/>
                                          </p:val>
                                        </p:tav>
                                      </p:tavLst>
                                    </p:anim>
                                    <p:anim calcmode="lin" valueType="num">
                                      <p:cBhvr>
                                        <p:cTn id="60" dur="500" fill="hold"/>
                                        <p:tgtEl>
                                          <p:spTgt spid="1640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16406"/>
                                        </p:tgtEl>
                                        <p:attrNameLst>
                                          <p:attrName>style.visibility</p:attrName>
                                        </p:attrNameLst>
                                      </p:cBhvr>
                                      <p:to>
                                        <p:strVal val="visible"/>
                                      </p:to>
                                    </p:set>
                                    <p:anim calcmode="lin" valueType="num">
                                      <p:cBhvr>
                                        <p:cTn id="63" dur="500" fill="hold"/>
                                        <p:tgtEl>
                                          <p:spTgt spid="16406"/>
                                        </p:tgtEl>
                                        <p:attrNameLst>
                                          <p:attrName>ppt_w</p:attrName>
                                        </p:attrNameLst>
                                      </p:cBhvr>
                                      <p:tavLst>
                                        <p:tav tm="0">
                                          <p:val>
                                            <p:fltVal val="0"/>
                                          </p:val>
                                        </p:tav>
                                        <p:tav tm="100000">
                                          <p:val>
                                            <p:strVal val="#ppt_w"/>
                                          </p:val>
                                        </p:tav>
                                      </p:tavLst>
                                    </p:anim>
                                    <p:anim calcmode="lin" valueType="num">
                                      <p:cBhvr>
                                        <p:cTn id="64" dur="500" fill="hold"/>
                                        <p:tgtEl>
                                          <p:spTgt spid="16406"/>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16407"/>
                                        </p:tgtEl>
                                        <p:attrNameLst>
                                          <p:attrName>style.visibility</p:attrName>
                                        </p:attrNameLst>
                                      </p:cBhvr>
                                      <p:to>
                                        <p:strVal val="visible"/>
                                      </p:to>
                                    </p:set>
                                    <p:anim calcmode="lin" valueType="num">
                                      <p:cBhvr>
                                        <p:cTn id="67" dur="500" fill="hold"/>
                                        <p:tgtEl>
                                          <p:spTgt spid="16407"/>
                                        </p:tgtEl>
                                        <p:attrNameLst>
                                          <p:attrName>ppt_w</p:attrName>
                                        </p:attrNameLst>
                                      </p:cBhvr>
                                      <p:tavLst>
                                        <p:tav tm="0">
                                          <p:val>
                                            <p:fltVal val="0"/>
                                          </p:val>
                                        </p:tav>
                                        <p:tav tm="100000">
                                          <p:val>
                                            <p:strVal val="#ppt_w"/>
                                          </p:val>
                                        </p:tav>
                                      </p:tavLst>
                                    </p:anim>
                                    <p:anim calcmode="lin" valueType="num">
                                      <p:cBhvr>
                                        <p:cTn id="68" dur="500" fill="hold"/>
                                        <p:tgtEl>
                                          <p:spTgt spid="16407"/>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16408"/>
                                        </p:tgtEl>
                                        <p:attrNameLst>
                                          <p:attrName>style.visibility</p:attrName>
                                        </p:attrNameLst>
                                      </p:cBhvr>
                                      <p:to>
                                        <p:strVal val="visible"/>
                                      </p:to>
                                    </p:set>
                                    <p:anim calcmode="lin" valueType="num">
                                      <p:cBhvr>
                                        <p:cTn id="71" dur="500" fill="hold"/>
                                        <p:tgtEl>
                                          <p:spTgt spid="16408"/>
                                        </p:tgtEl>
                                        <p:attrNameLst>
                                          <p:attrName>ppt_w</p:attrName>
                                        </p:attrNameLst>
                                      </p:cBhvr>
                                      <p:tavLst>
                                        <p:tav tm="0">
                                          <p:val>
                                            <p:fltVal val="0"/>
                                          </p:val>
                                        </p:tav>
                                        <p:tav tm="100000">
                                          <p:val>
                                            <p:strVal val="#ppt_w"/>
                                          </p:val>
                                        </p:tav>
                                      </p:tavLst>
                                    </p:anim>
                                    <p:anim calcmode="lin" valueType="num">
                                      <p:cBhvr>
                                        <p:cTn id="72" dur="500" fill="hold"/>
                                        <p:tgtEl>
                                          <p:spTgt spid="16408"/>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16409"/>
                                        </p:tgtEl>
                                        <p:attrNameLst>
                                          <p:attrName>style.visibility</p:attrName>
                                        </p:attrNameLst>
                                      </p:cBhvr>
                                      <p:to>
                                        <p:strVal val="visible"/>
                                      </p:to>
                                    </p:set>
                                    <p:anim calcmode="lin" valueType="num">
                                      <p:cBhvr>
                                        <p:cTn id="75" dur="500" fill="hold"/>
                                        <p:tgtEl>
                                          <p:spTgt spid="16409"/>
                                        </p:tgtEl>
                                        <p:attrNameLst>
                                          <p:attrName>ppt_w</p:attrName>
                                        </p:attrNameLst>
                                      </p:cBhvr>
                                      <p:tavLst>
                                        <p:tav tm="0">
                                          <p:val>
                                            <p:fltVal val="0"/>
                                          </p:val>
                                        </p:tav>
                                        <p:tav tm="100000">
                                          <p:val>
                                            <p:strVal val="#ppt_w"/>
                                          </p:val>
                                        </p:tav>
                                      </p:tavLst>
                                    </p:anim>
                                    <p:anim calcmode="lin" valueType="num">
                                      <p:cBhvr>
                                        <p:cTn id="76" dur="500" fill="hold"/>
                                        <p:tgtEl>
                                          <p:spTgt spid="1640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16410"/>
                                        </p:tgtEl>
                                        <p:attrNameLst>
                                          <p:attrName>style.visibility</p:attrName>
                                        </p:attrNameLst>
                                      </p:cBhvr>
                                      <p:to>
                                        <p:strVal val="visible"/>
                                      </p:to>
                                    </p:set>
                                    <p:anim calcmode="lin" valueType="num">
                                      <p:cBhvr>
                                        <p:cTn id="79" dur="500" fill="hold"/>
                                        <p:tgtEl>
                                          <p:spTgt spid="16410"/>
                                        </p:tgtEl>
                                        <p:attrNameLst>
                                          <p:attrName>ppt_w</p:attrName>
                                        </p:attrNameLst>
                                      </p:cBhvr>
                                      <p:tavLst>
                                        <p:tav tm="0">
                                          <p:val>
                                            <p:fltVal val="0"/>
                                          </p:val>
                                        </p:tav>
                                        <p:tav tm="100000">
                                          <p:val>
                                            <p:strVal val="#ppt_w"/>
                                          </p:val>
                                        </p:tav>
                                      </p:tavLst>
                                    </p:anim>
                                    <p:anim calcmode="lin" valueType="num">
                                      <p:cBhvr>
                                        <p:cTn id="80" dur="500" fill="hold"/>
                                        <p:tgtEl>
                                          <p:spTgt spid="1641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16411"/>
                                        </p:tgtEl>
                                        <p:attrNameLst>
                                          <p:attrName>style.visibility</p:attrName>
                                        </p:attrNameLst>
                                      </p:cBhvr>
                                      <p:to>
                                        <p:strVal val="visible"/>
                                      </p:to>
                                    </p:set>
                                    <p:anim calcmode="lin" valueType="num">
                                      <p:cBhvr>
                                        <p:cTn id="83" dur="500" fill="hold"/>
                                        <p:tgtEl>
                                          <p:spTgt spid="16411"/>
                                        </p:tgtEl>
                                        <p:attrNameLst>
                                          <p:attrName>ppt_w</p:attrName>
                                        </p:attrNameLst>
                                      </p:cBhvr>
                                      <p:tavLst>
                                        <p:tav tm="0">
                                          <p:val>
                                            <p:fltVal val="0"/>
                                          </p:val>
                                        </p:tav>
                                        <p:tav tm="100000">
                                          <p:val>
                                            <p:strVal val="#ppt_w"/>
                                          </p:val>
                                        </p:tav>
                                      </p:tavLst>
                                    </p:anim>
                                    <p:anim calcmode="lin" valueType="num">
                                      <p:cBhvr>
                                        <p:cTn id="84" dur="500" fill="hold"/>
                                        <p:tgtEl>
                                          <p:spTgt spid="164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4" grpId="0" animBg="1"/>
      <p:bldP spid="16395" grpId="0" animBg="1"/>
      <p:bldP spid="16398" grpId="0" animBg="1"/>
      <p:bldP spid="16399" grpId="0" animBg="1"/>
      <p:bldP spid="16400" grpId="0" animBg="1"/>
      <p:bldP spid="16401" grpId="0" animBg="1"/>
      <p:bldP spid="16402" grpId="0" animBg="1"/>
      <p:bldP spid="16403" grpId="0" animBg="1"/>
      <p:bldP spid="16404" grpId="0" animBg="1"/>
      <p:bldP spid="16405" grpId="0"/>
      <p:bldP spid="16406" grpId="0"/>
      <p:bldP spid="16407" grpId="0"/>
      <p:bldP spid="16408" grpId="0"/>
      <p:bldP spid="16409" grpId="0"/>
      <p:bldP spid="16410" grpId="0"/>
      <p:bldP spid="164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04800" y="1600200"/>
            <a:ext cx="8458200" cy="2233613"/>
          </a:xfrm>
          <a:prstGeom prst="rect">
            <a:avLst/>
          </a:prstGeom>
          <a:noFill/>
          <a:ln w="9525">
            <a:noFill/>
            <a:miter lim="800000"/>
            <a:headEnd/>
            <a:tailEnd/>
          </a:ln>
        </p:spPr>
      </p:pic>
      <p:sp>
        <p:nvSpPr>
          <p:cNvPr id="4099" name="Text Box 3"/>
          <p:cNvSpPr txBox="1">
            <a:spLocks noChangeArrowheads="1"/>
          </p:cNvSpPr>
          <p:nvPr/>
        </p:nvSpPr>
        <p:spPr bwMode="auto">
          <a:xfrm>
            <a:off x="1828800" y="609600"/>
            <a:ext cx="60960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rPr>
              <a:t>Khởi động giọng</a:t>
            </a:r>
          </a:p>
        </p:txBody>
      </p:sp>
      <p:sp>
        <p:nvSpPr>
          <p:cNvPr id="4100" name="Text Box 4"/>
          <p:cNvSpPr txBox="1">
            <a:spLocks noChangeArrowheads="1"/>
          </p:cNvSpPr>
          <p:nvPr/>
        </p:nvSpPr>
        <p:spPr bwMode="auto">
          <a:xfrm>
            <a:off x="762000" y="2667000"/>
            <a:ext cx="7772400" cy="519113"/>
          </a:xfrm>
          <a:prstGeom prst="rect">
            <a:avLst/>
          </a:prstGeom>
          <a:noFill/>
          <a:ln w="9525">
            <a:noFill/>
            <a:miter lim="800000"/>
            <a:headEnd/>
            <a:tailEnd/>
          </a:ln>
        </p:spPr>
        <p:txBody>
          <a:bodyPr>
            <a:spAutoFit/>
          </a:bodyPr>
          <a:lstStyle/>
          <a:p>
            <a:pPr eaLnBrk="0" hangingPunct="0">
              <a:spcBef>
                <a:spcPct val="50000"/>
              </a:spcBef>
            </a:pPr>
            <a:r>
              <a:rPr lang="en-US" sz="2000" b="1">
                <a:solidFill>
                  <a:srgbClr val="6600CC"/>
                </a:solidFill>
              </a:rPr>
              <a:t> </a:t>
            </a:r>
            <a:r>
              <a:rPr lang="en-US" sz="2800" b="1">
                <a:solidFill>
                  <a:srgbClr val="0000CC"/>
                </a:solidFill>
              </a:rPr>
              <a:t>Mì    i     í     i   Mà   a     á     a      à</a:t>
            </a:r>
            <a:r>
              <a:rPr lang="en-US" sz="2800" b="1">
                <a:solidFill>
                  <a:srgbClr val="000000"/>
                </a:solidFill>
              </a:rPr>
              <a:t>  </a:t>
            </a:r>
          </a:p>
        </p:txBody>
      </p:sp>
      <p:pic>
        <p:nvPicPr>
          <p:cNvPr id="4101" name="Picture 5" descr="BAR"/>
          <p:cNvPicPr preferRelativeResize="0">
            <a:picLocks noChangeAspect="1" noChangeArrowheads="1"/>
          </p:cNvPicPr>
          <p:nvPr/>
        </p:nvPicPr>
        <p:blipFill>
          <a:blip r:embed="rId4"/>
          <a:srcRect/>
          <a:stretch>
            <a:fillRect/>
          </a:stretch>
        </p:blipFill>
        <p:spPr bwMode="auto">
          <a:xfrm rot="-5400000">
            <a:off x="-3391693" y="3391693"/>
            <a:ext cx="6858000" cy="74613"/>
          </a:xfrm>
          <a:prstGeom prst="rect">
            <a:avLst/>
          </a:prstGeom>
          <a:noFill/>
          <a:ln w="9525">
            <a:noFill/>
            <a:miter lim="800000"/>
            <a:headEnd/>
            <a:tailEnd/>
          </a:ln>
        </p:spPr>
      </p:pic>
      <p:pic>
        <p:nvPicPr>
          <p:cNvPr id="4102" name="Picture 6" descr="BAR"/>
          <p:cNvPicPr preferRelativeResize="0">
            <a:picLocks noChangeAspect="1" noChangeArrowheads="1"/>
          </p:cNvPicPr>
          <p:nvPr/>
        </p:nvPicPr>
        <p:blipFill>
          <a:blip r:embed="rId4"/>
          <a:srcRect/>
          <a:stretch>
            <a:fillRect/>
          </a:stretch>
        </p:blipFill>
        <p:spPr bwMode="auto">
          <a:xfrm rot="-5400000">
            <a:off x="5714207" y="3391693"/>
            <a:ext cx="6858000" cy="74613"/>
          </a:xfrm>
          <a:prstGeom prst="rect">
            <a:avLst/>
          </a:prstGeom>
          <a:noFill/>
          <a:ln w="9525">
            <a:noFill/>
            <a:miter lim="800000"/>
            <a:headEnd/>
            <a:tailEnd/>
          </a:ln>
        </p:spPr>
      </p:pic>
      <p:pic>
        <p:nvPicPr>
          <p:cNvPr id="4103" name="Picture 7" descr="BAR"/>
          <p:cNvPicPr preferRelativeResize="0">
            <a:picLocks noChangeAspect="1" noChangeArrowheads="1"/>
          </p:cNvPicPr>
          <p:nvPr/>
        </p:nvPicPr>
        <p:blipFill>
          <a:blip r:embed="rId4"/>
          <a:srcRect/>
          <a:stretch>
            <a:fillRect/>
          </a:stretch>
        </p:blipFill>
        <p:spPr bwMode="auto">
          <a:xfrm>
            <a:off x="0" y="0"/>
            <a:ext cx="9144000" cy="100013"/>
          </a:xfrm>
          <a:prstGeom prst="rect">
            <a:avLst/>
          </a:prstGeom>
          <a:noFill/>
          <a:ln w="9525">
            <a:noFill/>
            <a:miter lim="800000"/>
            <a:headEnd/>
            <a:tailEnd/>
          </a:ln>
        </p:spPr>
      </p:pic>
      <p:pic>
        <p:nvPicPr>
          <p:cNvPr id="4104" name="Picture 8" descr="BAR"/>
          <p:cNvPicPr preferRelativeResize="0">
            <a:picLocks noChangeAspect="1" noChangeArrowheads="1"/>
          </p:cNvPicPr>
          <p:nvPr/>
        </p:nvPicPr>
        <p:blipFill>
          <a:blip r:embed="rId4"/>
          <a:srcRect/>
          <a:stretch>
            <a:fillRect/>
          </a:stretch>
        </p:blipFill>
        <p:spPr bwMode="auto">
          <a:xfrm>
            <a:off x="0" y="6757988"/>
            <a:ext cx="9144000" cy="10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rcRect/>
          <a:stretch>
            <a:fillRect/>
          </a:stretch>
        </p:blipFill>
        <p:spPr bwMode="auto">
          <a:xfrm>
            <a:off x="685800" y="762000"/>
            <a:ext cx="8001000" cy="685800"/>
          </a:xfrm>
          <a:prstGeom prst="rect">
            <a:avLst/>
          </a:prstGeom>
          <a:noFill/>
          <a:ln w="9525">
            <a:noFill/>
            <a:miter lim="800000"/>
            <a:headEnd/>
            <a:tailEnd/>
          </a:ln>
        </p:spPr>
      </p:pic>
      <p:sp>
        <p:nvSpPr>
          <p:cNvPr id="5123" name="Text Box 5"/>
          <p:cNvSpPr txBox="1">
            <a:spLocks noChangeArrowheads="1"/>
          </p:cNvSpPr>
          <p:nvPr/>
        </p:nvSpPr>
        <p:spPr bwMode="auto">
          <a:xfrm>
            <a:off x="1295400" y="0"/>
            <a:ext cx="6705600" cy="519113"/>
          </a:xfrm>
          <a:prstGeom prst="rect">
            <a:avLst/>
          </a:prstGeom>
          <a:noFill/>
          <a:ln w="9525">
            <a:noFill/>
            <a:miter lim="800000"/>
            <a:headEnd/>
            <a:tailEnd/>
          </a:ln>
        </p:spPr>
        <p:txBody>
          <a:bodyPr>
            <a:spAutoFit/>
          </a:bodyPr>
          <a:lstStyle/>
          <a:p>
            <a:pPr algn="ctr">
              <a:spcBef>
                <a:spcPct val="50000"/>
              </a:spcBef>
            </a:pPr>
            <a:r>
              <a:rPr lang="en-US" sz="2800" b="1">
                <a:solidFill>
                  <a:srgbClr val="0000CC"/>
                </a:solidFill>
              </a:rPr>
              <a:t>Học hát: Bài Ước mơ</a:t>
            </a:r>
          </a:p>
        </p:txBody>
      </p:sp>
      <p:sp>
        <p:nvSpPr>
          <p:cNvPr id="5124" name="Rectangle 6"/>
          <p:cNvSpPr>
            <a:spLocks noChangeArrowheads="1"/>
          </p:cNvSpPr>
          <p:nvPr/>
        </p:nvSpPr>
        <p:spPr bwMode="auto">
          <a:xfrm>
            <a:off x="6400800" y="304800"/>
            <a:ext cx="2103438" cy="646113"/>
          </a:xfrm>
          <a:prstGeom prst="rect">
            <a:avLst/>
          </a:prstGeom>
          <a:noFill/>
          <a:ln w="9525">
            <a:noFill/>
            <a:miter lim="800000"/>
            <a:headEnd/>
            <a:tailEnd/>
          </a:ln>
        </p:spPr>
        <p:txBody>
          <a:bodyPr wrap="none">
            <a:spAutoFit/>
          </a:bodyPr>
          <a:lstStyle/>
          <a:p>
            <a:r>
              <a:rPr lang="en-US" b="1" i="1">
                <a:solidFill>
                  <a:srgbClr val="003366"/>
                </a:solidFill>
              </a:rPr>
              <a:t>Nhạc Trung Quốc</a:t>
            </a:r>
            <a:br>
              <a:rPr lang="en-US" b="1" i="1">
                <a:solidFill>
                  <a:srgbClr val="003366"/>
                </a:solidFill>
              </a:rPr>
            </a:br>
            <a:r>
              <a:rPr lang="en-US" b="1" i="1">
                <a:solidFill>
                  <a:srgbClr val="003366"/>
                </a:solidFill>
              </a:rPr>
              <a:t>Lời Việt: An Hòa</a:t>
            </a:r>
          </a:p>
        </p:txBody>
      </p:sp>
      <p:sp>
        <p:nvSpPr>
          <p:cNvPr id="5125" name="Rectangle 7"/>
          <p:cNvSpPr>
            <a:spLocks noChangeArrowheads="1"/>
          </p:cNvSpPr>
          <p:nvPr/>
        </p:nvSpPr>
        <p:spPr bwMode="auto">
          <a:xfrm>
            <a:off x="1371600" y="609600"/>
            <a:ext cx="2236788" cy="369888"/>
          </a:xfrm>
          <a:prstGeom prst="rect">
            <a:avLst/>
          </a:prstGeom>
          <a:noFill/>
          <a:ln w="9525">
            <a:noFill/>
            <a:miter lim="800000"/>
            <a:headEnd/>
            <a:tailEnd/>
          </a:ln>
        </p:spPr>
        <p:txBody>
          <a:bodyPr wrap="none">
            <a:spAutoFit/>
          </a:bodyPr>
          <a:lstStyle/>
          <a:p>
            <a:r>
              <a:rPr lang="en-US" b="1" i="1"/>
              <a:t>Thiết tha, trìu mến</a:t>
            </a:r>
          </a:p>
        </p:txBody>
      </p:sp>
      <p:pic>
        <p:nvPicPr>
          <p:cNvPr id="5126" name="Picture 8"/>
          <p:cNvPicPr>
            <a:picLocks noChangeAspect="1" noChangeArrowheads="1"/>
          </p:cNvPicPr>
          <p:nvPr/>
        </p:nvPicPr>
        <p:blipFill>
          <a:blip r:embed="rId3"/>
          <a:srcRect/>
          <a:stretch>
            <a:fillRect/>
          </a:stretch>
        </p:blipFill>
        <p:spPr bwMode="auto">
          <a:xfrm>
            <a:off x="609600" y="1752600"/>
            <a:ext cx="8153400" cy="609600"/>
          </a:xfrm>
          <a:prstGeom prst="rect">
            <a:avLst/>
          </a:prstGeom>
          <a:noFill/>
          <a:ln w="9525">
            <a:noFill/>
            <a:miter lim="800000"/>
            <a:headEnd/>
            <a:tailEnd/>
          </a:ln>
        </p:spPr>
      </p:pic>
      <p:pic>
        <p:nvPicPr>
          <p:cNvPr id="5127" name="Picture 11"/>
          <p:cNvPicPr>
            <a:picLocks noChangeAspect="1" noChangeArrowheads="1"/>
          </p:cNvPicPr>
          <p:nvPr/>
        </p:nvPicPr>
        <p:blipFill>
          <a:blip r:embed="rId4"/>
          <a:srcRect/>
          <a:stretch>
            <a:fillRect/>
          </a:stretch>
        </p:blipFill>
        <p:spPr bwMode="auto">
          <a:xfrm>
            <a:off x="609600" y="2819400"/>
            <a:ext cx="8077200" cy="609600"/>
          </a:xfrm>
          <a:prstGeom prst="rect">
            <a:avLst/>
          </a:prstGeom>
          <a:noFill/>
          <a:ln w="9525">
            <a:noFill/>
            <a:miter lim="800000"/>
            <a:headEnd/>
            <a:tailEnd/>
          </a:ln>
        </p:spPr>
      </p:pic>
      <p:pic>
        <p:nvPicPr>
          <p:cNvPr id="5128" name="Picture 12"/>
          <p:cNvPicPr>
            <a:picLocks noChangeAspect="1" noChangeArrowheads="1"/>
          </p:cNvPicPr>
          <p:nvPr/>
        </p:nvPicPr>
        <p:blipFill>
          <a:blip r:embed="rId5"/>
          <a:srcRect/>
          <a:stretch>
            <a:fillRect/>
          </a:stretch>
        </p:blipFill>
        <p:spPr bwMode="auto">
          <a:xfrm>
            <a:off x="685800" y="3810000"/>
            <a:ext cx="8001000" cy="647700"/>
          </a:xfrm>
          <a:prstGeom prst="rect">
            <a:avLst/>
          </a:prstGeom>
          <a:noFill/>
          <a:ln w="9525">
            <a:noFill/>
            <a:miter lim="800000"/>
            <a:headEnd/>
            <a:tailEnd/>
          </a:ln>
        </p:spPr>
      </p:pic>
      <p:pic>
        <p:nvPicPr>
          <p:cNvPr id="5129" name="Picture 13"/>
          <p:cNvPicPr>
            <a:picLocks noChangeAspect="1" noChangeArrowheads="1"/>
          </p:cNvPicPr>
          <p:nvPr/>
        </p:nvPicPr>
        <p:blipFill>
          <a:blip r:embed="rId6"/>
          <a:srcRect/>
          <a:stretch>
            <a:fillRect/>
          </a:stretch>
        </p:blipFill>
        <p:spPr bwMode="auto">
          <a:xfrm>
            <a:off x="762000" y="4724400"/>
            <a:ext cx="8001000" cy="628650"/>
          </a:xfrm>
          <a:prstGeom prst="rect">
            <a:avLst/>
          </a:prstGeom>
          <a:noFill/>
          <a:ln w="9525">
            <a:noFill/>
            <a:miter lim="800000"/>
            <a:headEnd/>
            <a:tailEnd/>
          </a:ln>
        </p:spPr>
      </p:pic>
      <p:pic>
        <p:nvPicPr>
          <p:cNvPr id="5130" name="Picture 14"/>
          <p:cNvPicPr>
            <a:picLocks noChangeAspect="1" noChangeArrowheads="1"/>
          </p:cNvPicPr>
          <p:nvPr/>
        </p:nvPicPr>
        <p:blipFill>
          <a:blip r:embed="rId7"/>
          <a:srcRect/>
          <a:stretch>
            <a:fillRect/>
          </a:stretch>
        </p:blipFill>
        <p:spPr bwMode="auto">
          <a:xfrm>
            <a:off x="685800" y="5562600"/>
            <a:ext cx="8077200" cy="685800"/>
          </a:xfrm>
          <a:prstGeom prst="rect">
            <a:avLst/>
          </a:prstGeom>
          <a:noFill/>
          <a:ln w="9525">
            <a:noFill/>
            <a:miter lim="800000"/>
            <a:headEnd/>
            <a:tailEnd/>
          </a:ln>
        </p:spPr>
      </p:pic>
      <p:sp>
        <p:nvSpPr>
          <p:cNvPr id="19471" name="Text Box 15"/>
          <p:cNvSpPr txBox="1">
            <a:spLocks noChangeArrowheads="1"/>
          </p:cNvSpPr>
          <p:nvPr/>
        </p:nvSpPr>
        <p:spPr bwMode="auto">
          <a:xfrm>
            <a:off x="1295400" y="1371600"/>
            <a:ext cx="7162800" cy="708025"/>
          </a:xfrm>
          <a:prstGeom prst="rect">
            <a:avLst/>
          </a:prstGeom>
          <a:noFill/>
          <a:ln w="9525">
            <a:noFill/>
            <a:miter lim="800000"/>
            <a:headEnd/>
            <a:tailEnd/>
          </a:ln>
        </p:spPr>
        <p:txBody>
          <a:bodyPr>
            <a:spAutoFit/>
          </a:bodyPr>
          <a:lstStyle/>
          <a:p>
            <a:pPr>
              <a:spcBef>
                <a:spcPct val="50000"/>
              </a:spcBef>
            </a:pPr>
            <a:r>
              <a:rPr lang="en-US" sz="2000" b="1"/>
              <a:t> </a:t>
            </a:r>
            <a:r>
              <a:rPr lang="en-US" sz="2000" b="1" i="1">
                <a:solidFill>
                  <a:srgbClr val="0000CC"/>
                </a:solidFill>
              </a:rPr>
              <a:t>Gió  vờn  cánh  hoa    bay  </a:t>
            </a:r>
            <a:r>
              <a:rPr lang="en-US" sz="2000" b="1" i="1">
                <a:solidFill>
                  <a:srgbClr val="00CC00"/>
                </a:solidFill>
              </a:rPr>
              <a:t>dưới </a:t>
            </a:r>
            <a:r>
              <a:rPr lang="en-US" sz="2000" b="1" i="1">
                <a:solidFill>
                  <a:srgbClr val="0000CC"/>
                </a:solidFill>
              </a:rPr>
              <a:t> trời.  Đàn  bướm  </a:t>
            </a:r>
            <a:r>
              <a:rPr lang="en-US" sz="2000" b="1" i="1">
                <a:solidFill>
                  <a:srgbClr val="00CC00"/>
                </a:solidFill>
              </a:rPr>
              <a:t>xinh</a:t>
            </a:r>
            <a:r>
              <a:rPr lang="en-US" sz="2000" b="1" i="1">
                <a:solidFill>
                  <a:srgbClr val="0000CC"/>
                </a:solidFill>
              </a:rPr>
              <a:t>  dạo</a:t>
            </a:r>
            <a:r>
              <a:rPr lang="en-US" sz="2000" i="1">
                <a:solidFill>
                  <a:srgbClr val="0000CC"/>
                </a:solidFill>
              </a:rPr>
              <a:t> </a:t>
            </a:r>
            <a:r>
              <a:rPr lang="en-US" sz="2000" b="1" i="1">
                <a:solidFill>
                  <a:srgbClr val="0000CC"/>
                </a:solidFill>
              </a:rPr>
              <a:t>chơi.</a:t>
            </a:r>
          </a:p>
        </p:txBody>
      </p:sp>
      <p:sp>
        <p:nvSpPr>
          <p:cNvPr id="19473" name="Text Box 17"/>
          <p:cNvSpPr txBox="1">
            <a:spLocks noChangeArrowheads="1"/>
          </p:cNvSpPr>
          <p:nvPr/>
        </p:nvSpPr>
        <p:spPr bwMode="auto">
          <a:xfrm>
            <a:off x="1358900" y="1371600"/>
            <a:ext cx="7162800" cy="708025"/>
          </a:xfrm>
          <a:prstGeom prst="rect">
            <a:avLst/>
          </a:prstGeom>
          <a:noFill/>
          <a:ln w="9525">
            <a:noFill/>
            <a:miter lim="800000"/>
            <a:headEnd/>
            <a:tailEnd/>
          </a:ln>
        </p:spPr>
        <p:txBody>
          <a:bodyPr>
            <a:spAutoFit/>
          </a:bodyPr>
          <a:lstStyle/>
          <a:p>
            <a:pPr>
              <a:spcBef>
                <a:spcPct val="50000"/>
              </a:spcBef>
            </a:pPr>
            <a:r>
              <a:rPr lang="en-US" sz="2000" b="1" i="1">
                <a:solidFill>
                  <a:srgbClr val="FF3300"/>
                </a:solidFill>
              </a:rPr>
              <a:t>Gió  vờn  cánh  hoa    bay</a:t>
            </a:r>
            <a:r>
              <a:rPr lang="en-US" sz="2000" b="1" i="1">
                <a:solidFill>
                  <a:srgbClr val="FF0000"/>
                </a:solidFill>
              </a:rPr>
              <a:t>  </a:t>
            </a:r>
            <a:r>
              <a:rPr lang="en-US" sz="2000" b="1" i="1"/>
              <a:t>dưới</a:t>
            </a:r>
            <a:r>
              <a:rPr lang="en-US" sz="2000" b="1" i="1">
                <a:solidFill>
                  <a:srgbClr val="FF0000"/>
                </a:solidFill>
              </a:rPr>
              <a:t>  trời.  Đàn  bướm  </a:t>
            </a:r>
            <a:r>
              <a:rPr lang="en-US" sz="2000" b="1" i="1"/>
              <a:t>xinh</a:t>
            </a:r>
            <a:r>
              <a:rPr lang="en-US" sz="2000" b="1" i="1">
                <a:solidFill>
                  <a:srgbClr val="0000FF"/>
                </a:solidFill>
              </a:rPr>
              <a:t> </a:t>
            </a:r>
            <a:r>
              <a:rPr lang="en-US" sz="2000" b="1" i="1">
                <a:solidFill>
                  <a:srgbClr val="FF0000"/>
                </a:solidFill>
              </a:rPr>
              <a:t> dạo</a:t>
            </a:r>
            <a:r>
              <a:rPr lang="en-US" sz="2000" i="1">
                <a:solidFill>
                  <a:srgbClr val="FF0000"/>
                </a:solidFill>
              </a:rPr>
              <a:t> </a:t>
            </a:r>
            <a:r>
              <a:rPr lang="en-US" sz="2000" b="1" i="1">
                <a:solidFill>
                  <a:srgbClr val="FF0000"/>
                </a:solidFill>
              </a:rPr>
              <a:t>chơi.</a:t>
            </a:r>
          </a:p>
        </p:txBody>
      </p:sp>
      <p:sp>
        <p:nvSpPr>
          <p:cNvPr id="19475" name="Text Box 19"/>
          <p:cNvSpPr txBox="1">
            <a:spLocks noChangeArrowheads="1"/>
          </p:cNvSpPr>
          <p:nvPr/>
        </p:nvSpPr>
        <p:spPr bwMode="auto">
          <a:xfrm>
            <a:off x="1219200" y="2362200"/>
            <a:ext cx="7391400" cy="708025"/>
          </a:xfrm>
          <a:prstGeom prst="rect">
            <a:avLst/>
          </a:prstGeom>
          <a:noFill/>
          <a:ln w="9525">
            <a:noFill/>
            <a:miter lim="800000"/>
            <a:headEnd/>
            <a:tailEnd/>
          </a:ln>
        </p:spPr>
        <p:txBody>
          <a:bodyPr>
            <a:spAutoFit/>
          </a:bodyPr>
          <a:lstStyle/>
          <a:p>
            <a:pPr>
              <a:spcBef>
                <a:spcPct val="50000"/>
              </a:spcBef>
            </a:pPr>
            <a:r>
              <a:rPr lang="en-US" sz="2000" b="1" i="1">
                <a:solidFill>
                  <a:srgbClr val="0000FF"/>
                </a:solidFill>
              </a:rPr>
              <a:t>Trên </a:t>
            </a:r>
            <a:r>
              <a:rPr lang="en-US" sz="2000" b="1" i="1">
                <a:solidFill>
                  <a:srgbClr val="00CC00"/>
                </a:solidFill>
              </a:rPr>
              <a:t>cành</a:t>
            </a:r>
            <a:r>
              <a:rPr lang="en-US" sz="2000" b="1" i="1">
                <a:solidFill>
                  <a:srgbClr val="0000FF"/>
                </a:solidFill>
              </a:rPr>
              <a:t>  cây chim ca   </a:t>
            </a:r>
            <a:r>
              <a:rPr lang="en-US" sz="2000" b="1" i="1">
                <a:solidFill>
                  <a:srgbClr val="00CC00"/>
                </a:solidFill>
              </a:rPr>
              <a:t>líu</a:t>
            </a:r>
            <a:r>
              <a:rPr lang="en-US" sz="2000" b="1" i="1">
                <a:solidFill>
                  <a:srgbClr val="0000FF"/>
                </a:solidFill>
              </a:rPr>
              <a:t>    lo.   Như  hát lên  bao  lời </a:t>
            </a:r>
            <a:r>
              <a:rPr lang="en-US" sz="2000" b="1" i="1">
                <a:solidFill>
                  <a:srgbClr val="00CC00"/>
                </a:solidFill>
              </a:rPr>
              <a:t>mong</a:t>
            </a:r>
            <a:r>
              <a:rPr lang="en-US" sz="2000" b="1" i="1">
                <a:solidFill>
                  <a:srgbClr val="0000FF"/>
                </a:solidFill>
              </a:rPr>
              <a:t>  chờ.</a:t>
            </a:r>
          </a:p>
        </p:txBody>
      </p:sp>
      <p:sp>
        <p:nvSpPr>
          <p:cNvPr id="19476" name="Text Box 20"/>
          <p:cNvSpPr txBox="1">
            <a:spLocks noChangeArrowheads="1"/>
          </p:cNvSpPr>
          <p:nvPr/>
        </p:nvSpPr>
        <p:spPr bwMode="auto">
          <a:xfrm>
            <a:off x="1219200" y="2362200"/>
            <a:ext cx="7391400" cy="708025"/>
          </a:xfrm>
          <a:prstGeom prst="rect">
            <a:avLst/>
          </a:prstGeom>
          <a:noFill/>
          <a:ln w="9525">
            <a:noFill/>
            <a:miter lim="800000"/>
            <a:headEnd/>
            <a:tailEnd/>
          </a:ln>
        </p:spPr>
        <p:txBody>
          <a:bodyPr>
            <a:spAutoFit/>
          </a:bodyPr>
          <a:lstStyle/>
          <a:p>
            <a:pPr>
              <a:spcBef>
                <a:spcPct val="50000"/>
              </a:spcBef>
            </a:pPr>
            <a:r>
              <a:rPr lang="en-US" sz="2000" b="1" i="1">
                <a:solidFill>
                  <a:srgbClr val="FF0000"/>
                </a:solidFill>
              </a:rPr>
              <a:t>Trên </a:t>
            </a:r>
            <a:r>
              <a:rPr lang="en-US" sz="2000" b="1" i="1"/>
              <a:t>cành</a:t>
            </a:r>
            <a:r>
              <a:rPr lang="en-US" sz="2000" b="1" i="1">
                <a:solidFill>
                  <a:srgbClr val="FF0000"/>
                </a:solidFill>
              </a:rPr>
              <a:t>  cây chim ca   </a:t>
            </a:r>
            <a:r>
              <a:rPr lang="en-US" sz="2000" b="1" i="1"/>
              <a:t>líu</a:t>
            </a:r>
            <a:r>
              <a:rPr lang="en-US" sz="2000" b="1" i="1">
                <a:solidFill>
                  <a:srgbClr val="FF0000"/>
                </a:solidFill>
              </a:rPr>
              <a:t>    lo.   Như  hát lên  bao  lời </a:t>
            </a:r>
            <a:r>
              <a:rPr lang="en-US" sz="2000" b="1" i="1"/>
              <a:t>mong</a:t>
            </a:r>
            <a:r>
              <a:rPr lang="en-US" sz="2000" b="1" i="1">
                <a:solidFill>
                  <a:srgbClr val="FF0000"/>
                </a:solidFill>
              </a:rPr>
              <a:t>  chờ.</a:t>
            </a:r>
          </a:p>
        </p:txBody>
      </p:sp>
      <p:sp>
        <p:nvSpPr>
          <p:cNvPr id="19477" name="Text Box 21"/>
          <p:cNvSpPr txBox="1">
            <a:spLocks noChangeArrowheads="1"/>
          </p:cNvSpPr>
          <p:nvPr/>
        </p:nvSpPr>
        <p:spPr bwMode="auto">
          <a:xfrm>
            <a:off x="990600" y="3352800"/>
            <a:ext cx="7620000" cy="708025"/>
          </a:xfrm>
          <a:prstGeom prst="rect">
            <a:avLst/>
          </a:prstGeom>
          <a:noFill/>
          <a:ln w="9525">
            <a:noFill/>
            <a:miter lim="800000"/>
            <a:headEnd/>
            <a:tailEnd/>
          </a:ln>
        </p:spPr>
        <p:txBody>
          <a:bodyPr>
            <a:spAutoFit/>
          </a:bodyPr>
          <a:lstStyle/>
          <a:p>
            <a:pPr>
              <a:spcBef>
                <a:spcPct val="50000"/>
              </a:spcBef>
            </a:pPr>
            <a:r>
              <a:rPr lang="en-US" sz="2000" b="1" i="1"/>
              <a:t>      </a:t>
            </a:r>
            <a:r>
              <a:rPr lang="en-US" sz="2000" b="1" i="1">
                <a:solidFill>
                  <a:srgbClr val="0000CC"/>
                </a:solidFill>
              </a:rPr>
              <a:t>Em          khao      khát       ước       mơ</a:t>
            </a:r>
            <a:r>
              <a:rPr lang="en-US"/>
              <a:t>      </a:t>
            </a:r>
            <a:r>
              <a:rPr lang="en-US" sz="2000" b="1" i="1">
                <a:solidFill>
                  <a:srgbClr val="0000CC"/>
                </a:solidFill>
              </a:rPr>
              <a:t>khắp    nơi   bình     yên.</a:t>
            </a:r>
          </a:p>
        </p:txBody>
      </p:sp>
      <p:sp>
        <p:nvSpPr>
          <p:cNvPr id="19479" name="Text Box 23"/>
          <p:cNvSpPr txBox="1">
            <a:spLocks noChangeArrowheads="1"/>
          </p:cNvSpPr>
          <p:nvPr/>
        </p:nvSpPr>
        <p:spPr bwMode="auto">
          <a:xfrm>
            <a:off x="1371600" y="4343400"/>
            <a:ext cx="72390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Cuộc        sống               </a:t>
            </a:r>
            <a:r>
              <a:rPr lang="en-US" sz="2000" b="1" i="1">
                <a:solidFill>
                  <a:srgbClr val="00CC66"/>
                </a:solidFill>
              </a:rPr>
              <a:t> tươi </a:t>
            </a:r>
            <a:r>
              <a:rPr lang="en-US" sz="2000" b="1" i="1">
                <a:solidFill>
                  <a:srgbClr val="0000CC"/>
                </a:solidFill>
              </a:rPr>
              <a:t>             đẹp                      thêm</a:t>
            </a:r>
          </a:p>
        </p:txBody>
      </p:sp>
      <p:sp>
        <p:nvSpPr>
          <p:cNvPr id="19480" name="Text Box 24"/>
          <p:cNvSpPr txBox="1">
            <a:spLocks noChangeArrowheads="1"/>
          </p:cNvSpPr>
          <p:nvPr/>
        </p:nvSpPr>
        <p:spPr bwMode="auto">
          <a:xfrm>
            <a:off x="990600" y="3352800"/>
            <a:ext cx="7620000" cy="708025"/>
          </a:xfrm>
          <a:prstGeom prst="rect">
            <a:avLst/>
          </a:prstGeom>
          <a:noFill/>
          <a:ln w="9525">
            <a:noFill/>
            <a:miter lim="800000"/>
            <a:headEnd/>
            <a:tailEnd/>
          </a:ln>
        </p:spPr>
        <p:txBody>
          <a:bodyPr>
            <a:spAutoFit/>
          </a:bodyPr>
          <a:lstStyle/>
          <a:p>
            <a:pPr>
              <a:spcBef>
                <a:spcPct val="50000"/>
              </a:spcBef>
            </a:pPr>
            <a:r>
              <a:rPr lang="en-US" sz="2000" b="1" i="1"/>
              <a:t>      </a:t>
            </a:r>
            <a:r>
              <a:rPr lang="en-US" sz="2000" b="1" i="1">
                <a:solidFill>
                  <a:srgbClr val="FF3300"/>
                </a:solidFill>
              </a:rPr>
              <a:t>Em          khao      khát       ước       mơ</a:t>
            </a:r>
            <a:r>
              <a:rPr lang="en-US"/>
              <a:t>      </a:t>
            </a:r>
            <a:r>
              <a:rPr lang="en-US" sz="2000" b="1" i="1">
                <a:solidFill>
                  <a:srgbClr val="FF3300"/>
                </a:solidFill>
              </a:rPr>
              <a:t>khắp    nơi   bình     yên.</a:t>
            </a:r>
          </a:p>
        </p:txBody>
      </p:sp>
      <p:sp>
        <p:nvSpPr>
          <p:cNvPr id="19481" name="Text Box 25"/>
          <p:cNvSpPr txBox="1">
            <a:spLocks noChangeArrowheads="1"/>
          </p:cNvSpPr>
          <p:nvPr/>
        </p:nvSpPr>
        <p:spPr bwMode="auto">
          <a:xfrm>
            <a:off x="1371600" y="4343400"/>
            <a:ext cx="7239000" cy="396875"/>
          </a:xfrm>
          <a:prstGeom prst="rect">
            <a:avLst/>
          </a:prstGeom>
          <a:noFill/>
          <a:ln w="9525">
            <a:noFill/>
            <a:miter lim="800000"/>
            <a:headEnd/>
            <a:tailEnd/>
          </a:ln>
        </p:spPr>
        <p:txBody>
          <a:bodyPr>
            <a:spAutoFit/>
          </a:bodyPr>
          <a:lstStyle/>
          <a:p>
            <a:pPr>
              <a:spcBef>
                <a:spcPct val="50000"/>
              </a:spcBef>
            </a:pPr>
            <a:r>
              <a:rPr lang="en-US" sz="2000" b="1" i="1">
                <a:solidFill>
                  <a:srgbClr val="FF3300"/>
                </a:solidFill>
              </a:rPr>
              <a:t>Cuộc        sống                </a:t>
            </a:r>
            <a:r>
              <a:rPr lang="en-US" sz="2000" b="1" i="1"/>
              <a:t>tươi </a:t>
            </a:r>
            <a:r>
              <a:rPr lang="en-US" sz="2000" b="1" i="1">
                <a:solidFill>
                  <a:srgbClr val="FF3300"/>
                </a:solidFill>
              </a:rPr>
              <a:t>             đẹp                      thêm</a:t>
            </a:r>
          </a:p>
        </p:txBody>
      </p:sp>
      <p:sp>
        <p:nvSpPr>
          <p:cNvPr id="19482" name="Text Box 26"/>
          <p:cNvSpPr txBox="1">
            <a:spLocks noChangeArrowheads="1"/>
          </p:cNvSpPr>
          <p:nvPr/>
        </p:nvSpPr>
        <p:spPr bwMode="auto">
          <a:xfrm>
            <a:off x="1371600" y="5257800"/>
            <a:ext cx="72390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Cho          </a:t>
            </a:r>
            <a:r>
              <a:rPr lang="en-US" sz="2000" b="1" i="1">
                <a:solidFill>
                  <a:srgbClr val="00CC66"/>
                </a:solidFill>
              </a:rPr>
              <a:t>đàn</a:t>
            </a:r>
            <a:r>
              <a:rPr lang="en-US" sz="2000" b="1" i="1">
                <a:solidFill>
                  <a:srgbClr val="0000CC"/>
                </a:solidFill>
              </a:rPr>
              <a:t>        em       tung         tăng          </a:t>
            </a:r>
            <a:r>
              <a:rPr lang="en-US" sz="2000" b="1" i="1">
                <a:solidFill>
                  <a:srgbClr val="00CC66"/>
                </a:solidFill>
              </a:rPr>
              <a:t>múa </a:t>
            </a:r>
            <a:r>
              <a:rPr lang="en-US" sz="2000" b="1" i="1">
                <a:solidFill>
                  <a:srgbClr val="0000CC"/>
                </a:solidFill>
              </a:rPr>
              <a:t>         ca,</a:t>
            </a:r>
          </a:p>
        </p:txBody>
      </p:sp>
      <p:sp>
        <p:nvSpPr>
          <p:cNvPr id="19483" name="Text Box 27"/>
          <p:cNvSpPr txBox="1">
            <a:spLocks noChangeArrowheads="1"/>
          </p:cNvSpPr>
          <p:nvPr/>
        </p:nvSpPr>
        <p:spPr bwMode="auto">
          <a:xfrm>
            <a:off x="1371600" y="6172200"/>
            <a:ext cx="76200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  trong    nắng    xuân     tô       đẹp           </a:t>
            </a:r>
            <a:r>
              <a:rPr lang="en-US" sz="2000" b="1" i="1">
                <a:solidFill>
                  <a:srgbClr val="00CC66"/>
                </a:solidFill>
              </a:rPr>
              <a:t>muôn </a:t>
            </a:r>
            <a:r>
              <a:rPr lang="en-US" sz="2000" b="1" i="1">
                <a:solidFill>
                  <a:srgbClr val="0000CC"/>
                </a:solidFill>
              </a:rPr>
              <a:t>               nhà.</a:t>
            </a:r>
          </a:p>
        </p:txBody>
      </p:sp>
      <p:sp>
        <p:nvSpPr>
          <p:cNvPr id="19484" name="Text Box 28"/>
          <p:cNvSpPr txBox="1">
            <a:spLocks noChangeArrowheads="1"/>
          </p:cNvSpPr>
          <p:nvPr/>
        </p:nvSpPr>
        <p:spPr bwMode="auto">
          <a:xfrm>
            <a:off x="1371600" y="5257800"/>
            <a:ext cx="7239000" cy="396875"/>
          </a:xfrm>
          <a:prstGeom prst="rect">
            <a:avLst/>
          </a:prstGeom>
          <a:noFill/>
          <a:ln w="9525">
            <a:noFill/>
            <a:miter lim="800000"/>
            <a:headEnd/>
            <a:tailEnd/>
          </a:ln>
        </p:spPr>
        <p:txBody>
          <a:bodyPr>
            <a:spAutoFit/>
          </a:bodyPr>
          <a:lstStyle/>
          <a:p>
            <a:pPr>
              <a:spcBef>
                <a:spcPct val="50000"/>
              </a:spcBef>
            </a:pPr>
            <a:r>
              <a:rPr lang="en-US" sz="2000" b="1" i="1">
                <a:solidFill>
                  <a:srgbClr val="FF0000"/>
                </a:solidFill>
              </a:rPr>
              <a:t>Cho          </a:t>
            </a:r>
            <a:r>
              <a:rPr lang="en-US" sz="2000" b="1" i="1"/>
              <a:t>đàn </a:t>
            </a:r>
            <a:r>
              <a:rPr lang="en-US" sz="2000" b="1" i="1">
                <a:solidFill>
                  <a:srgbClr val="FF0000"/>
                </a:solidFill>
              </a:rPr>
              <a:t>       em       tung         tăng          </a:t>
            </a:r>
            <a:r>
              <a:rPr lang="en-US" sz="2000" b="1" i="1"/>
              <a:t>múa </a:t>
            </a:r>
            <a:r>
              <a:rPr lang="en-US" sz="2000" b="1" i="1">
                <a:solidFill>
                  <a:srgbClr val="FF0000"/>
                </a:solidFill>
              </a:rPr>
              <a:t>         ca,</a:t>
            </a:r>
          </a:p>
        </p:txBody>
      </p:sp>
      <p:sp>
        <p:nvSpPr>
          <p:cNvPr id="19485" name="Text Box 29"/>
          <p:cNvSpPr txBox="1">
            <a:spLocks noChangeArrowheads="1"/>
          </p:cNvSpPr>
          <p:nvPr/>
        </p:nvSpPr>
        <p:spPr bwMode="auto">
          <a:xfrm>
            <a:off x="1371600" y="6172200"/>
            <a:ext cx="7620000" cy="396875"/>
          </a:xfrm>
          <a:prstGeom prst="rect">
            <a:avLst/>
          </a:prstGeom>
          <a:noFill/>
          <a:ln w="9525">
            <a:noFill/>
            <a:miter lim="800000"/>
            <a:headEnd/>
            <a:tailEnd/>
          </a:ln>
        </p:spPr>
        <p:txBody>
          <a:bodyPr>
            <a:spAutoFit/>
          </a:bodyPr>
          <a:lstStyle/>
          <a:p>
            <a:pPr>
              <a:spcBef>
                <a:spcPct val="50000"/>
              </a:spcBef>
            </a:pPr>
            <a:r>
              <a:rPr lang="en-US" sz="2000" b="1" i="1">
                <a:solidFill>
                  <a:srgbClr val="0000CC"/>
                </a:solidFill>
              </a:rPr>
              <a:t>  </a:t>
            </a:r>
            <a:r>
              <a:rPr lang="en-US" sz="2000" b="1" i="1">
                <a:solidFill>
                  <a:srgbClr val="FF0000"/>
                </a:solidFill>
              </a:rPr>
              <a:t>trong    nắng    xuân     tô       đẹp           </a:t>
            </a:r>
            <a:r>
              <a:rPr lang="en-US" sz="2000" b="1" i="1"/>
              <a:t>muôn</a:t>
            </a:r>
            <a:r>
              <a:rPr lang="en-US" sz="2000" b="1" i="1">
                <a:solidFill>
                  <a:srgbClr val="FF0000"/>
                </a:solidFill>
              </a:rPr>
              <a:t>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1"/>
                                        </p:tgtEl>
                                        <p:attrNameLst>
                                          <p:attrName>style.visibility</p:attrName>
                                        </p:attrNameLst>
                                      </p:cBhvr>
                                      <p:to>
                                        <p:strVal val="visible"/>
                                      </p:to>
                                    </p:set>
                                    <p:anim calcmode="discrete" valueType="clr">
                                      <p:cBhvr override="childStyle">
                                        <p:cTn id="7" dur="80"/>
                                        <p:tgtEl>
                                          <p:spTgt spid="194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1"/>
                                        </p:tgtEl>
                                        <p:attrNameLst>
                                          <p:attrName>fillcolor</p:attrName>
                                        </p:attrNameLst>
                                      </p:cBhvr>
                                      <p:tavLst>
                                        <p:tav tm="0">
                                          <p:val>
                                            <p:clrVal>
                                              <a:schemeClr val="accent2"/>
                                            </p:clrVal>
                                          </p:val>
                                        </p:tav>
                                        <p:tav tm="50000">
                                          <p:val>
                                            <p:clrVal>
                                              <a:schemeClr val="hlink"/>
                                            </p:clrVal>
                                          </p:val>
                                        </p:tav>
                                      </p:tavLst>
                                    </p:anim>
                                    <p:set>
                                      <p:cBhvr>
                                        <p:cTn id="9" dur="80"/>
                                        <p:tgtEl>
                                          <p:spTgt spid="1947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73"/>
                                        </p:tgtEl>
                                        <p:attrNameLst>
                                          <p:attrName>style.visibility</p:attrName>
                                        </p:attrNameLst>
                                      </p:cBhvr>
                                      <p:to>
                                        <p:strVal val="visible"/>
                                      </p:to>
                                    </p:set>
                                    <p:anim calcmode="discrete" valueType="clr">
                                      <p:cBhvr override="childStyle">
                                        <p:cTn id="14" dur="80"/>
                                        <p:tgtEl>
                                          <p:spTgt spid="1947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73"/>
                                        </p:tgtEl>
                                        <p:attrNameLst>
                                          <p:attrName>fillcolor</p:attrName>
                                        </p:attrNameLst>
                                      </p:cBhvr>
                                      <p:tavLst>
                                        <p:tav tm="0">
                                          <p:val>
                                            <p:clrVal>
                                              <a:schemeClr val="accent2"/>
                                            </p:clrVal>
                                          </p:val>
                                        </p:tav>
                                        <p:tav tm="50000">
                                          <p:val>
                                            <p:clrVal>
                                              <a:schemeClr val="hlink"/>
                                            </p:clrVal>
                                          </p:val>
                                        </p:tav>
                                      </p:tavLst>
                                    </p:anim>
                                    <p:set>
                                      <p:cBhvr>
                                        <p:cTn id="16" dur="80"/>
                                        <p:tgtEl>
                                          <p:spTgt spid="19473"/>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9475"/>
                                        </p:tgtEl>
                                        <p:attrNameLst>
                                          <p:attrName>style.visibility</p:attrName>
                                        </p:attrNameLst>
                                      </p:cBhvr>
                                      <p:to>
                                        <p:strVal val="visible"/>
                                      </p:to>
                                    </p:set>
                                    <p:anim calcmode="discrete" valueType="clr">
                                      <p:cBhvr override="childStyle">
                                        <p:cTn id="19" dur="80"/>
                                        <p:tgtEl>
                                          <p:spTgt spid="1947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475"/>
                                        </p:tgtEl>
                                        <p:attrNameLst>
                                          <p:attrName>fillcolor</p:attrName>
                                        </p:attrNameLst>
                                      </p:cBhvr>
                                      <p:tavLst>
                                        <p:tav tm="0">
                                          <p:val>
                                            <p:clrVal>
                                              <a:schemeClr val="accent2"/>
                                            </p:clrVal>
                                          </p:val>
                                        </p:tav>
                                        <p:tav tm="50000">
                                          <p:val>
                                            <p:clrVal>
                                              <a:schemeClr val="hlink"/>
                                            </p:clrVal>
                                          </p:val>
                                        </p:tav>
                                      </p:tavLst>
                                    </p:anim>
                                    <p:set>
                                      <p:cBhvr>
                                        <p:cTn id="21" dur="80"/>
                                        <p:tgtEl>
                                          <p:spTgt spid="1947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9479"/>
                                        </p:tgtEl>
                                        <p:attrNameLst>
                                          <p:attrName>style.visibility</p:attrName>
                                        </p:attrNameLst>
                                      </p:cBhvr>
                                      <p:to>
                                        <p:strVal val="visible"/>
                                      </p:to>
                                    </p:set>
                                    <p:anim calcmode="discrete" valueType="clr">
                                      <p:cBhvr override="childStyle">
                                        <p:cTn id="26" dur="80"/>
                                        <p:tgtEl>
                                          <p:spTgt spid="19479"/>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9479"/>
                                        </p:tgtEl>
                                        <p:attrNameLst>
                                          <p:attrName>fillcolor</p:attrName>
                                        </p:attrNameLst>
                                      </p:cBhvr>
                                      <p:tavLst>
                                        <p:tav tm="0">
                                          <p:val>
                                            <p:clrVal>
                                              <a:schemeClr val="accent2"/>
                                            </p:clrVal>
                                          </p:val>
                                        </p:tav>
                                        <p:tav tm="50000">
                                          <p:val>
                                            <p:clrVal>
                                              <a:schemeClr val="hlink"/>
                                            </p:clrVal>
                                          </p:val>
                                        </p:tav>
                                      </p:tavLst>
                                    </p:anim>
                                    <p:set>
                                      <p:cBhvr>
                                        <p:cTn id="28" dur="80"/>
                                        <p:tgtEl>
                                          <p:spTgt spid="19479"/>
                                        </p:tgtEl>
                                        <p:attrNameLst>
                                          <p:attrName>fill.type</p:attrName>
                                        </p:attrNameLst>
                                      </p:cBhvr>
                                      <p:to>
                                        <p:strVal val="solid"/>
                                      </p:to>
                                    </p:set>
                                  </p:childTnLst>
                                </p:cTn>
                              </p:par>
                              <p:par>
                                <p:cTn id="29" presetID="27" presetClass="entr" presetSubtype="0" fill="hold" grpId="0" nodeType="withEffect">
                                  <p:stCondLst>
                                    <p:cond delay="0"/>
                                  </p:stCondLst>
                                  <p:iterate type="lt">
                                    <p:tmPct val="50000"/>
                                  </p:iterate>
                                  <p:childTnLst>
                                    <p:set>
                                      <p:cBhvr>
                                        <p:cTn id="30" dur="1" fill="hold">
                                          <p:stCondLst>
                                            <p:cond delay="0"/>
                                          </p:stCondLst>
                                        </p:cTn>
                                        <p:tgtEl>
                                          <p:spTgt spid="19477"/>
                                        </p:tgtEl>
                                        <p:attrNameLst>
                                          <p:attrName>style.visibility</p:attrName>
                                        </p:attrNameLst>
                                      </p:cBhvr>
                                      <p:to>
                                        <p:strVal val="visible"/>
                                      </p:to>
                                    </p:set>
                                    <p:anim calcmode="discrete" valueType="clr">
                                      <p:cBhvr override="childStyle">
                                        <p:cTn id="31" dur="80"/>
                                        <p:tgtEl>
                                          <p:spTgt spid="19477"/>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477"/>
                                        </p:tgtEl>
                                        <p:attrNameLst>
                                          <p:attrName>fillcolor</p:attrName>
                                        </p:attrNameLst>
                                      </p:cBhvr>
                                      <p:tavLst>
                                        <p:tav tm="0">
                                          <p:val>
                                            <p:clrVal>
                                              <a:schemeClr val="accent2"/>
                                            </p:clrVal>
                                          </p:val>
                                        </p:tav>
                                        <p:tav tm="50000">
                                          <p:val>
                                            <p:clrVal>
                                              <a:schemeClr val="hlink"/>
                                            </p:clrVal>
                                          </p:val>
                                        </p:tav>
                                      </p:tavLst>
                                    </p:anim>
                                    <p:set>
                                      <p:cBhvr>
                                        <p:cTn id="33" dur="80"/>
                                        <p:tgtEl>
                                          <p:spTgt spid="19477"/>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9476"/>
                                        </p:tgtEl>
                                        <p:attrNameLst>
                                          <p:attrName>style.visibility</p:attrName>
                                        </p:attrNameLst>
                                      </p:cBhvr>
                                      <p:to>
                                        <p:strVal val="visible"/>
                                      </p:to>
                                    </p:set>
                                    <p:anim calcmode="discrete" valueType="clr">
                                      <p:cBhvr override="childStyle">
                                        <p:cTn id="36" dur="80"/>
                                        <p:tgtEl>
                                          <p:spTgt spid="19476"/>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9476"/>
                                        </p:tgtEl>
                                        <p:attrNameLst>
                                          <p:attrName>fillcolor</p:attrName>
                                        </p:attrNameLst>
                                      </p:cBhvr>
                                      <p:tavLst>
                                        <p:tav tm="0">
                                          <p:val>
                                            <p:clrVal>
                                              <a:schemeClr val="accent2"/>
                                            </p:clrVal>
                                          </p:val>
                                        </p:tav>
                                        <p:tav tm="50000">
                                          <p:val>
                                            <p:clrVal>
                                              <a:schemeClr val="hlink"/>
                                            </p:clrVal>
                                          </p:val>
                                        </p:tav>
                                      </p:tavLst>
                                    </p:anim>
                                    <p:set>
                                      <p:cBhvr>
                                        <p:cTn id="38" dur="80"/>
                                        <p:tgtEl>
                                          <p:spTgt spid="19476"/>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9480"/>
                                        </p:tgtEl>
                                        <p:attrNameLst>
                                          <p:attrName>style.visibility</p:attrName>
                                        </p:attrNameLst>
                                      </p:cBhvr>
                                      <p:to>
                                        <p:strVal val="visible"/>
                                      </p:to>
                                    </p:set>
                                    <p:anim calcmode="discrete" valueType="clr">
                                      <p:cBhvr override="childStyle">
                                        <p:cTn id="43" dur="80"/>
                                        <p:tgtEl>
                                          <p:spTgt spid="19480"/>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9480"/>
                                        </p:tgtEl>
                                        <p:attrNameLst>
                                          <p:attrName>fillcolor</p:attrName>
                                        </p:attrNameLst>
                                      </p:cBhvr>
                                      <p:tavLst>
                                        <p:tav tm="0">
                                          <p:val>
                                            <p:clrVal>
                                              <a:schemeClr val="accent2"/>
                                            </p:clrVal>
                                          </p:val>
                                        </p:tav>
                                        <p:tav tm="50000">
                                          <p:val>
                                            <p:clrVal>
                                              <a:schemeClr val="hlink"/>
                                            </p:clrVal>
                                          </p:val>
                                        </p:tav>
                                      </p:tavLst>
                                    </p:anim>
                                    <p:set>
                                      <p:cBhvr>
                                        <p:cTn id="45" dur="80"/>
                                        <p:tgtEl>
                                          <p:spTgt spid="19480"/>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9481"/>
                                        </p:tgtEl>
                                        <p:attrNameLst>
                                          <p:attrName>style.visibility</p:attrName>
                                        </p:attrNameLst>
                                      </p:cBhvr>
                                      <p:to>
                                        <p:strVal val="visible"/>
                                      </p:to>
                                    </p:set>
                                    <p:anim calcmode="discrete" valueType="clr">
                                      <p:cBhvr override="childStyle">
                                        <p:cTn id="48" dur="80"/>
                                        <p:tgtEl>
                                          <p:spTgt spid="19481"/>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9481"/>
                                        </p:tgtEl>
                                        <p:attrNameLst>
                                          <p:attrName>fillcolor</p:attrName>
                                        </p:attrNameLst>
                                      </p:cBhvr>
                                      <p:tavLst>
                                        <p:tav tm="0">
                                          <p:val>
                                            <p:clrVal>
                                              <a:schemeClr val="accent2"/>
                                            </p:clrVal>
                                          </p:val>
                                        </p:tav>
                                        <p:tav tm="50000">
                                          <p:val>
                                            <p:clrVal>
                                              <a:schemeClr val="hlink"/>
                                            </p:clrVal>
                                          </p:val>
                                        </p:tav>
                                      </p:tavLst>
                                    </p:anim>
                                    <p:set>
                                      <p:cBhvr>
                                        <p:cTn id="50" dur="80"/>
                                        <p:tgtEl>
                                          <p:spTgt spid="19481"/>
                                        </p:tgtEl>
                                        <p:attrNameLst>
                                          <p:attrName>fill.type</p:attrName>
                                        </p:attrNameLst>
                                      </p:cBhvr>
                                      <p:to>
                                        <p:strVal val="solid"/>
                                      </p:to>
                                    </p:se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19482"/>
                                        </p:tgtEl>
                                        <p:attrNameLst>
                                          <p:attrName>style.visibility</p:attrName>
                                        </p:attrNameLst>
                                      </p:cBhvr>
                                      <p:to>
                                        <p:strVal val="visible"/>
                                      </p:to>
                                    </p:set>
                                    <p:anim calcmode="discrete" valueType="clr">
                                      <p:cBhvr override="childStyle">
                                        <p:cTn id="53" dur="80"/>
                                        <p:tgtEl>
                                          <p:spTgt spid="1948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9482"/>
                                        </p:tgtEl>
                                        <p:attrNameLst>
                                          <p:attrName>fillcolor</p:attrName>
                                        </p:attrNameLst>
                                      </p:cBhvr>
                                      <p:tavLst>
                                        <p:tav tm="0">
                                          <p:val>
                                            <p:clrVal>
                                              <a:schemeClr val="accent2"/>
                                            </p:clrVal>
                                          </p:val>
                                        </p:tav>
                                        <p:tav tm="50000">
                                          <p:val>
                                            <p:clrVal>
                                              <a:schemeClr val="hlink"/>
                                            </p:clrVal>
                                          </p:val>
                                        </p:tav>
                                      </p:tavLst>
                                    </p:anim>
                                    <p:set>
                                      <p:cBhvr>
                                        <p:cTn id="55" dur="80"/>
                                        <p:tgtEl>
                                          <p:spTgt spid="19482"/>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19483"/>
                                        </p:tgtEl>
                                        <p:attrNameLst>
                                          <p:attrName>style.visibility</p:attrName>
                                        </p:attrNameLst>
                                      </p:cBhvr>
                                      <p:to>
                                        <p:strVal val="visible"/>
                                      </p:to>
                                    </p:set>
                                    <p:anim calcmode="discrete" valueType="clr">
                                      <p:cBhvr override="childStyle">
                                        <p:cTn id="58" dur="80"/>
                                        <p:tgtEl>
                                          <p:spTgt spid="19483"/>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9483"/>
                                        </p:tgtEl>
                                        <p:attrNameLst>
                                          <p:attrName>fillcolor</p:attrName>
                                        </p:attrNameLst>
                                      </p:cBhvr>
                                      <p:tavLst>
                                        <p:tav tm="0">
                                          <p:val>
                                            <p:clrVal>
                                              <a:schemeClr val="accent2"/>
                                            </p:clrVal>
                                          </p:val>
                                        </p:tav>
                                        <p:tav tm="50000">
                                          <p:val>
                                            <p:clrVal>
                                              <a:schemeClr val="hlink"/>
                                            </p:clrVal>
                                          </p:val>
                                        </p:tav>
                                      </p:tavLst>
                                    </p:anim>
                                    <p:set>
                                      <p:cBhvr>
                                        <p:cTn id="60" dur="80"/>
                                        <p:tgtEl>
                                          <p:spTgt spid="19483"/>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9484"/>
                                        </p:tgtEl>
                                        <p:attrNameLst>
                                          <p:attrName>style.visibility</p:attrName>
                                        </p:attrNameLst>
                                      </p:cBhvr>
                                      <p:to>
                                        <p:strVal val="visible"/>
                                      </p:to>
                                    </p:set>
                                    <p:anim calcmode="discrete" valueType="clr">
                                      <p:cBhvr override="childStyle">
                                        <p:cTn id="65" dur="80"/>
                                        <p:tgtEl>
                                          <p:spTgt spid="19484"/>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9484"/>
                                        </p:tgtEl>
                                        <p:attrNameLst>
                                          <p:attrName>fillcolor</p:attrName>
                                        </p:attrNameLst>
                                      </p:cBhvr>
                                      <p:tavLst>
                                        <p:tav tm="0">
                                          <p:val>
                                            <p:clrVal>
                                              <a:schemeClr val="accent2"/>
                                            </p:clrVal>
                                          </p:val>
                                        </p:tav>
                                        <p:tav tm="50000">
                                          <p:val>
                                            <p:clrVal>
                                              <a:schemeClr val="hlink"/>
                                            </p:clrVal>
                                          </p:val>
                                        </p:tav>
                                      </p:tavLst>
                                    </p:anim>
                                    <p:set>
                                      <p:cBhvr>
                                        <p:cTn id="67" dur="80"/>
                                        <p:tgtEl>
                                          <p:spTgt spid="19484"/>
                                        </p:tgtEl>
                                        <p:attrNameLst>
                                          <p:attrName>fill.type</p:attrName>
                                        </p:attrNameLst>
                                      </p:cBhvr>
                                      <p:to>
                                        <p:strVal val="solid"/>
                                      </p:to>
                                    </p:set>
                                  </p:childTnLst>
                                </p:cTn>
                              </p:par>
                              <p:par>
                                <p:cTn id="68" presetID="27" presetClass="entr" presetSubtype="0" fill="hold" grpId="0" nodeType="withEffect">
                                  <p:stCondLst>
                                    <p:cond delay="0"/>
                                  </p:stCondLst>
                                  <p:iterate type="lt">
                                    <p:tmPct val="50000"/>
                                  </p:iterate>
                                  <p:childTnLst>
                                    <p:set>
                                      <p:cBhvr>
                                        <p:cTn id="69" dur="1" fill="hold">
                                          <p:stCondLst>
                                            <p:cond delay="0"/>
                                          </p:stCondLst>
                                        </p:cTn>
                                        <p:tgtEl>
                                          <p:spTgt spid="19485"/>
                                        </p:tgtEl>
                                        <p:attrNameLst>
                                          <p:attrName>style.visibility</p:attrName>
                                        </p:attrNameLst>
                                      </p:cBhvr>
                                      <p:to>
                                        <p:strVal val="visible"/>
                                      </p:to>
                                    </p:set>
                                    <p:anim calcmode="discrete" valueType="clr">
                                      <p:cBhvr override="childStyle">
                                        <p:cTn id="70" dur="80"/>
                                        <p:tgtEl>
                                          <p:spTgt spid="1948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9485"/>
                                        </p:tgtEl>
                                        <p:attrNameLst>
                                          <p:attrName>fillcolor</p:attrName>
                                        </p:attrNameLst>
                                      </p:cBhvr>
                                      <p:tavLst>
                                        <p:tav tm="0">
                                          <p:val>
                                            <p:clrVal>
                                              <a:schemeClr val="accent2"/>
                                            </p:clrVal>
                                          </p:val>
                                        </p:tav>
                                        <p:tav tm="50000">
                                          <p:val>
                                            <p:clrVal>
                                              <a:schemeClr val="hlink"/>
                                            </p:clrVal>
                                          </p:val>
                                        </p:tav>
                                      </p:tavLst>
                                    </p:anim>
                                    <p:set>
                                      <p:cBhvr>
                                        <p:cTn id="72" dur="80"/>
                                        <p:tgtEl>
                                          <p:spTgt spid="194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p:bldP spid="19473" grpId="0"/>
      <p:bldP spid="19475" grpId="0"/>
      <p:bldP spid="19476" grpId="0"/>
      <p:bldP spid="19477" grpId="0"/>
      <p:bldP spid="19479" grpId="0"/>
      <p:bldP spid="19480" grpId="0"/>
      <p:bldP spid="19481" grpId="0"/>
      <p:bldP spid="19482" grpId="0"/>
      <p:bldP spid="19483" grpId="0"/>
      <p:bldP spid="19484" grpId="0"/>
      <p:bldP spid="194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srcRect/>
          <a:stretch>
            <a:fillRect/>
          </a:stretch>
        </p:blipFill>
        <p:spPr bwMode="auto">
          <a:xfrm>
            <a:off x="762000" y="914400"/>
            <a:ext cx="7924800" cy="5440363"/>
          </a:xfrm>
          <a:prstGeom prst="rect">
            <a:avLst/>
          </a:prstGeom>
          <a:noFill/>
          <a:ln w="9525">
            <a:noFill/>
            <a:miter lim="800000"/>
            <a:headEnd/>
            <a:tailEnd/>
          </a:ln>
        </p:spPr>
      </p:pic>
      <p:sp>
        <p:nvSpPr>
          <p:cNvPr id="6147" name="Rectangle 5"/>
          <p:cNvSpPr>
            <a:spLocks noChangeArrowheads="1"/>
          </p:cNvSpPr>
          <p:nvPr/>
        </p:nvSpPr>
        <p:spPr bwMode="auto">
          <a:xfrm>
            <a:off x="1447800" y="1676400"/>
            <a:ext cx="6934200" cy="708025"/>
          </a:xfrm>
          <a:prstGeom prst="rect">
            <a:avLst/>
          </a:prstGeom>
          <a:noFill/>
          <a:ln w="9525">
            <a:noFill/>
            <a:miter lim="800000"/>
            <a:headEnd/>
            <a:tailEnd/>
          </a:ln>
        </p:spPr>
        <p:txBody>
          <a:bodyPr>
            <a:spAutoFit/>
          </a:bodyPr>
          <a:lstStyle/>
          <a:p>
            <a:r>
              <a:rPr lang="en-US" sz="2000" b="1" i="1">
                <a:solidFill>
                  <a:srgbClr val="FF3300"/>
                </a:solidFill>
              </a:rPr>
              <a:t>      </a:t>
            </a:r>
            <a:r>
              <a:rPr lang="en-US" sz="2000" b="1" i="1"/>
              <a:t>Gió  vờn  cánh hoa   bay    </a:t>
            </a:r>
            <a:r>
              <a:rPr lang="en-US" sz="2000" b="1" i="1">
                <a:solidFill>
                  <a:srgbClr val="0000CC"/>
                </a:solidFill>
              </a:rPr>
              <a:t>d</a:t>
            </a:r>
            <a:r>
              <a:rPr lang="vi-VN" sz="2000" b="1" i="1">
                <a:solidFill>
                  <a:srgbClr val="0000CC"/>
                </a:solidFill>
              </a:rPr>
              <a:t>ư</a:t>
            </a:r>
            <a:r>
              <a:rPr lang="en-US" sz="2000" b="1" i="1">
                <a:solidFill>
                  <a:srgbClr val="0000CC"/>
                </a:solidFill>
              </a:rPr>
              <a:t>ới</a:t>
            </a:r>
            <a:r>
              <a:rPr lang="en-US" sz="2000" b="1" i="1"/>
              <a:t>     trời.   Đàn b</a:t>
            </a:r>
            <a:r>
              <a:rPr lang="vi-VN" sz="2000" b="1" i="1"/>
              <a:t>ư</a:t>
            </a:r>
            <a:r>
              <a:rPr lang="en-US" sz="2000" b="1" i="1"/>
              <a:t>ớm </a:t>
            </a:r>
            <a:r>
              <a:rPr lang="en-US" sz="2000" b="1" i="1">
                <a:solidFill>
                  <a:srgbClr val="0000CC"/>
                </a:solidFill>
              </a:rPr>
              <a:t>xinh</a:t>
            </a:r>
            <a:r>
              <a:rPr lang="en-US" sz="2000" b="1" i="1"/>
              <a:t> dạo</a:t>
            </a:r>
          </a:p>
        </p:txBody>
      </p:sp>
      <p:sp>
        <p:nvSpPr>
          <p:cNvPr id="6148" name="Rectangle 6"/>
          <p:cNvSpPr>
            <a:spLocks noChangeArrowheads="1"/>
          </p:cNvSpPr>
          <p:nvPr/>
        </p:nvSpPr>
        <p:spPr bwMode="auto">
          <a:xfrm>
            <a:off x="1371600" y="2819400"/>
            <a:ext cx="6553200" cy="708025"/>
          </a:xfrm>
          <a:prstGeom prst="rect">
            <a:avLst/>
          </a:prstGeom>
          <a:noFill/>
          <a:ln w="9525">
            <a:noFill/>
            <a:miter lim="800000"/>
            <a:headEnd/>
            <a:tailEnd/>
          </a:ln>
        </p:spPr>
        <p:txBody>
          <a:bodyPr>
            <a:spAutoFit/>
          </a:bodyPr>
          <a:lstStyle/>
          <a:p>
            <a:r>
              <a:rPr lang="en-US" sz="2000" b="1" i="1">
                <a:solidFill>
                  <a:srgbClr val="FF3300"/>
                </a:solidFill>
              </a:rPr>
              <a:t>    </a:t>
            </a:r>
            <a:r>
              <a:rPr lang="en-US" sz="2000" b="1" i="1"/>
              <a:t>ch</a:t>
            </a:r>
            <a:r>
              <a:rPr lang="vi-VN" sz="2000" b="1" i="1"/>
              <a:t>ơ</a:t>
            </a:r>
            <a:r>
              <a:rPr lang="en-US" sz="2000" b="1" i="1"/>
              <a:t>i.     Trên    </a:t>
            </a:r>
            <a:r>
              <a:rPr lang="en-US" sz="2000" b="1" i="1">
                <a:solidFill>
                  <a:srgbClr val="0000CC"/>
                </a:solidFill>
              </a:rPr>
              <a:t> cành </a:t>
            </a:r>
            <a:r>
              <a:rPr lang="en-US" sz="2000" b="1" i="1"/>
              <a:t>     cây   chim        ca         </a:t>
            </a:r>
            <a:r>
              <a:rPr lang="en-US" sz="2000" b="1" i="1">
                <a:solidFill>
                  <a:srgbClr val="0000CC"/>
                </a:solidFill>
              </a:rPr>
              <a:t>líu</a:t>
            </a:r>
            <a:r>
              <a:rPr lang="en-US" sz="2000" b="1" i="1"/>
              <a:t>       lo.</a:t>
            </a:r>
          </a:p>
        </p:txBody>
      </p:sp>
      <p:sp>
        <p:nvSpPr>
          <p:cNvPr id="6149" name="Rectangle 7"/>
          <p:cNvSpPr>
            <a:spLocks noChangeArrowheads="1"/>
          </p:cNvSpPr>
          <p:nvPr/>
        </p:nvSpPr>
        <p:spPr bwMode="auto">
          <a:xfrm>
            <a:off x="1219200" y="3962400"/>
            <a:ext cx="7010400" cy="708025"/>
          </a:xfrm>
          <a:prstGeom prst="rect">
            <a:avLst/>
          </a:prstGeom>
          <a:noFill/>
          <a:ln w="9525">
            <a:noFill/>
            <a:miter lim="800000"/>
            <a:headEnd/>
            <a:tailEnd/>
          </a:ln>
        </p:spPr>
        <p:txBody>
          <a:bodyPr>
            <a:spAutoFit/>
          </a:bodyPr>
          <a:lstStyle/>
          <a:p>
            <a:r>
              <a:rPr lang="en-US" sz="2000" b="1" i="1"/>
              <a:t> Nh</a:t>
            </a:r>
            <a:r>
              <a:rPr lang="vi-VN" sz="2000" b="1" i="1"/>
              <a:t>ư</a:t>
            </a:r>
            <a:r>
              <a:rPr lang="en-US" sz="2000" b="1" i="1"/>
              <a:t>  hát lên bao  lời     </a:t>
            </a:r>
            <a:r>
              <a:rPr lang="en-US" sz="2000" b="1" i="1">
                <a:solidFill>
                  <a:srgbClr val="0000CC"/>
                </a:solidFill>
              </a:rPr>
              <a:t>mong </a:t>
            </a:r>
            <a:r>
              <a:rPr lang="en-US" sz="2000" b="1" i="1"/>
              <a:t>       chờ.         Em    khao khát </a:t>
            </a:r>
            <a:r>
              <a:rPr lang="vi-VN" sz="2000" b="1" i="1"/>
              <a:t>ư</a:t>
            </a:r>
            <a:r>
              <a:rPr lang="en-US" sz="2000" b="1" i="1"/>
              <a:t>ớc</a:t>
            </a:r>
          </a:p>
        </p:txBody>
      </p:sp>
      <p:sp>
        <p:nvSpPr>
          <p:cNvPr id="6150" name="Rectangle 8"/>
          <p:cNvSpPr>
            <a:spLocks noChangeArrowheads="1"/>
          </p:cNvSpPr>
          <p:nvPr/>
        </p:nvSpPr>
        <p:spPr bwMode="auto">
          <a:xfrm>
            <a:off x="1066800" y="5257800"/>
            <a:ext cx="7391400" cy="708025"/>
          </a:xfrm>
          <a:prstGeom prst="rect">
            <a:avLst/>
          </a:prstGeom>
          <a:noFill/>
          <a:ln w="9525">
            <a:noFill/>
            <a:miter lim="800000"/>
            <a:headEnd/>
            <a:tailEnd/>
          </a:ln>
        </p:spPr>
        <p:txBody>
          <a:bodyPr>
            <a:spAutoFit/>
          </a:bodyPr>
          <a:lstStyle/>
          <a:p>
            <a:r>
              <a:rPr lang="en-US" sz="2000" b="1" i="1">
                <a:solidFill>
                  <a:srgbClr val="FF3300"/>
                </a:solidFill>
              </a:rPr>
              <a:t>     </a:t>
            </a:r>
            <a:r>
              <a:rPr lang="en-US" sz="2000" b="1" i="1"/>
              <a:t>m</a:t>
            </a:r>
            <a:r>
              <a:rPr lang="vi-VN" sz="2000" b="1" i="1"/>
              <a:t>ơ</a:t>
            </a:r>
            <a:r>
              <a:rPr lang="en-US" sz="2000" b="1" i="1"/>
              <a:t>    khắp  n</a:t>
            </a:r>
            <a:r>
              <a:rPr lang="vi-VN" sz="2000" b="1" i="1"/>
              <a:t>ơ</a:t>
            </a:r>
            <a:r>
              <a:rPr lang="en-US" sz="2000" b="1" i="1"/>
              <a:t>i   bình   yên.      Cuộc sống      </a:t>
            </a:r>
            <a:r>
              <a:rPr lang="en-US" sz="2000" b="1" i="1">
                <a:solidFill>
                  <a:srgbClr val="0000CC"/>
                </a:solidFill>
              </a:rPr>
              <a:t>t</a:t>
            </a:r>
            <a:r>
              <a:rPr lang="vi-VN" sz="2000" b="1" i="1">
                <a:solidFill>
                  <a:srgbClr val="0000CC"/>
                </a:solidFill>
              </a:rPr>
              <a:t>ươ</a:t>
            </a:r>
            <a:r>
              <a:rPr lang="en-US" sz="2000" b="1" i="1">
                <a:solidFill>
                  <a:srgbClr val="0000CC"/>
                </a:solidFill>
              </a:rPr>
              <a:t>i</a:t>
            </a:r>
            <a:r>
              <a:rPr lang="en-US" sz="2000" b="1" i="1"/>
              <a:t>     </a:t>
            </a:r>
            <a:r>
              <a:rPr lang="vi-VN" sz="2000" b="1" i="1"/>
              <a:t>đ</a:t>
            </a:r>
            <a:r>
              <a:rPr lang="en-US" sz="2000" b="1" i="1"/>
              <a:t>ẹp       thêm.</a:t>
            </a:r>
          </a:p>
        </p:txBody>
      </p:sp>
      <p:sp>
        <p:nvSpPr>
          <p:cNvPr id="6151" name="Rectangle 9"/>
          <p:cNvSpPr>
            <a:spLocks noChangeArrowheads="1"/>
          </p:cNvSpPr>
          <p:nvPr/>
        </p:nvSpPr>
        <p:spPr bwMode="auto">
          <a:xfrm>
            <a:off x="152400" y="6248400"/>
            <a:ext cx="9067800" cy="400050"/>
          </a:xfrm>
          <a:prstGeom prst="rect">
            <a:avLst/>
          </a:prstGeom>
          <a:noFill/>
          <a:ln w="9525">
            <a:noFill/>
            <a:miter lim="800000"/>
            <a:headEnd/>
            <a:tailEnd/>
          </a:ln>
        </p:spPr>
        <p:txBody>
          <a:bodyPr>
            <a:spAutoFit/>
          </a:bodyPr>
          <a:lstStyle/>
          <a:p>
            <a:r>
              <a:rPr lang="en-US" sz="2000" b="1" i="1">
                <a:solidFill>
                  <a:srgbClr val="FF3300"/>
                </a:solidFill>
              </a:rPr>
              <a:t>          </a:t>
            </a:r>
            <a:r>
              <a:rPr lang="en-US" sz="2000" b="1" i="1"/>
              <a:t>Cho  </a:t>
            </a:r>
            <a:r>
              <a:rPr lang="vi-VN" sz="2000" b="1" i="1">
                <a:solidFill>
                  <a:srgbClr val="0000CC"/>
                </a:solidFill>
              </a:rPr>
              <a:t>đ</a:t>
            </a:r>
            <a:r>
              <a:rPr lang="en-US" sz="2000" b="1" i="1">
                <a:solidFill>
                  <a:srgbClr val="0000CC"/>
                </a:solidFill>
              </a:rPr>
              <a:t>àn</a:t>
            </a:r>
            <a:r>
              <a:rPr lang="en-US" sz="2000" b="1" i="1"/>
              <a:t>   em tung t</a:t>
            </a:r>
            <a:r>
              <a:rPr lang="vi-VN" sz="2000" b="1" i="1"/>
              <a:t>ă</a:t>
            </a:r>
            <a:r>
              <a:rPr lang="en-US" sz="2000" b="1" i="1"/>
              <a:t>ng </a:t>
            </a:r>
            <a:r>
              <a:rPr lang="en-US" sz="2000" b="1" i="1">
                <a:solidFill>
                  <a:srgbClr val="0000CC"/>
                </a:solidFill>
              </a:rPr>
              <a:t>múa </a:t>
            </a:r>
            <a:r>
              <a:rPr lang="en-US" sz="2000" b="1" i="1"/>
              <a:t>ca, trong nắng xuân tô </a:t>
            </a:r>
            <a:r>
              <a:rPr lang="vi-VN" sz="2000" b="1" i="1"/>
              <a:t>đ</a:t>
            </a:r>
            <a:r>
              <a:rPr lang="en-US" sz="2000" b="1" i="1"/>
              <a:t>ẹp </a:t>
            </a:r>
            <a:r>
              <a:rPr lang="en-US" sz="2000" b="1" i="1">
                <a:solidFill>
                  <a:srgbClr val="0000CC"/>
                </a:solidFill>
              </a:rPr>
              <a:t>muôn</a:t>
            </a:r>
            <a:r>
              <a:rPr lang="en-US" sz="2000" b="1" i="1"/>
              <a:t> nhà.</a:t>
            </a:r>
          </a:p>
        </p:txBody>
      </p:sp>
      <p:sp>
        <p:nvSpPr>
          <p:cNvPr id="6152" name="Rectangle 10"/>
          <p:cNvSpPr>
            <a:spLocks noChangeArrowheads="1"/>
          </p:cNvSpPr>
          <p:nvPr/>
        </p:nvSpPr>
        <p:spPr bwMode="auto">
          <a:xfrm>
            <a:off x="304800" y="228600"/>
            <a:ext cx="8229600" cy="762000"/>
          </a:xfrm>
          <a:prstGeom prst="rect">
            <a:avLst/>
          </a:prstGeom>
          <a:noFill/>
          <a:ln w="9525">
            <a:noFill/>
            <a:miter lim="800000"/>
            <a:headEnd/>
            <a:tailEnd/>
          </a:ln>
        </p:spPr>
        <p:txBody>
          <a:bodyPr anchor="ctr"/>
          <a:lstStyle/>
          <a:p>
            <a:pPr algn="ctr"/>
            <a:r>
              <a:rPr lang="en-US" sz="4400" b="1">
                <a:solidFill>
                  <a:srgbClr val="000000"/>
                </a:solidFill>
              </a:rPr>
              <a:t>     </a:t>
            </a:r>
            <a:r>
              <a:rPr lang="en-US" sz="4400" b="1">
                <a:solidFill>
                  <a:srgbClr val="FF0000"/>
                </a:solidFill>
                <a:latin typeface="UNI Chu truyen thong" pitchFamily="66" charset="0"/>
              </a:rPr>
              <a:t>Ước mơ</a:t>
            </a:r>
          </a:p>
        </p:txBody>
      </p:sp>
      <p:sp>
        <p:nvSpPr>
          <p:cNvPr id="6153" name="Rectangle 11"/>
          <p:cNvSpPr>
            <a:spLocks noChangeArrowheads="1"/>
          </p:cNvSpPr>
          <p:nvPr/>
        </p:nvSpPr>
        <p:spPr bwMode="auto">
          <a:xfrm>
            <a:off x="6019800" y="533400"/>
            <a:ext cx="2103438" cy="646113"/>
          </a:xfrm>
          <a:prstGeom prst="rect">
            <a:avLst/>
          </a:prstGeom>
          <a:noFill/>
          <a:ln w="9525">
            <a:noFill/>
            <a:miter lim="800000"/>
            <a:headEnd/>
            <a:tailEnd/>
          </a:ln>
        </p:spPr>
        <p:txBody>
          <a:bodyPr wrap="none">
            <a:spAutoFit/>
          </a:bodyPr>
          <a:lstStyle/>
          <a:p>
            <a:r>
              <a:rPr lang="en-US" b="1" i="1">
                <a:solidFill>
                  <a:srgbClr val="003366"/>
                </a:solidFill>
              </a:rPr>
              <a:t>Nhạc Trung Quốc</a:t>
            </a:r>
            <a:br>
              <a:rPr lang="en-US" b="1" i="1">
                <a:solidFill>
                  <a:srgbClr val="003366"/>
                </a:solidFill>
              </a:rPr>
            </a:br>
            <a:r>
              <a:rPr lang="en-US" b="1" i="1">
                <a:solidFill>
                  <a:srgbClr val="003366"/>
                </a:solidFill>
              </a:rPr>
              <a:t>Lời Việt: An Hòa</a:t>
            </a:r>
          </a:p>
        </p:txBody>
      </p:sp>
      <p:sp>
        <p:nvSpPr>
          <p:cNvPr id="6154" name="Rectangle 12"/>
          <p:cNvSpPr>
            <a:spLocks noChangeArrowheads="1"/>
          </p:cNvSpPr>
          <p:nvPr/>
        </p:nvSpPr>
        <p:spPr bwMode="auto">
          <a:xfrm>
            <a:off x="2286000" y="838200"/>
            <a:ext cx="2236788" cy="369888"/>
          </a:xfrm>
          <a:prstGeom prst="rect">
            <a:avLst/>
          </a:prstGeom>
          <a:noFill/>
          <a:ln w="9525">
            <a:noFill/>
            <a:miter lim="800000"/>
            <a:headEnd/>
            <a:tailEnd/>
          </a:ln>
        </p:spPr>
        <p:txBody>
          <a:bodyPr wrap="none">
            <a:spAutoFit/>
          </a:bodyPr>
          <a:lstStyle/>
          <a:p>
            <a:r>
              <a:rPr lang="en-US" b="1" i="1"/>
              <a:t>Thiết tha, trìu mến</a:t>
            </a:r>
          </a:p>
        </p:txBody>
      </p:sp>
      <p:pic>
        <p:nvPicPr>
          <p:cNvPr id="6155" name="Picture 14" descr="BAR"/>
          <p:cNvPicPr preferRelativeResize="0">
            <a:picLocks noChangeAspect="1" noChangeArrowheads="1"/>
          </p:cNvPicPr>
          <p:nvPr/>
        </p:nvPicPr>
        <p:blipFill>
          <a:blip r:embed="rId4"/>
          <a:srcRect/>
          <a:stretch>
            <a:fillRect/>
          </a:stretch>
        </p:blipFill>
        <p:spPr bwMode="auto">
          <a:xfrm rot="-5400000">
            <a:off x="-3391693" y="3391693"/>
            <a:ext cx="6858000" cy="74613"/>
          </a:xfrm>
          <a:prstGeom prst="rect">
            <a:avLst/>
          </a:prstGeom>
          <a:noFill/>
          <a:ln w="9525">
            <a:noFill/>
            <a:miter lim="800000"/>
            <a:headEnd/>
            <a:tailEnd/>
          </a:ln>
        </p:spPr>
      </p:pic>
      <p:pic>
        <p:nvPicPr>
          <p:cNvPr id="6156" name="Picture 15" descr="BAR"/>
          <p:cNvPicPr preferRelativeResize="0">
            <a:picLocks noChangeAspect="1" noChangeArrowheads="1"/>
          </p:cNvPicPr>
          <p:nvPr/>
        </p:nvPicPr>
        <p:blipFill>
          <a:blip r:embed="rId4"/>
          <a:srcRect/>
          <a:stretch>
            <a:fillRect/>
          </a:stretch>
        </p:blipFill>
        <p:spPr bwMode="auto">
          <a:xfrm rot="-5400000">
            <a:off x="5714207" y="3391693"/>
            <a:ext cx="6858000" cy="74613"/>
          </a:xfrm>
          <a:prstGeom prst="rect">
            <a:avLst/>
          </a:prstGeom>
          <a:noFill/>
          <a:ln w="9525">
            <a:noFill/>
            <a:miter lim="800000"/>
            <a:headEnd/>
            <a:tailEnd/>
          </a:ln>
        </p:spPr>
      </p:pic>
      <p:pic>
        <p:nvPicPr>
          <p:cNvPr id="6157" name="Picture 16" descr="BAR"/>
          <p:cNvPicPr preferRelativeResize="0">
            <a:picLocks noChangeAspect="1" noChangeArrowheads="1"/>
          </p:cNvPicPr>
          <p:nvPr/>
        </p:nvPicPr>
        <p:blipFill>
          <a:blip r:embed="rId4"/>
          <a:srcRect/>
          <a:stretch>
            <a:fillRect/>
          </a:stretch>
        </p:blipFill>
        <p:spPr bwMode="auto">
          <a:xfrm>
            <a:off x="0" y="0"/>
            <a:ext cx="9144000" cy="100013"/>
          </a:xfrm>
          <a:prstGeom prst="rect">
            <a:avLst/>
          </a:prstGeom>
          <a:noFill/>
          <a:ln w="9525">
            <a:noFill/>
            <a:miter lim="800000"/>
            <a:headEnd/>
            <a:tailEnd/>
          </a:ln>
        </p:spPr>
      </p:pic>
      <p:pic>
        <p:nvPicPr>
          <p:cNvPr id="6158" name="Picture 17" descr="BAR"/>
          <p:cNvPicPr preferRelativeResize="0">
            <a:picLocks noChangeAspect="1" noChangeArrowheads="1"/>
          </p:cNvPicPr>
          <p:nvPr/>
        </p:nvPicPr>
        <p:blipFill>
          <a:blip r:embed="rId4"/>
          <a:srcRect/>
          <a:stretch>
            <a:fillRect/>
          </a:stretch>
        </p:blipFill>
        <p:spPr bwMode="auto">
          <a:xfrm>
            <a:off x="0" y="6757988"/>
            <a:ext cx="9144000" cy="100012"/>
          </a:xfrm>
          <a:prstGeom prst="rect">
            <a:avLst/>
          </a:prstGeom>
          <a:noFill/>
          <a:ln w="9525">
            <a:noFill/>
            <a:miter lim="800000"/>
            <a:headEnd/>
            <a:tailEnd/>
          </a:ln>
        </p:spPr>
      </p:pic>
      <p:sp>
        <p:nvSpPr>
          <p:cNvPr id="20498" name="Text Box 18"/>
          <p:cNvSpPr txBox="1">
            <a:spLocks noChangeArrowheads="1"/>
          </p:cNvSpPr>
          <p:nvPr/>
        </p:nvSpPr>
        <p:spPr bwMode="auto">
          <a:xfrm>
            <a:off x="5791200" y="1447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0499" name="Text Box 19"/>
          <p:cNvSpPr txBox="1">
            <a:spLocks noChangeArrowheads="1"/>
          </p:cNvSpPr>
          <p:nvPr/>
        </p:nvSpPr>
        <p:spPr bwMode="auto">
          <a:xfrm>
            <a:off x="2133600" y="2667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0500" name="Text Box 20"/>
          <p:cNvSpPr txBox="1">
            <a:spLocks noChangeArrowheads="1"/>
          </p:cNvSpPr>
          <p:nvPr/>
        </p:nvSpPr>
        <p:spPr bwMode="auto">
          <a:xfrm>
            <a:off x="7543800" y="2590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0501" name="Text Box 21"/>
          <p:cNvSpPr txBox="1">
            <a:spLocks noChangeArrowheads="1"/>
          </p:cNvSpPr>
          <p:nvPr/>
        </p:nvSpPr>
        <p:spPr bwMode="auto">
          <a:xfrm>
            <a:off x="5334000" y="3733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0502" name="Text Box 22"/>
          <p:cNvSpPr txBox="1">
            <a:spLocks noChangeArrowheads="1"/>
          </p:cNvSpPr>
          <p:nvPr/>
        </p:nvSpPr>
        <p:spPr bwMode="auto">
          <a:xfrm>
            <a:off x="4267200" y="5105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0503" name="Text Box 23"/>
          <p:cNvSpPr txBox="1">
            <a:spLocks noChangeArrowheads="1"/>
          </p:cNvSpPr>
          <p:nvPr/>
        </p:nvSpPr>
        <p:spPr bwMode="auto">
          <a:xfrm>
            <a:off x="8229600" y="51816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0504" name="Text Box 24"/>
          <p:cNvSpPr txBox="1">
            <a:spLocks noChangeArrowheads="1"/>
          </p:cNvSpPr>
          <p:nvPr/>
        </p:nvSpPr>
        <p:spPr bwMode="auto">
          <a:xfrm>
            <a:off x="4419600" y="601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6166" name="Text Box 25"/>
          <p:cNvSpPr txBox="1">
            <a:spLocks noChangeArrowheads="1"/>
          </p:cNvSpPr>
          <p:nvPr/>
        </p:nvSpPr>
        <p:spPr bwMode="auto">
          <a:xfrm>
            <a:off x="304800" y="0"/>
            <a:ext cx="2362200" cy="830263"/>
          </a:xfrm>
          <a:prstGeom prst="rect">
            <a:avLst/>
          </a:prstGeom>
          <a:noFill/>
          <a:ln w="9525">
            <a:noFill/>
            <a:miter lim="800000"/>
            <a:headEnd/>
            <a:tailEnd/>
          </a:ln>
        </p:spPr>
        <p:txBody>
          <a:bodyPr>
            <a:spAutoFit/>
          </a:bodyPr>
          <a:lstStyle/>
          <a:p>
            <a:pPr>
              <a:spcBef>
                <a:spcPct val="50000"/>
              </a:spcBef>
            </a:pPr>
            <a:r>
              <a:rPr lang="en-US" sz="2400" b="1">
                <a:solidFill>
                  <a:srgbClr val="0000CC"/>
                </a:solidFill>
              </a:rPr>
              <a:t>Hát ghép cả bài</a:t>
            </a:r>
          </a:p>
        </p:txBody>
      </p:sp>
      <p:pic>
        <p:nvPicPr>
          <p:cNvPr id="20506" name="Uoc mo(Beat).mp3">
            <a:hlinkClick r:id="" action="ppaction://media"/>
          </p:cNvPr>
          <p:cNvPicPr>
            <a:picLocks noRot="1" noChangeAspect="1" noChangeArrowheads="1"/>
          </p:cNvPicPr>
          <p:nvPr>
            <a:audioFile r:link="rId1"/>
          </p:nvPr>
        </p:nvPicPr>
        <p:blipFill>
          <a:blip r:embed="rId5"/>
          <a:srcRect/>
          <a:stretch>
            <a:fillRect/>
          </a:stretch>
        </p:blipFill>
        <p:spPr bwMode="auto">
          <a:xfrm>
            <a:off x="8382000" y="2286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0498"/>
                                        </p:tgtEl>
                                        <p:attrNameLst>
                                          <p:attrName>style.visibility</p:attrName>
                                        </p:attrNameLst>
                                      </p:cBhvr>
                                      <p:to>
                                        <p:strVal val="visible"/>
                                      </p:to>
                                    </p:set>
                                    <p:anim calcmode="lin" valueType="num">
                                      <p:cBhvr>
                                        <p:cTn id="7" dur="500" fill="hold"/>
                                        <p:tgtEl>
                                          <p:spTgt spid="20498"/>
                                        </p:tgtEl>
                                        <p:attrNameLst>
                                          <p:attrName>ppt_w</p:attrName>
                                        </p:attrNameLst>
                                      </p:cBhvr>
                                      <p:tavLst>
                                        <p:tav tm="0">
                                          <p:val>
                                            <p:fltVal val="0"/>
                                          </p:val>
                                        </p:tav>
                                        <p:tav tm="100000">
                                          <p:val>
                                            <p:strVal val="#ppt_w"/>
                                          </p:val>
                                        </p:tav>
                                      </p:tavLst>
                                    </p:anim>
                                    <p:anim calcmode="lin" valueType="num">
                                      <p:cBhvr>
                                        <p:cTn id="8" dur="500" fill="hold"/>
                                        <p:tgtEl>
                                          <p:spTgt spid="2049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0499"/>
                                        </p:tgtEl>
                                        <p:attrNameLst>
                                          <p:attrName>style.visibility</p:attrName>
                                        </p:attrNameLst>
                                      </p:cBhvr>
                                      <p:to>
                                        <p:strVal val="visible"/>
                                      </p:to>
                                    </p:set>
                                    <p:anim calcmode="lin" valueType="num">
                                      <p:cBhvr>
                                        <p:cTn id="11" dur="500" fill="hold"/>
                                        <p:tgtEl>
                                          <p:spTgt spid="20499"/>
                                        </p:tgtEl>
                                        <p:attrNameLst>
                                          <p:attrName>ppt_w</p:attrName>
                                        </p:attrNameLst>
                                      </p:cBhvr>
                                      <p:tavLst>
                                        <p:tav tm="0">
                                          <p:val>
                                            <p:fltVal val="0"/>
                                          </p:val>
                                        </p:tav>
                                        <p:tav tm="100000">
                                          <p:val>
                                            <p:strVal val="#ppt_w"/>
                                          </p:val>
                                        </p:tav>
                                      </p:tavLst>
                                    </p:anim>
                                    <p:anim calcmode="lin" valueType="num">
                                      <p:cBhvr>
                                        <p:cTn id="12" dur="500" fill="hold"/>
                                        <p:tgtEl>
                                          <p:spTgt spid="2049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0500"/>
                                        </p:tgtEl>
                                        <p:attrNameLst>
                                          <p:attrName>style.visibility</p:attrName>
                                        </p:attrNameLst>
                                      </p:cBhvr>
                                      <p:to>
                                        <p:strVal val="visible"/>
                                      </p:to>
                                    </p:set>
                                    <p:anim calcmode="lin" valueType="num">
                                      <p:cBhvr>
                                        <p:cTn id="15" dur="500" fill="hold"/>
                                        <p:tgtEl>
                                          <p:spTgt spid="20500"/>
                                        </p:tgtEl>
                                        <p:attrNameLst>
                                          <p:attrName>ppt_w</p:attrName>
                                        </p:attrNameLst>
                                      </p:cBhvr>
                                      <p:tavLst>
                                        <p:tav tm="0">
                                          <p:val>
                                            <p:fltVal val="0"/>
                                          </p:val>
                                        </p:tav>
                                        <p:tav tm="100000">
                                          <p:val>
                                            <p:strVal val="#ppt_w"/>
                                          </p:val>
                                        </p:tav>
                                      </p:tavLst>
                                    </p:anim>
                                    <p:anim calcmode="lin" valueType="num">
                                      <p:cBhvr>
                                        <p:cTn id="16" dur="500" fill="hold"/>
                                        <p:tgtEl>
                                          <p:spTgt spid="2050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0501"/>
                                        </p:tgtEl>
                                        <p:attrNameLst>
                                          <p:attrName>style.visibility</p:attrName>
                                        </p:attrNameLst>
                                      </p:cBhvr>
                                      <p:to>
                                        <p:strVal val="visible"/>
                                      </p:to>
                                    </p:set>
                                    <p:anim calcmode="lin" valueType="num">
                                      <p:cBhvr>
                                        <p:cTn id="19" dur="500" fill="hold"/>
                                        <p:tgtEl>
                                          <p:spTgt spid="20501"/>
                                        </p:tgtEl>
                                        <p:attrNameLst>
                                          <p:attrName>ppt_w</p:attrName>
                                        </p:attrNameLst>
                                      </p:cBhvr>
                                      <p:tavLst>
                                        <p:tav tm="0">
                                          <p:val>
                                            <p:fltVal val="0"/>
                                          </p:val>
                                        </p:tav>
                                        <p:tav tm="100000">
                                          <p:val>
                                            <p:strVal val="#ppt_w"/>
                                          </p:val>
                                        </p:tav>
                                      </p:tavLst>
                                    </p:anim>
                                    <p:anim calcmode="lin" valueType="num">
                                      <p:cBhvr>
                                        <p:cTn id="20" dur="500" fill="hold"/>
                                        <p:tgtEl>
                                          <p:spTgt spid="2050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502"/>
                                        </p:tgtEl>
                                        <p:attrNameLst>
                                          <p:attrName>style.visibility</p:attrName>
                                        </p:attrNameLst>
                                      </p:cBhvr>
                                      <p:to>
                                        <p:strVal val="visible"/>
                                      </p:to>
                                    </p:set>
                                    <p:anim calcmode="lin" valueType="num">
                                      <p:cBhvr>
                                        <p:cTn id="23" dur="500" fill="hold"/>
                                        <p:tgtEl>
                                          <p:spTgt spid="20502"/>
                                        </p:tgtEl>
                                        <p:attrNameLst>
                                          <p:attrName>ppt_w</p:attrName>
                                        </p:attrNameLst>
                                      </p:cBhvr>
                                      <p:tavLst>
                                        <p:tav tm="0">
                                          <p:val>
                                            <p:fltVal val="0"/>
                                          </p:val>
                                        </p:tav>
                                        <p:tav tm="100000">
                                          <p:val>
                                            <p:strVal val="#ppt_w"/>
                                          </p:val>
                                        </p:tav>
                                      </p:tavLst>
                                    </p:anim>
                                    <p:anim calcmode="lin" valueType="num">
                                      <p:cBhvr>
                                        <p:cTn id="24" dur="500" fill="hold"/>
                                        <p:tgtEl>
                                          <p:spTgt spid="2050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0503"/>
                                        </p:tgtEl>
                                        <p:attrNameLst>
                                          <p:attrName>style.visibility</p:attrName>
                                        </p:attrNameLst>
                                      </p:cBhvr>
                                      <p:to>
                                        <p:strVal val="visible"/>
                                      </p:to>
                                    </p:set>
                                    <p:anim calcmode="lin" valueType="num">
                                      <p:cBhvr>
                                        <p:cTn id="27" dur="500" fill="hold"/>
                                        <p:tgtEl>
                                          <p:spTgt spid="20503"/>
                                        </p:tgtEl>
                                        <p:attrNameLst>
                                          <p:attrName>ppt_w</p:attrName>
                                        </p:attrNameLst>
                                      </p:cBhvr>
                                      <p:tavLst>
                                        <p:tav tm="0">
                                          <p:val>
                                            <p:fltVal val="0"/>
                                          </p:val>
                                        </p:tav>
                                        <p:tav tm="100000">
                                          <p:val>
                                            <p:strVal val="#ppt_w"/>
                                          </p:val>
                                        </p:tav>
                                      </p:tavLst>
                                    </p:anim>
                                    <p:anim calcmode="lin" valueType="num">
                                      <p:cBhvr>
                                        <p:cTn id="28" dur="500" fill="hold"/>
                                        <p:tgtEl>
                                          <p:spTgt spid="2050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0504"/>
                                        </p:tgtEl>
                                        <p:attrNameLst>
                                          <p:attrName>style.visibility</p:attrName>
                                        </p:attrNameLst>
                                      </p:cBhvr>
                                      <p:to>
                                        <p:strVal val="visible"/>
                                      </p:to>
                                    </p:set>
                                    <p:anim calcmode="lin" valueType="num">
                                      <p:cBhvr>
                                        <p:cTn id="31" dur="500" fill="hold"/>
                                        <p:tgtEl>
                                          <p:spTgt spid="20504"/>
                                        </p:tgtEl>
                                        <p:attrNameLst>
                                          <p:attrName>ppt_w</p:attrName>
                                        </p:attrNameLst>
                                      </p:cBhvr>
                                      <p:tavLst>
                                        <p:tav tm="0">
                                          <p:val>
                                            <p:fltVal val="0"/>
                                          </p:val>
                                        </p:tav>
                                        <p:tav tm="100000">
                                          <p:val>
                                            <p:strVal val="#ppt_w"/>
                                          </p:val>
                                        </p:tav>
                                      </p:tavLst>
                                    </p:anim>
                                    <p:anim calcmode="lin" valueType="num">
                                      <p:cBhvr>
                                        <p:cTn id="32" dur="500" fill="hold"/>
                                        <p:tgtEl>
                                          <p:spTgt spid="205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0506"/>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55171" fill="hold"/>
                                        <p:tgtEl>
                                          <p:spTgt spid="20506"/>
                                        </p:tgtEl>
                                      </p:cBhvr>
                                    </p:cmd>
                                  </p:childTnLst>
                                </p:cTn>
                              </p:par>
                            </p:childTnLst>
                          </p:cTn>
                        </p:par>
                      </p:childTnLst>
                    </p:cTn>
                  </p:par>
                </p:childTnLst>
              </p:cTn>
              <p:nextCondLst>
                <p:cond evt="onClick" delay="0">
                  <p:tgtEl>
                    <p:spTgt spid="20506"/>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20506"/>
                </p:tgtEl>
              </p:cMediaNode>
            </p:audio>
          </p:childTnLst>
        </p:cTn>
      </p:par>
    </p:tnLst>
    <p:bldLst>
      <p:bldP spid="20498" grpId="0"/>
      <p:bldP spid="20499" grpId="0"/>
      <p:bldP spid="20500" grpId="0"/>
      <p:bldP spid="20501" grpId="0"/>
      <p:bldP spid="20502" grpId="0"/>
      <p:bldP spid="20503" grpId="0"/>
      <p:bldP spid="2050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228600"/>
            <a:ext cx="4724400" cy="830263"/>
          </a:xfrm>
          <a:prstGeom prst="rect">
            <a:avLst/>
          </a:prstGeom>
          <a:noFill/>
          <a:ln w="9525">
            <a:noFill/>
            <a:miter lim="800000"/>
            <a:headEnd/>
            <a:tailEnd/>
          </a:ln>
        </p:spPr>
        <p:txBody>
          <a:bodyPr>
            <a:spAutoFit/>
          </a:bodyPr>
          <a:lstStyle/>
          <a:p>
            <a:pPr>
              <a:spcBef>
                <a:spcPct val="50000"/>
              </a:spcBef>
            </a:pPr>
            <a:r>
              <a:rPr lang="en-US" sz="2400" b="1" i="1">
                <a:solidFill>
                  <a:srgbClr val="0000CC"/>
                </a:solidFill>
              </a:rPr>
              <a:t>Hát kết hợp gõ đệm theo Phách</a:t>
            </a:r>
          </a:p>
        </p:txBody>
      </p:sp>
      <p:sp>
        <p:nvSpPr>
          <p:cNvPr id="7171" name="Text Box 3"/>
          <p:cNvSpPr txBox="1">
            <a:spLocks noChangeArrowheads="1"/>
          </p:cNvSpPr>
          <p:nvPr/>
        </p:nvSpPr>
        <p:spPr bwMode="auto">
          <a:xfrm>
            <a:off x="0" y="1905000"/>
            <a:ext cx="9144000" cy="4494213"/>
          </a:xfrm>
          <a:prstGeom prst="rect">
            <a:avLst/>
          </a:prstGeom>
          <a:noFill/>
          <a:ln w="9525">
            <a:noFill/>
            <a:miter lim="800000"/>
            <a:headEnd/>
            <a:tailEnd/>
          </a:ln>
        </p:spPr>
        <p:txBody>
          <a:bodyPr>
            <a:spAutoFit/>
          </a:bodyPr>
          <a:lstStyle/>
          <a:p>
            <a:r>
              <a:rPr lang="en-US" sz="2500" b="1" i="1">
                <a:solidFill>
                  <a:srgbClr val="0000CC"/>
                </a:solidFill>
              </a:rPr>
              <a:t>Gió vờn cánh hoa bay dưới trời. Đàn bướm xinh dạo chơi.</a:t>
            </a:r>
          </a:p>
          <a:p>
            <a:r>
              <a:rPr lang="en-US" sz="2500" b="1" i="1">
                <a:solidFill>
                  <a:srgbClr val="0000CC"/>
                </a:solidFill>
              </a:rPr>
              <a:t>  </a:t>
            </a:r>
          </a:p>
          <a:p>
            <a:r>
              <a:rPr lang="en-US" sz="2500" b="1" i="1">
                <a:solidFill>
                  <a:srgbClr val="0000CC"/>
                </a:solidFill>
              </a:rPr>
              <a:t>Trên cành cây chim ca líu lo. Như hát lên bao lời mong chờ.</a:t>
            </a:r>
          </a:p>
          <a:p>
            <a:endParaRPr lang="en-US" sz="2900" b="1" i="1">
              <a:solidFill>
                <a:srgbClr val="0000CC"/>
              </a:solidFill>
            </a:endParaRPr>
          </a:p>
          <a:p>
            <a:r>
              <a:rPr lang="en-US" sz="2500" b="1" i="1">
                <a:solidFill>
                  <a:srgbClr val="0000CC"/>
                </a:solidFill>
              </a:rPr>
              <a:t>Em khao khát ước mơ khắp nơi bình yên. Cuộc sống tươi đẹp thêm.</a:t>
            </a:r>
          </a:p>
          <a:p>
            <a:endParaRPr lang="en-US" sz="2900" b="1" i="1">
              <a:solidFill>
                <a:srgbClr val="0000CC"/>
              </a:solidFill>
            </a:endParaRPr>
          </a:p>
          <a:p>
            <a:r>
              <a:rPr lang="en-US" sz="2500" b="1" i="1">
                <a:solidFill>
                  <a:srgbClr val="0000CC"/>
                </a:solidFill>
              </a:rPr>
              <a:t>Cho đàn em tung tăng múa ca, trong nắng xuân tô đẹp muôn nhà.</a:t>
            </a:r>
          </a:p>
          <a:p>
            <a:endParaRPr lang="en-US" sz="2800" i="1"/>
          </a:p>
        </p:txBody>
      </p:sp>
      <p:sp>
        <p:nvSpPr>
          <p:cNvPr id="7172" name="Text Box 4"/>
          <p:cNvSpPr txBox="1">
            <a:spLocks noChangeArrowheads="1"/>
          </p:cNvSpPr>
          <p:nvPr/>
        </p:nvSpPr>
        <p:spPr bwMode="auto">
          <a:xfrm>
            <a:off x="1066800" y="914400"/>
            <a:ext cx="6705600" cy="519113"/>
          </a:xfrm>
          <a:prstGeom prst="rect">
            <a:avLst/>
          </a:prstGeom>
          <a:noFill/>
          <a:ln w="9525">
            <a:noFill/>
            <a:miter lim="800000"/>
            <a:headEnd/>
            <a:tailEnd/>
          </a:ln>
        </p:spPr>
        <p:txBody>
          <a:bodyPr>
            <a:spAutoFit/>
          </a:bodyPr>
          <a:lstStyle/>
          <a:p>
            <a:pPr algn="ctr">
              <a:spcBef>
                <a:spcPct val="50000"/>
              </a:spcBef>
            </a:pPr>
            <a:r>
              <a:rPr lang="en-US" sz="2800" b="1" i="1">
                <a:solidFill>
                  <a:srgbClr val="FF3300"/>
                </a:solidFill>
              </a:rPr>
              <a:t>Học hát: Bài Ước mơ</a:t>
            </a:r>
          </a:p>
        </p:txBody>
      </p:sp>
      <p:sp>
        <p:nvSpPr>
          <p:cNvPr id="22533" name="Text Box 5"/>
          <p:cNvSpPr txBox="1">
            <a:spLocks noChangeArrowheads="1"/>
          </p:cNvSpPr>
          <p:nvPr/>
        </p:nvSpPr>
        <p:spPr bwMode="auto">
          <a:xfrm>
            <a:off x="38100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34" name="Text Box 6"/>
          <p:cNvSpPr txBox="1">
            <a:spLocks noChangeArrowheads="1"/>
          </p:cNvSpPr>
          <p:nvPr/>
        </p:nvSpPr>
        <p:spPr bwMode="auto">
          <a:xfrm>
            <a:off x="12954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35" name="Text Box 7"/>
          <p:cNvSpPr txBox="1">
            <a:spLocks noChangeArrowheads="1"/>
          </p:cNvSpPr>
          <p:nvPr/>
        </p:nvSpPr>
        <p:spPr bwMode="auto">
          <a:xfrm>
            <a:off x="25146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36" name="Text Box 8"/>
          <p:cNvSpPr txBox="1">
            <a:spLocks noChangeArrowheads="1"/>
          </p:cNvSpPr>
          <p:nvPr/>
        </p:nvSpPr>
        <p:spPr bwMode="auto">
          <a:xfrm>
            <a:off x="152400" y="3048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37" name="Text Box 9"/>
          <p:cNvSpPr txBox="1">
            <a:spLocks noChangeArrowheads="1"/>
          </p:cNvSpPr>
          <p:nvPr/>
        </p:nvSpPr>
        <p:spPr bwMode="auto">
          <a:xfrm>
            <a:off x="44196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38" name="Text Box 10"/>
          <p:cNvSpPr txBox="1">
            <a:spLocks noChangeArrowheads="1"/>
          </p:cNvSpPr>
          <p:nvPr/>
        </p:nvSpPr>
        <p:spPr bwMode="auto">
          <a:xfrm>
            <a:off x="58674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39" name="Text Box 11"/>
          <p:cNvSpPr txBox="1">
            <a:spLocks noChangeArrowheads="1"/>
          </p:cNvSpPr>
          <p:nvPr/>
        </p:nvSpPr>
        <p:spPr bwMode="auto">
          <a:xfrm>
            <a:off x="35052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0" name="Text Box 12"/>
          <p:cNvSpPr txBox="1">
            <a:spLocks noChangeArrowheads="1"/>
          </p:cNvSpPr>
          <p:nvPr/>
        </p:nvSpPr>
        <p:spPr bwMode="auto">
          <a:xfrm>
            <a:off x="27432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1" name="Text Box 13"/>
          <p:cNvSpPr txBox="1">
            <a:spLocks noChangeArrowheads="1"/>
          </p:cNvSpPr>
          <p:nvPr/>
        </p:nvSpPr>
        <p:spPr bwMode="auto">
          <a:xfrm>
            <a:off x="15240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2" name="Text Box 14"/>
          <p:cNvSpPr txBox="1">
            <a:spLocks noChangeArrowheads="1"/>
          </p:cNvSpPr>
          <p:nvPr/>
        </p:nvSpPr>
        <p:spPr bwMode="auto">
          <a:xfrm>
            <a:off x="1524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3" name="Text Box 15"/>
          <p:cNvSpPr txBox="1">
            <a:spLocks noChangeArrowheads="1"/>
          </p:cNvSpPr>
          <p:nvPr/>
        </p:nvSpPr>
        <p:spPr bwMode="auto">
          <a:xfrm>
            <a:off x="1524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4" name="Text Box 16"/>
          <p:cNvSpPr txBox="1">
            <a:spLocks noChangeArrowheads="1"/>
          </p:cNvSpPr>
          <p:nvPr/>
        </p:nvSpPr>
        <p:spPr bwMode="auto">
          <a:xfrm>
            <a:off x="152400" y="4648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5" name="Text Box 17"/>
          <p:cNvSpPr txBox="1">
            <a:spLocks noChangeArrowheads="1"/>
          </p:cNvSpPr>
          <p:nvPr/>
        </p:nvSpPr>
        <p:spPr bwMode="auto">
          <a:xfrm>
            <a:off x="76200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6" name="Text Box 18"/>
          <p:cNvSpPr txBox="1">
            <a:spLocks noChangeArrowheads="1"/>
          </p:cNvSpPr>
          <p:nvPr/>
        </p:nvSpPr>
        <p:spPr bwMode="auto">
          <a:xfrm>
            <a:off x="7239000" y="22098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7" name="Text Box 19"/>
          <p:cNvSpPr txBox="1">
            <a:spLocks noChangeArrowheads="1"/>
          </p:cNvSpPr>
          <p:nvPr/>
        </p:nvSpPr>
        <p:spPr bwMode="auto">
          <a:xfrm>
            <a:off x="80772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8" name="Text Box 20"/>
          <p:cNvSpPr txBox="1">
            <a:spLocks noChangeArrowheads="1"/>
          </p:cNvSpPr>
          <p:nvPr/>
        </p:nvSpPr>
        <p:spPr bwMode="auto">
          <a:xfrm>
            <a:off x="76962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49" name="Text Box 21"/>
          <p:cNvSpPr txBox="1">
            <a:spLocks noChangeArrowheads="1"/>
          </p:cNvSpPr>
          <p:nvPr/>
        </p:nvSpPr>
        <p:spPr bwMode="auto">
          <a:xfrm>
            <a:off x="62484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0" name="Text Box 22"/>
          <p:cNvSpPr txBox="1">
            <a:spLocks noChangeArrowheads="1"/>
          </p:cNvSpPr>
          <p:nvPr/>
        </p:nvSpPr>
        <p:spPr bwMode="auto">
          <a:xfrm>
            <a:off x="51816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1" name="Text Box 23"/>
          <p:cNvSpPr txBox="1">
            <a:spLocks noChangeArrowheads="1"/>
          </p:cNvSpPr>
          <p:nvPr/>
        </p:nvSpPr>
        <p:spPr bwMode="auto">
          <a:xfrm>
            <a:off x="4038600" y="31242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2" name="Text Box 24"/>
          <p:cNvSpPr txBox="1">
            <a:spLocks noChangeArrowheads="1"/>
          </p:cNvSpPr>
          <p:nvPr/>
        </p:nvSpPr>
        <p:spPr bwMode="auto">
          <a:xfrm>
            <a:off x="5791200" y="4724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3" name="Text Box 25"/>
          <p:cNvSpPr txBox="1">
            <a:spLocks noChangeArrowheads="1"/>
          </p:cNvSpPr>
          <p:nvPr/>
        </p:nvSpPr>
        <p:spPr bwMode="auto">
          <a:xfrm>
            <a:off x="4343400" y="4724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4" name="Text Box 26"/>
          <p:cNvSpPr txBox="1">
            <a:spLocks noChangeArrowheads="1"/>
          </p:cNvSpPr>
          <p:nvPr/>
        </p:nvSpPr>
        <p:spPr bwMode="auto">
          <a:xfrm>
            <a:off x="3733800" y="4724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5" name="Text Box 27"/>
          <p:cNvSpPr txBox="1">
            <a:spLocks noChangeArrowheads="1"/>
          </p:cNvSpPr>
          <p:nvPr/>
        </p:nvSpPr>
        <p:spPr bwMode="auto">
          <a:xfrm>
            <a:off x="2438400" y="4724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6" name="Text Box 28"/>
          <p:cNvSpPr txBox="1">
            <a:spLocks noChangeArrowheads="1"/>
          </p:cNvSpPr>
          <p:nvPr/>
        </p:nvSpPr>
        <p:spPr bwMode="auto">
          <a:xfrm>
            <a:off x="1295400" y="4724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7" name="Text Box 29"/>
          <p:cNvSpPr txBox="1">
            <a:spLocks noChangeArrowheads="1"/>
          </p:cNvSpPr>
          <p:nvPr/>
        </p:nvSpPr>
        <p:spPr bwMode="auto">
          <a:xfrm>
            <a:off x="8153400" y="48006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8" name="Text Box 30"/>
          <p:cNvSpPr txBox="1">
            <a:spLocks noChangeArrowheads="1"/>
          </p:cNvSpPr>
          <p:nvPr/>
        </p:nvSpPr>
        <p:spPr bwMode="auto">
          <a:xfrm>
            <a:off x="50292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59" name="Text Box 31"/>
          <p:cNvSpPr txBox="1">
            <a:spLocks noChangeArrowheads="1"/>
          </p:cNvSpPr>
          <p:nvPr/>
        </p:nvSpPr>
        <p:spPr bwMode="auto">
          <a:xfrm>
            <a:off x="25146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60" name="Text Box 32"/>
          <p:cNvSpPr txBox="1">
            <a:spLocks noChangeArrowheads="1"/>
          </p:cNvSpPr>
          <p:nvPr/>
        </p:nvSpPr>
        <p:spPr bwMode="auto">
          <a:xfrm>
            <a:off x="14478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61" name="Text Box 33"/>
          <p:cNvSpPr txBox="1">
            <a:spLocks noChangeArrowheads="1"/>
          </p:cNvSpPr>
          <p:nvPr/>
        </p:nvSpPr>
        <p:spPr bwMode="auto">
          <a:xfrm>
            <a:off x="6858000" y="47244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62" name="Text Box 34"/>
          <p:cNvSpPr txBox="1">
            <a:spLocks noChangeArrowheads="1"/>
          </p:cNvSpPr>
          <p:nvPr/>
        </p:nvSpPr>
        <p:spPr bwMode="auto">
          <a:xfrm>
            <a:off x="71628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63" name="Text Box 35"/>
          <p:cNvSpPr txBox="1">
            <a:spLocks noChangeArrowheads="1"/>
          </p:cNvSpPr>
          <p:nvPr/>
        </p:nvSpPr>
        <p:spPr bwMode="auto">
          <a:xfrm>
            <a:off x="57912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64" name="Text Box 36"/>
          <p:cNvSpPr txBox="1">
            <a:spLocks noChangeArrowheads="1"/>
          </p:cNvSpPr>
          <p:nvPr/>
        </p:nvSpPr>
        <p:spPr bwMode="auto">
          <a:xfrm>
            <a:off x="86868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22565" name="Text Box 37"/>
          <p:cNvSpPr txBox="1">
            <a:spLocks noChangeArrowheads="1"/>
          </p:cNvSpPr>
          <p:nvPr/>
        </p:nvSpPr>
        <p:spPr bwMode="auto">
          <a:xfrm>
            <a:off x="8305800" y="3810000"/>
            <a:ext cx="304800"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0000"/>
                </a:solidFill>
                <a:sym typeface="Wingdings 2" pitchFamily="18" charset="2"/>
              </a:rPr>
              <a:t></a:t>
            </a:r>
          </a:p>
        </p:txBody>
      </p:sp>
      <p:sp>
        <p:nvSpPr>
          <p:cNvPr id="7206" name="AutoShape 38">
            <a:hlinkClick r:id="rId3" action="ppaction://hlinksldjump"/>
          </p:cNvPr>
          <p:cNvSpPr>
            <a:spLocks noChangeArrowheads="1"/>
          </p:cNvSpPr>
          <p:nvPr/>
        </p:nvSpPr>
        <p:spPr bwMode="auto">
          <a:xfrm>
            <a:off x="7924800" y="6324600"/>
            <a:ext cx="1219200" cy="533400"/>
          </a:xfrm>
          <a:prstGeom prst="rightArrow">
            <a:avLst>
              <a:gd name="adj1" fmla="val 50000"/>
              <a:gd name="adj2" fmla="val 57143"/>
            </a:avLst>
          </a:prstGeom>
          <a:solidFill>
            <a:schemeClr val="accent1"/>
          </a:solidFill>
          <a:ln w="9525">
            <a:solidFill>
              <a:schemeClr val="tx1"/>
            </a:solidFill>
            <a:miter lim="800000"/>
            <a:headEnd/>
            <a:tailEnd/>
          </a:ln>
        </p:spPr>
        <p:txBody>
          <a:bodyPr wrap="none" anchor="ctr"/>
          <a:lstStyle/>
          <a:p>
            <a:pPr algn="ctr"/>
            <a:r>
              <a:rPr lang="en-US"/>
              <a:t>TIẾP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fltVal val="0"/>
                                          </p:val>
                                        </p:tav>
                                        <p:tav tm="100000">
                                          <p:val>
                                            <p:strVal val="#ppt_w"/>
                                          </p:val>
                                        </p:tav>
                                      </p:tavLst>
                                    </p:anim>
                                    <p:anim calcmode="lin" valueType="num">
                                      <p:cBhvr>
                                        <p:cTn id="8" dur="500" fill="hold"/>
                                        <p:tgtEl>
                                          <p:spTgt spid="2253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2534"/>
                                        </p:tgtEl>
                                        <p:attrNameLst>
                                          <p:attrName>style.visibility</p:attrName>
                                        </p:attrNameLst>
                                      </p:cBhvr>
                                      <p:to>
                                        <p:strVal val="visible"/>
                                      </p:to>
                                    </p:set>
                                    <p:anim calcmode="lin" valueType="num">
                                      <p:cBhvr>
                                        <p:cTn id="11" dur="500" fill="hold"/>
                                        <p:tgtEl>
                                          <p:spTgt spid="22534"/>
                                        </p:tgtEl>
                                        <p:attrNameLst>
                                          <p:attrName>ppt_w</p:attrName>
                                        </p:attrNameLst>
                                      </p:cBhvr>
                                      <p:tavLst>
                                        <p:tav tm="0">
                                          <p:val>
                                            <p:fltVal val="0"/>
                                          </p:val>
                                        </p:tav>
                                        <p:tav tm="100000">
                                          <p:val>
                                            <p:strVal val="#ppt_w"/>
                                          </p:val>
                                        </p:tav>
                                      </p:tavLst>
                                    </p:anim>
                                    <p:anim calcmode="lin" valueType="num">
                                      <p:cBhvr>
                                        <p:cTn id="12" dur="500" fill="hold"/>
                                        <p:tgtEl>
                                          <p:spTgt spid="2253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2535"/>
                                        </p:tgtEl>
                                        <p:attrNameLst>
                                          <p:attrName>style.visibility</p:attrName>
                                        </p:attrNameLst>
                                      </p:cBhvr>
                                      <p:to>
                                        <p:strVal val="visible"/>
                                      </p:to>
                                    </p:set>
                                    <p:anim calcmode="lin" valueType="num">
                                      <p:cBhvr>
                                        <p:cTn id="15" dur="500" fill="hold"/>
                                        <p:tgtEl>
                                          <p:spTgt spid="22535"/>
                                        </p:tgtEl>
                                        <p:attrNameLst>
                                          <p:attrName>ppt_w</p:attrName>
                                        </p:attrNameLst>
                                      </p:cBhvr>
                                      <p:tavLst>
                                        <p:tav tm="0">
                                          <p:val>
                                            <p:fltVal val="0"/>
                                          </p:val>
                                        </p:tav>
                                        <p:tav tm="100000">
                                          <p:val>
                                            <p:strVal val="#ppt_w"/>
                                          </p:val>
                                        </p:tav>
                                      </p:tavLst>
                                    </p:anim>
                                    <p:anim calcmode="lin" valueType="num">
                                      <p:cBhvr>
                                        <p:cTn id="16" dur="500" fill="hold"/>
                                        <p:tgtEl>
                                          <p:spTgt spid="2253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p:cTn id="19" dur="500" fill="hold"/>
                                        <p:tgtEl>
                                          <p:spTgt spid="22536"/>
                                        </p:tgtEl>
                                        <p:attrNameLst>
                                          <p:attrName>ppt_w</p:attrName>
                                        </p:attrNameLst>
                                      </p:cBhvr>
                                      <p:tavLst>
                                        <p:tav tm="0">
                                          <p:val>
                                            <p:fltVal val="0"/>
                                          </p:val>
                                        </p:tav>
                                        <p:tav tm="100000">
                                          <p:val>
                                            <p:strVal val="#ppt_w"/>
                                          </p:val>
                                        </p:tav>
                                      </p:tavLst>
                                    </p:anim>
                                    <p:anim calcmode="lin" valueType="num">
                                      <p:cBhvr>
                                        <p:cTn id="20" dur="500" fill="hold"/>
                                        <p:tgtEl>
                                          <p:spTgt spid="2253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2537"/>
                                        </p:tgtEl>
                                        <p:attrNameLst>
                                          <p:attrName>style.visibility</p:attrName>
                                        </p:attrNameLst>
                                      </p:cBhvr>
                                      <p:to>
                                        <p:strVal val="visible"/>
                                      </p:to>
                                    </p:set>
                                    <p:anim calcmode="lin" valueType="num">
                                      <p:cBhvr>
                                        <p:cTn id="23" dur="500" fill="hold"/>
                                        <p:tgtEl>
                                          <p:spTgt spid="22537"/>
                                        </p:tgtEl>
                                        <p:attrNameLst>
                                          <p:attrName>ppt_w</p:attrName>
                                        </p:attrNameLst>
                                      </p:cBhvr>
                                      <p:tavLst>
                                        <p:tav tm="0">
                                          <p:val>
                                            <p:fltVal val="0"/>
                                          </p:val>
                                        </p:tav>
                                        <p:tav tm="100000">
                                          <p:val>
                                            <p:strVal val="#ppt_w"/>
                                          </p:val>
                                        </p:tav>
                                      </p:tavLst>
                                    </p:anim>
                                    <p:anim calcmode="lin" valueType="num">
                                      <p:cBhvr>
                                        <p:cTn id="24" dur="500" fill="hold"/>
                                        <p:tgtEl>
                                          <p:spTgt spid="22537"/>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2538"/>
                                        </p:tgtEl>
                                        <p:attrNameLst>
                                          <p:attrName>style.visibility</p:attrName>
                                        </p:attrNameLst>
                                      </p:cBhvr>
                                      <p:to>
                                        <p:strVal val="visible"/>
                                      </p:to>
                                    </p:set>
                                    <p:anim calcmode="lin" valueType="num">
                                      <p:cBhvr>
                                        <p:cTn id="27" dur="500" fill="hold"/>
                                        <p:tgtEl>
                                          <p:spTgt spid="22538"/>
                                        </p:tgtEl>
                                        <p:attrNameLst>
                                          <p:attrName>ppt_w</p:attrName>
                                        </p:attrNameLst>
                                      </p:cBhvr>
                                      <p:tavLst>
                                        <p:tav tm="0">
                                          <p:val>
                                            <p:fltVal val="0"/>
                                          </p:val>
                                        </p:tav>
                                        <p:tav tm="100000">
                                          <p:val>
                                            <p:strVal val="#ppt_w"/>
                                          </p:val>
                                        </p:tav>
                                      </p:tavLst>
                                    </p:anim>
                                    <p:anim calcmode="lin" valueType="num">
                                      <p:cBhvr>
                                        <p:cTn id="28" dur="500" fill="hold"/>
                                        <p:tgtEl>
                                          <p:spTgt spid="2253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2539"/>
                                        </p:tgtEl>
                                        <p:attrNameLst>
                                          <p:attrName>style.visibility</p:attrName>
                                        </p:attrNameLst>
                                      </p:cBhvr>
                                      <p:to>
                                        <p:strVal val="visible"/>
                                      </p:to>
                                    </p:set>
                                    <p:anim calcmode="lin" valueType="num">
                                      <p:cBhvr>
                                        <p:cTn id="31" dur="500" fill="hold"/>
                                        <p:tgtEl>
                                          <p:spTgt spid="22539"/>
                                        </p:tgtEl>
                                        <p:attrNameLst>
                                          <p:attrName>ppt_w</p:attrName>
                                        </p:attrNameLst>
                                      </p:cBhvr>
                                      <p:tavLst>
                                        <p:tav tm="0">
                                          <p:val>
                                            <p:fltVal val="0"/>
                                          </p:val>
                                        </p:tav>
                                        <p:tav tm="100000">
                                          <p:val>
                                            <p:strVal val="#ppt_w"/>
                                          </p:val>
                                        </p:tav>
                                      </p:tavLst>
                                    </p:anim>
                                    <p:anim calcmode="lin" valueType="num">
                                      <p:cBhvr>
                                        <p:cTn id="32" dur="500" fill="hold"/>
                                        <p:tgtEl>
                                          <p:spTgt spid="2253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2540"/>
                                        </p:tgtEl>
                                        <p:attrNameLst>
                                          <p:attrName>style.visibility</p:attrName>
                                        </p:attrNameLst>
                                      </p:cBhvr>
                                      <p:to>
                                        <p:strVal val="visible"/>
                                      </p:to>
                                    </p:set>
                                    <p:anim calcmode="lin" valueType="num">
                                      <p:cBhvr>
                                        <p:cTn id="35" dur="500" fill="hold"/>
                                        <p:tgtEl>
                                          <p:spTgt spid="22540"/>
                                        </p:tgtEl>
                                        <p:attrNameLst>
                                          <p:attrName>ppt_w</p:attrName>
                                        </p:attrNameLst>
                                      </p:cBhvr>
                                      <p:tavLst>
                                        <p:tav tm="0">
                                          <p:val>
                                            <p:fltVal val="0"/>
                                          </p:val>
                                        </p:tav>
                                        <p:tav tm="100000">
                                          <p:val>
                                            <p:strVal val="#ppt_w"/>
                                          </p:val>
                                        </p:tav>
                                      </p:tavLst>
                                    </p:anim>
                                    <p:anim calcmode="lin" valueType="num">
                                      <p:cBhvr>
                                        <p:cTn id="36" dur="500" fill="hold"/>
                                        <p:tgtEl>
                                          <p:spTgt spid="2254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2541"/>
                                        </p:tgtEl>
                                        <p:attrNameLst>
                                          <p:attrName>style.visibility</p:attrName>
                                        </p:attrNameLst>
                                      </p:cBhvr>
                                      <p:to>
                                        <p:strVal val="visible"/>
                                      </p:to>
                                    </p:set>
                                    <p:anim calcmode="lin" valueType="num">
                                      <p:cBhvr>
                                        <p:cTn id="39" dur="500" fill="hold"/>
                                        <p:tgtEl>
                                          <p:spTgt spid="22541"/>
                                        </p:tgtEl>
                                        <p:attrNameLst>
                                          <p:attrName>ppt_w</p:attrName>
                                        </p:attrNameLst>
                                      </p:cBhvr>
                                      <p:tavLst>
                                        <p:tav tm="0">
                                          <p:val>
                                            <p:fltVal val="0"/>
                                          </p:val>
                                        </p:tav>
                                        <p:tav tm="100000">
                                          <p:val>
                                            <p:strVal val="#ppt_w"/>
                                          </p:val>
                                        </p:tav>
                                      </p:tavLst>
                                    </p:anim>
                                    <p:anim calcmode="lin" valueType="num">
                                      <p:cBhvr>
                                        <p:cTn id="40" dur="500" fill="hold"/>
                                        <p:tgtEl>
                                          <p:spTgt spid="22541"/>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2542"/>
                                        </p:tgtEl>
                                        <p:attrNameLst>
                                          <p:attrName>style.visibility</p:attrName>
                                        </p:attrNameLst>
                                      </p:cBhvr>
                                      <p:to>
                                        <p:strVal val="visible"/>
                                      </p:to>
                                    </p:set>
                                    <p:anim calcmode="lin" valueType="num">
                                      <p:cBhvr>
                                        <p:cTn id="43" dur="500" fill="hold"/>
                                        <p:tgtEl>
                                          <p:spTgt spid="22542"/>
                                        </p:tgtEl>
                                        <p:attrNameLst>
                                          <p:attrName>ppt_w</p:attrName>
                                        </p:attrNameLst>
                                      </p:cBhvr>
                                      <p:tavLst>
                                        <p:tav tm="0">
                                          <p:val>
                                            <p:fltVal val="0"/>
                                          </p:val>
                                        </p:tav>
                                        <p:tav tm="100000">
                                          <p:val>
                                            <p:strVal val="#ppt_w"/>
                                          </p:val>
                                        </p:tav>
                                      </p:tavLst>
                                    </p:anim>
                                    <p:anim calcmode="lin" valueType="num">
                                      <p:cBhvr>
                                        <p:cTn id="44" dur="500" fill="hold"/>
                                        <p:tgtEl>
                                          <p:spTgt spid="2254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2543"/>
                                        </p:tgtEl>
                                        <p:attrNameLst>
                                          <p:attrName>style.visibility</p:attrName>
                                        </p:attrNameLst>
                                      </p:cBhvr>
                                      <p:to>
                                        <p:strVal val="visible"/>
                                      </p:to>
                                    </p:set>
                                    <p:anim calcmode="lin" valueType="num">
                                      <p:cBhvr>
                                        <p:cTn id="47" dur="500" fill="hold"/>
                                        <p:tgtEl>
                                          <p:spTgt spid="22543"/>
                                        </p:tgtEl>
                                        <p:attrNameLst>
                                          <p:attrName>ppt_w</p:attrName>
                                        </p:attrNameLst>
                                      </p:cBhvr>
                                      <p:tavLst>
                                        <p:tav tm="0">
                                          <p:val>
                                            <p:fltVal val="0"/>
                                          </p:val>
                                        </p:tav>
                                        <p:tav tm="100000">
                                          <p:val>
                                            <p:strVal val="#ppt_w"/>
                                          </p:val>
                                        </p:tav>
                                      </p:tavLst>
                                    </p:anim>
                                    <p:anim calcmode="lin" valueType="num">
                                      <p:cBhvr>
                                        <p:cTn id="48" dur="500" fill="hold"/>
                                        <p:tgtEl>
                                          <p:spTgt spid="22543"/>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22544"/>
                                        </p:tgtEl>
                                        <p:attrNameLst>
                                          <p:attrName>style.visibility</p:attrName>
                                        </p:attrNameLst>
                                      </p:cBhvr>
                                      <p:to>
                                        <p:strVal val="visible"/>
                                      </p:to>
                                    </p:set>
                                    <p:anim calcmode="lin" valueType="num">
                                      <p:cBhvr>
                                        <p:cTn id="51" dur="500" fill="hold"/>
                                        <p:tgtEl>
                                          <p:spTgt spid="22544"/>
                                        </p:tgtEl>
                                        <p:attrNameLst>
                                          <p:attrName>ppt_w</p:attrName>
                                        </p:attrNameLst>
                                      </p:cBhvr>
                                      <p:tavLst>
                                        <p:tav tm="0">
                                          <p:val>
                                            <p:fltVal val="0"/>
                                          </p:val>
                                        </p:tav>
                                        <p:tav tm="100000">
                                          <p:val>
                                            <p:strVal val="#ppt_w"/>
                                          </p:val>
                                        </p:tav>
                                      </p:tavLst>
                                    </p:anim>
                                    <p:anim calcmode="lin" valueType="num">
                                      <p:cBhvr>
                                        <p:cTn id="52" dur="500" fill="hold"/>
                                        <p:tgtEl>
                                          <p:spTgt spid="22544"/>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22545"/>
                                        </p:tgtEl>
                                        <p:attrNameLst>
                                          <p:attrName>style.visibility</p:attrName>
                                        </p:attrNameLst>
                                      </p:cBhvr>
                                      <p:to>
                                        <p:strVal val="visible"/>
                                      </p:to>
                                    </p:set>
                                    <p:anim calcmode="lin" valueType="num">
                                      <p:cBhvr>
                                        <p:cTn id="55" dur="500" fill="hold"/>
                                        <p:tgtEl>
                                          <p:spTgt spid="22545"/>
                                        </p:tgtEl>
                                        <p:attrNameLst>
                                          <p:attrName>ppt_w</p:attrName>
                                        </p:attrNameLst>
                                      </p:cBhvr>
                                      <p:tavLst>
                                        <p:tav tm="0">
                                          <p:val>
                                            <p:fltVal val="0"/>
                                          </p:val>
                                        </p:tav>
                                        <p:tav tm="100000">
                                          <p:val>
                                            <p:strVal val="#ppt_w"/>
                                          </p:val>
                                        </p:tav>
                                      </p:tavLst>
                                    </p:anim>
                                    <p:anim calcmode="lin" valueType="num">
                                      <p:cBhvr>
                                        <p:cTn id="56" dur="500" fill="hold"/>
                                        <p:tgtEl>
                                          <p:spTgt spid="22545"/>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22546"/>
                                        </p:tgtEl>
                                        <p:attrNameLst>
                                          <p:attrName>style.visibility</p:attrName>
                                        </p:attrNameLst>
                                      </p:cBhvr>
                                      <p:to>
                                        <p:strVal val="visible"/>
                                      </p:to>
                                    </p:set>
                                    <p:anim calcmode="lin" valueType="num">
                                      <p:cBhvr>
                                        <p:cTn id="59" dur="500" fill="hold"/>
                                        <p:tgtEl>
                                          <p:spTgt spid="22546"/>
                                        </p:tgtEl>
                                        <p:attrNameLst>
                                          <p:attrName>ppt_w</p:attrName>
                                        </p:attrNameLst>
                                      </p:cBhvr>
                                      <p:tavLst>
                                        <p:tav tm="0">
                                          <p:val>
                                            <p:fltVal val="0"/>
                                          </p:val>
                                        </p:tav>
                                        <p:tav tm="100000">
                                          <p:val>
                                            <p:strVal val="#ppt_w"/>
                                          </p:val>
                                        </p:tav>
                                      </p:tavLst>
                                    </p:anim>
                                    <p:anim calcmode="lin" valueType="num">
                                      <p:cBhvr>
                                        <p:cTn id="60" dur="500" fill="hold"/>
                                        <p:tgtEl>
                                          <p:spTgt spid="2254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22547"/>
                                        </p:tgtEl>
                                        <p:attrNameLst>
                                          <p:attrName>style.visibility</p:attrName>
                                        </p:attrNameLst>
                                      </p:cBhvr>
                                      <p:to>
                                        <p:strVal val="visible"/>
                                      </p:to>
                                    </p:set>
                                    <p:anim calcmode="lin" valueType="num">
                                      <p:cBhvr>
                                        <p:cTn id="63" dur="500" fill="hold"/>
                                        <p:tgtEl>
                                          <p:spTgt spid="22547"/>
                                        </p:tgtEl>
                                        <p:attrNameLst>
                                          <p:attrName>ppt_w</p:attrName>
                                        </p:attrNameLst>
                                      </p:cBhvr>
                                      <p:tavLst>
                                        <p:tav tm="0">
                                          <p:val>
                                            <p:fltVal val="0"/>
                                          </p:val>
                                        </p:tav>
                                        <p:tav tm="100000">
                                          <p:val>
                                            <p:strVal val="#ppt_w"/>
                                          </p:val>
                                        </p:tav>
                                      </p:tavLst>
                                    </p:anim>
                                    <p:anim calcmode="lin" valueType="num">
                                      <p:cBhvr>
                                        <p:cTn id="64" dur="500" fill="hold"/>
                                        <p:tgtEl>
                                          <p:spTgt spid="22547"/>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22548"/>
                                        </p:tgtEl>
                                        <p:attrNameLst>
                                          <p:attrName>style.visibility</p:attrName>
                                        </p:attrNameLst>
                                      </p:cBhvr>
                                      <p:to>
                                        <p:strVal val="visible"/>
                                      </p:to>
                                    </p:set>
                                    <p:anim calcmode="lin" valueType="num">
                                      <p:cBhvr>
                                        <p:cTn id="67" dur="500" fill="hold"/>
                                        <p:tgtEl>
                                          <p:spTgt spid="22548"/>
                                        </p:tgtEl>
                                        <p:attrNameLst>
                                          <p:attrName>ppt_w</p:attrName>
                                        </p:attrNameLst>
                                      </p:cBhvr>
                                      <p:tavLst>
                                        <p:tav tm="0">
                                          <p:val>
                                            <p:fltVal val="0"/>
                                          </p:val>
                                        </p:tav>
                                        <p:tav tm="100000">
                                          <p:val>
                                            <p:strVal val="#ppt_w"/>
                                          </p:val>
                                        </p:tav>
                                      </p:tavLst>
                                    </p:anim>
                                    <p:anim calcmode="lin" valueType="num">
                                      <p:cBhvr>
                                        <p:cTn id="68" dur="500" fill="hold"/>
                                        <p:tgtEl>
                                          <p:spTgt spid="22548"/>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2549"/>
                                        </p:tgtEl>
                                        <p:attrNameLst>
                                          <p:attrName>style.visibility</p:attrName>
                                        </p:attrNameLst>
                                      </p:cBhvr>
                                      <p:to>
                                        <p:strVal val="visible"/>
                                      </p:to>
                                    </p:set>
                                    <p:anim calcmode="lin" valueType="num">
                                      <p:cBhvr>
                                        <p:cTn id="71" dur="500" fill="hold"/>
                                        <p:tgtEl>
                                          <p:spTgt spid="22549"/>
                                        </p:tgtEl>
                                        <p:attrNameLst>
                                          <p:attrName>ppt_w</p:attrName>
                                        </p:attrNameLst>
                                      </p:cBhvr>
                                      <p:tavLst>
                                        <p:tav tm="0">
                                          <p:val>
                                            <p:fltVal val="0"/>
                                          </p:val>
                                        </p:tav>
                                        <p:tav tm="100000">
                                          <p:val>
                                            <p:strVal val="#ppt_w"/>
                                          </p:val>
                                        </p:tav>
                                      </p:tavLst>
                                    </p:anim>
                                    <p:anim calcmode="lin" valueType="num">
                                      <p:cBhvr>
                                        <p:cTn id="72" dur="500" fill="hold"/>
                                        <p:tgtEl>
                                          <p:spTgt spid="22549"/>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22550"/>
                                        </p:tgtEl>
                                        <p:attrNameLst>
                                          <p:attrName>style.visibility</p:attrName>
                                        </p:attrNameLst>
                                      </p:cBhvr>
                                      <p:to>
                                        <p:strVal val="visible"/>
                                      </p:to>
                                    </p:set>
                                    <p:anim calcmode="lin" valueType="num">
                                      <p:cBhvr>
                                        <p:cTn id="75" dur="500" fill="hold"/>
                                        <p:tgtEl>
                                          <p:spTgt spid="22550"/>
                                        </p:tgtEl>
                                        <p:attrNameLst>
                                          <p:attrName>ppt_w</p:attrName>
                                        </p:attrNameLst>
                                      </p:cBhvr>
                                      <p:tavLst>
                                        <p:tav tm="0">
                                          <p:val>
                                            <p:fltVal val="0"/>
                                          </p:val>
                                        </p:tav>
                                        <p:tav tm="100000">
                                          <p:val>
                                            <p:strVal val="#ppt_w"/>
                                          </p:val>
                                        </p:tav>
                                      </p:tavLst>
                                    </p:anim>
                                    <p:anim calcmode="lin" valueType="num">
                                      <p:cBhvr>
                                        <p:cTn id="76" dur="500" fill="hold"/>
                                        <p:tgtEl>
                                          <p:spTgt spid="22550"/>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22551"/>
                                        </p:tgtEl>
                                        <p:attrNameLst>
                                          <p:attrName>style.visibility</p:attrName>
                                        </p:attrNameLst>
                                      </p:cBhvr>
                                      <p:to>
                                        <p:strVal val="visible"/>
                                      </p:to>
                                    </p:set>
                                    <p:anim calcmode="lin" valueType="num">
                                      <p:cBhvr>
                                        <p:cTn id="79" dur="500" fill="hold"/>
                                        <p:tgtEl>
                                          <p:spTgt spid="22551"/>
                                        </p:tgtEl>
                                        <p:attrNameLst>
                                          <p:attrName>ppt_w</p:attrName>
                                        </p:attrNameLst>
                                      </p:cBhvr>
                                      <p:tavLst>
                                        <p:tav tm="0">
                                          <p:val>
                                            <p:fltVal val="0"/>
                                          </p:val>
                                        </p:tav>
                                        <p:tav tm="100000">
                                          <p:val>
                                            <p:strVal val="#ppt_w"/>
                                          </p:val>
                                        </p:tav>
                                      </p:tavLst>
                                    </p:anim>
                                    <p:anim calcmode="lin" valueType="num">
                                      <p:cBhvr>
                                        <p:cTn id="80" dur="500" fill="hold"/>
                                        <p:tgtEl>
                                          <p:spTgt spid="22551"/>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22552"/>
                                        </p:tgtEl>
                                        <p:attrNameLst>
                                          <p:attrName>style.visibility</p:attrName>
                                        </p:attrNameLst>
                                      </p:cBhvr>
                                      <p:to>
                                        <p:strVal val="visible"/>
                                      </p:to>
                                    </p:set>
                                    <p:anim calcmode="lin" valueType="num">
                                      <p:cBhvr>
                                        <p:cTn id="83" dur="500" fill="hold"/>
                                        <p:tgtEl>
                                          <p:spTgt spid="22552"/>
                                        </p:tgtEl>
                                        <p:attrNameLst>
                                          <p:attrName>ppt_w</p:attrName>
                                        </p:attrNameLst>
                                      </p:cBhvr>
                                      <p:tavLst>
                                        <p:tav tm="0">
                                          <p:val>
                                            <p:fltVal val="0"/>
                                          </p:val>
                                        </p:tav>
                                        <p:tav tm="100000">
                                          <p:val>
                                            <p:strVal val="#ppt_w"/>
                                          </p:val>
                                        </p:tav>
                                      </p:tavLst>
                                    </p:anim>
                                    <p:anim calcmode="lin" valueType="num">
                                      <p:cBhvr>
                                        <p:cTn id="84" dur="500" fill="hold"/>
                                        <p:tgtEl>
                                          <p:spTgt spid="22552"/>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2553"/>
                                        </p:tgtEl>
                                        <p:attrNameLst>
                                          <p:attrName>style.visibility</p:attrName>
                                        </p:attrNameLst>
                                      </p:cBhvr>
                                      <p:to>
                                        <p:strVal val="visible"/>
                                      </p:to>
                                    </p:set>
                                    <p:anim calcmode="lin" valueType="num">
                                      <p:cBhvr>
                                        <p:cTn id="87" dur="500" fill="hold"/>
                                        <p:tgtEl>
                                          <p:spTgt spid="22553"/>
                                        </p:tgtEl>
                                        <p:attrNameLst>
                                          <p:attrName>ppt_w</p:attrName>
                                        </p:attrNameLst>
                                      </p:cBhvr>
                                      <p:tavLst>
                                        <p:tav tm="0">
                                          <p:val>
                                            <p:fltVal val="0"/>
                                          </p:val>
                                        </p:tav>
                                        <p:tav tm="100000">
                                          <p:val>
                                            <p:strVal val="#ppt_w"/>
                                          </p:val>
                                        </p:tav>
                                      </p:tavLst>
                                    </p:anim>
                                    <p:anim calcmode="lin" valueType="num">
                                      <p:cBhvr>
                                        <p:cTn id="88" dur="500" fill="hold"/>
                                        <p:tgtEl>
                                          <p:spTgt spid="22553"/>
                                        </p:tgtEl>
                                        <p:attrNameLst>
                                          <p:attrName>ppt_h</p:attrName>
                                        </p:attrNameLst>
                                      </p:cBhvr>
                                      <p:tavLst>
                                        <p:tav tm="0">
                                          <p:val>
                                            <p:fltVal val="0"/>
                                          </p:val>
                                        </p:tav>
                                        <p:tav tm="100000">
                                          <p:val>
                                            <p:strVal val="#ppt_h"/>
                                          </p:val>
                                        </p:tav>
                                      </p:tavLst>
                                    </p:anim>
                                  </p:childTnLst>
                                </p:cTn>
                              </p:par>
                              <p:par>
                                <p:cTn id="89" presetID="23" presetClass="entr" presetSubtype="16" fill="hold" grpId="0" nodeType="withEffect">
                                  <p:stCondLst>
                                    <p:cond delay="0"/>
                                  </p:stCondLst>
                                  <p:childTnLst>
                                    <p:set>
                                      <p:cBhvr>
                                        <p:cTn id="90" dur="1" fill="hold">
                                          <p:stCondLst>
                                            <p:cond delay="0"/>
                                          </p:stCondLst>
                                        </p:cTn>
                                        <p:tgtEl>
                                          <p:spTgt spid="22554"/>
                                        </p:tgtEl>
                                        <p:attrNameLst>
                                          <p:attrName>style.visibility</p:attrName>
                                        </p:attrNameLst>
                                      </p:cBhvr>
                                      <p:to>
                                        <p:strVal val="visible"/>
                                      </p:to>
                                    </p:set>
                                    <p:anim calcmode="lin" valueType="num">
                                      <p:cBhvr>
                                        <p:cTn id="91" dur="500" fill="hold"/>
                                        <p:tgtEl>
                                          <p:spTgt spid="22554"/>
                                        </p:tgtEl>
                                        <p:attrNameLst>
                                          <p:attrName>ppt_w</p:attrName>
                                        </p:attrNameLst>
                                      </p:cBhvr>
                                      <p:tavLst>
                                        <p:tav tm="0">
                                          <p:val>
                                            <p:fltVal val="0"/>
                                          </p:val>
                                        </p:tav>
                                        <p:tav tm="100000">
                                          <p:val>
                                            <p:strVal val="#ppt_w"/>
                                          </p:val>
                                        </p:tav>
                                      </p:tavLst>
                                    </p:anim>
                                    <p:anim calcmode="lin" valueType="num">
                                      <p:cBhvr>
                                        <p:cTn id="92" dur="500" fill="hold"/>
                                        <p:tgtEl>
                                          <p:spTgt spid="22554"/>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22555"/>
                                        </p:tgtEl>
                                        <p:attrNameLst>
                                          <p:attrName>style.visibility</p:attrName>
                                        </p:attrNameLst>
                                      </p:cBhvr>
                                      <p:to>
                                        <p:strVal val="visible"/>
                                      </p:to>
                                    </p:set>
                                    <p:anim calcmode="lin" valueType="num">
                                      <p:cBhvr>
                                        <p:cTn id="95" dur="500" fill="hold"/>
                                        <p:tgtEl>
                                          <p:spTgt spid="22555"/>
                                        </p:tgtEl>
                                        <p:attrNameLst>
                                          <p:attrName>ppt_w</p:attrName>
                                        </p:attrNameLst>
                                      </p:cBhvr>
                                      <p:tavLst>
                                        <p:tav tm="0">
                                          <p:val>
                                            <p:fltVal val="0"/>
                                          </p:val>
                                        </p:tav>
                                        <p:tav tm="100000">
                                          <p:val>
                                            <p:strVal val="#ppt_w"/>
                                          </p:val>
                                        </p:tav>
                                      </p:tavLst>
                                    </p:anim>
                                    <p:anim calcmode="lin" valueType="num">
                                      <p:cBhvr>
                                        <p:cTn id="96" dur="500" fill="hold"/>
                                        <p:tgtEl>
                                          <p:spTgt spid="22555"/>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22556"/>
                                        </p:tgtEl>
                                        <p:attrNameLst>
                                          <p:attrName>style.visibility</p:attrName>
                                        </p:attrNameLst>
                                      </p:cBhvr>
                                      <p:to>
                                        <p:strVal val="visible"/>
                                      </p:to>
                                    </p:set>
                                    <p:anim calcmode="lin" valueType="num">
                                      <p:cBhvr>
                                        <p:cTn id="99" dur="500" fill="hold"/>
                                        <p:tgtEl>
                                          <p:spTgt spid="22556"/>
                                        </p:tgtEl>
                                        <p:attrNameLst>
                                          <p:attrName>ppt_w</p:attrName>
                                        </p:attrNameLst>
                                      </p:cBhvr>
                                      <p:tavLst>
                                        <p:tav tm="0">
                                          <p:val>
                                            <p:fltVal val="0"/>
                                          </p:val>
                                        </p:tav>
                                        <p:tav tm="100000">
                                          <p:val>
                                            <p:strVal val="#ppt_w"/>
                                          </p:val>
                                        </p:tav>
                                      </p:tavLst>
                                    </p:anim>
                                    <p:anim calcmode="lin" valueType="num">
                                      <p:cBhvr>
                                        <p:cTn id="100" dur="500" fill="hold"/>
                                        <p:tgtEl>
                                          <p:spTgt spid="22556"/>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22557"/>
                                        </p:tgtEl>
                                        <p:attrNameLst>
                                          <p:attrName>style.visibility</p:attrName>
                                        </p:attrNameLst>
                                      </p:cBhvr>
                                      <p:to>
                                        <p:strVal val="visible"/>
                                      </p:to>
                                    </p:set>
                                    <p:anim calcmode="lin" valueType="num">
                                      <p:cBhvr>
                                        <p:cTn id="103" dur="500" fill="hold"/>
                                        <p:tgtEl>
                                          <p:spTgt spid="22557"/>
                                        </p:tgtEl>
                                        <p:attrNameLst>
                                          <p:attrName>ppt_w</p:attrName>
                                        </p:attrNameLst>
                                      </p:cBhvr>
                                      <p:tavLst>
                                        <p:tav tm="0">
                                          <p:val>
                                            <p:fltVal val="0"/>
                                          </p:val>
                                        </p:tav>
                                        <p:tav tm="100000">
                                          <p:val>
                                            <p:strVal val="#ppt_w"/>
                                          </p:val>
                                        </p:tav>
                                      </p:tavLst>
                                    </p:anim>
                                    <p:anim calcmode="lin" valueType="num">
                                      <p:cBhvr>
                                        <p:cTn id="104" dur="500" fill="hold"/>
                                        <p:tgtEl>
                                          <p:spTgt spid="22557"/>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22558"/>
                                        </p:tgtEl>
                                        <p:attrNameLst>
                                          <p:attrName>style.visibility</p:attrName>
                                        </p:attrNameLst>
                                      </p:cBhvr>
                                      <p:to>
                                        <p:strVal val="visible"/>
                                      </p:to>
                                    </p:set>
                                    <p:anim calcmode="lin" valueType="num">
                                      <p:cBhvr>
                                        <p:cTn id="107" dur="500" fill="hold"/>
                                        <p:tgtEl>
                                          <p:spTgt spid="22558"/>
                                        </p:tgtEl>
                                        <p:attrNameLst>
                                          <p:attrName>ppt_w</p:attrName>
                                        </p:attrNameLst>
                                      </p:cBhvr>
                                      <p:tavLst>
                                        <p:tav tm="0">
                                          <p:val>
                                            <p:fltVal val="0"/>
                                          </p:val>
                                        </p:tav>
                                        <p:tav tm="100000">
                                          <p:val>
                                            <p:strVal val="#ppt_w"/>
                                          </p:val>
                                        </p:tav>
                                      </p:tavLst>
                                    </p:anim>
                                    <p:anim calcmode="lin" valueType="num">
                                      <p:cBhvr>
                                        <p:cTn id="108" dur="500" fill="hold"/>
                                        <p:tgtEl>
                                          <p:spTgt spid="22558"/>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22559"/>
                                        </p:tgtEl>
                                        <p:attrNameLst>
                                          <p:attrName>style.visibility</p:attrName>
                                        </p:attrNameLst>
                                      </p:cBhvr>
                                      <p:to>
                                        <p:strVal val="visible"/>
                                      </p:to>
                                    </p:set>
                                    <p:anim calcmode="lin" valueType="num">
                                      <p:cBhvr>
                                        <p:cTn id="111" dur="500" fill="hold"/>
                                        <p:tgtEl>
                                          <p:spTgt spid="22559"/>
                                        </p:tgtEl>
                                        <p:attrNameLst>
                                          <p:attrName>ppt_w</p:attrName>
                                        </p:attrNameLst>
                                      </p:cBhvr>
                                      <p:tavLst>
                                        <p:tav tm="0">
                                          <p:val>
                                            <p:fltVal val="0"/>
                                          </p:val>
                                        </p:tav>
                                        <p:tav tm="100000">
                                          <p:val>
                                            <p:strVal val="#ppt_w"/>
                                          </p:val>
                                        </p:tav>
                                      </p:tavLst>
                                    </p:anim>
                                    <p:anim calcmode="lin" valueType="num">
                                      <p:cBhvr>
                                        <p:cTn id="112" dur="500" fill="hold"/>
                                        <p:tgtEl>
                                          <p:spTgt spid="22559"/>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22560"/>
                                        </p:tgtEl>
                                        <p:attrNameLst>
                                          <p:attrName>style.visibility</p:attrName>
                                        </p:attrNameLst>
                                      </p:cBhvr>
                                      <p:to>
                                        <p:strVal val="visible"/>
                                      </p:to>
                                    </p:set>
                                    <p:anim calcmode="lin" valueType="num">
                                      <p:cBhvr>
                                        <p:cTn id="115" dur="500" fill="hold"/>
                                        <p:tgtEl>
                                          <p:spTgt spid="22560"/>
                                        </p:tgtEl>
                                        <p:attrNameLst>
                                          <p:attrName>ppt_w</p:attrName>
                                        </p:attrNameLst>
                                      </p:cBhvr>
                                      <p:tavLst>
                                        <p:tav tm="0">
                                          <p:val>
                                            <p:fltVal val="0"/>
                                          </p:val>
                                        </p:tav>
                                        <p:tav tm="100000">
                                          <p:val>
                                            <p:strVal val="#ppt_w"/>
                                          </p:val>
                                        </p:tav>
                                      </p:tavLst>
                                    </p:anim>
                                    <p:anim calcmode="lin" valueType="num">
                                      <p:cBhvr>
                                        <p:cTn id="116" dur="500" fill="hold"/>
                                        <p:tgtEl>
                                          <p:spTgt spid="22560"/>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22561"/>
                                        </p:tgtEl>
                                        <p:attrNameLst>
                                          <p:attrName>style.visibility</p:attrName>
                                        </p:attrNameLst>
                                      </p:cBhvr>
                                      <p:to>
                                        <p:strVal val="visible"/>
                                      </p:to>
                                    </p:set>
                                    <p:anim calcmode="lin" valueType="num">
                                      <p:cBhvr>
                                        <p:cTn id="119" dur="500" fill="hold"/>
                                        <p:tgtEl>
                                          <p:spTgt spid="22561"/>
                                        </p:tgtEl>
                                        <p:attrNameLst>
                                          <p:attrName>ppt_w</p:attrName>
                                        </p:attrNameLst>
                                      </p:cBhvr>
                                      <p:tavLst>
                                        <p:tav tm="0">
                                          <p:val>
                                            <p:fltVal val="0"/>
                                          </p:val>
                                        </p:tav>
                                        <p:tav tm="100000">
                                          <p:val>
                                            <p:strVal val="#ppt_w"/>
                                          </p:val>
                                        </p:tav>
                                      </p:tavLst>
                                    </p:anim>
                                    <p:anim calcmode="lin" valueType="num">
                                      <p:cBhvr>
                                        <p:cTn id="120" dur="500" fill="hold"/>
                                        <p:tgtEl>
                                          <p:spTgt spid="22561"/>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22562"/>
                                        </p:tgtEl>
                                        <p:attrNameLst>
                                          <p:attrName>style.visibility</p:attrName>
                                        </p:attrNameLst>
                                      </p:cBhvr>
                                      <p:to>
                                        <p:strVal val="visible"/>
                                      </p:to>
                                    </p:set>
                                    <p:anim calcmode="lin" valueType="num">
                                      <p:cBhvr>
                                        <p:cTn id="123" dur="500" fill="hold"/>
                                        <p:tgtEl>
                                          <p:spTgt spid="22562"/>
                                        </p:tgtEl>
                                        <p:attrNameLst>
                                          <p:attrName>ppt_w</p:attrName>
                                        </p:attrNameLst>
                                      </p:cBhvr>
                                      <p:tavLst>
                                        <p:tav tm="0">
                                          <p:val>
                                            <p:fltVal val="0"/>
                                          </p:val>
                                        </p:tav>
                                        <p:tav tm="100000">
                                          <p:val>
                                            <p:strVal val="#ppt_w"/>
                                          </p:val>
                                        </p:tav>
                                      </p:tavLst>
                                    </p:anim>
                                    <p:anim calcmode="lin" valueType="num">
                                      <p:cBhvr>
                                        <p:cTn id="124" dur="500" fill="hold"/>
                                        <p:tgtEl>
                                          <p:spTgt spid="22562"/>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22563"/>
                                        </p:tgtEl>
                                        <p:attrNameLst>
                                          <p:attrName>style.visibility</p:attrName>
                                        </p:attrNameLst>
                                      </p:cBhvr>
                                      <p:to>
                                        <p:strVal val="visible"/>
                                      </p:to>
                                    </p:set>
                                    <p:anim calcmode="lin" valueType="num">
                                      <p:cBhvr>
                                        <p:cTn id="127" dur="500" fill="hold"/>
                                        <p:tgtEl>
                                          <p:spTgt spid="22563"/>
                                        </p:tgtEl>
                                        <p:attrNameLst>
                                          <p:attrName>ppt_w</p:attrName>
                                        </p:attrNameLst>
                                      </p:cBhvr>
                                      <p:tavLst>
                                        <p:tav tm="0">
                                          <p:val>
                                            <p:fltVal val="0"/>
                                          </p:val>
                                        </p:tav>
                                        <p:tav tm="100000">
                                          <p:val>
                                            <p:strVal val="#ppt_w"/>
                                          </p:val>
                                        </p:tav>
                                      </p:tavLst>
                                    </p:anim>
                                    <p:anim calcmode="lin" valueType="num">
                                      <p:cBhvr>
                                        <p:cTn id="128" dur="500" fill="hold"/>
                                        <p:tgtEl>
                                          <p:spTgt spid="22563"/>
                                        </p:tgtEl>
                                        <p:attrNameLst>
                                          <p:attrName>ppt_h</p:attrName>
                                        </p:attrNameLst>
                                      </p:cBhvr>
                                      <p:tavLst>
                                        <p:tav tm="0">
                                          <p:val>
                                            <p:fltVal val="0"/>
                                          </p:val>
                                        </p:tav>
                                        <p:tav tm="100000">
                                          <p:val>
                                            <p:strVal val="#ppt_h"/>
                                          </p:val>
                                        </p:tav>
                                      </p:tavLst>
                                    </p:anim>
                                  </p:childTnLst>
                                </p:cTn>
                              </p:par>
                              <p:par>
                                <p:cTn id="129" presetID="23" presetClass="entr" presetSubtype="16" fill="hold" grpId="0" nodeType="withEffect">
                                  <p:stCondLst>
                                    <p:cond delay="0"/>
                                  </p:stCondLst>
                                  <p:childTnLst>
                                    <p:set>
                                      <p:cBhvr>
                                        <p:cTn id="130" dur="1" fill="hold">
                                          <p:stCondLst>
                                            <p:cond delay="0"/>
                                          </p:stCondLst>
                                        </p:cTn>
                                        <p:tgtEl>
                                          <p:spTgt spid="22564"/>
                                        </p:tgtEl>
                                        <p:attrNameLst>
                                          <p:attrName>style.visibility</p:attrName>
                                        </p:attrNameLst>
                                      </p:cBhvr>
                                      <p:to>
                                        <p:strVal val="visible"/>
                                      </p:to>
                                    </p:set>
                                    <p:anim calcmode="lin" valueType="num">
                                      <p:cBhvr>
                                        <p:cTn id="131" dur="500" fill="hold"/>
                                        <p:tgtEl>
                                          <p:spTgt spid="22564"/>
                                        </p:tgtEl>
                                        <p:attrNameLst>
                                          <p:attrName>ppt_w</p:attrName>
                                        </p:attrNameLst>
                                      </p:cBhvr>
                                      <p:tavLst>
                                        <p:tav tm="0">
                                          <p:val>
                                            <p:fltVal val="0"/>
                                          </p:val>
                                        </p:tav>
                                        <p:tav tm="100000">
                                          <p:val>
                                            <p:strVal val="#ppt_w"/>
                                          </p:val>
                                        </p:tav>
                                      </p:tavLst>
                                    </p:anim>
                                    <p:anim calcmode="lin" valueType="num">
                                      <p:cBhvr>
                                        <p:cTn id="132" dur="500" fill="hold"/>
                                        <p:tgtEl>
                                          <p:spTgt spid="22564"/>
                                        </p:tgtEl>
                                        <p:attrNameLst>
                                          <p:attrName>ppt_h</p:attrName>
                                        </p:attrNameLst>
                                      </p:cBhvr>
                                      <p:tavLst>
                                        <p:tav tm="0">
                                          <p:val>
                                            <p:fltVal val="0"/>
                                          </p:val>
                                        </p:tav>
                                        <p:tav tm="100000">
                                          <p:val>
                                            <p:strVal val="#ppt_h"/>
                                          </p:val>
                                        </p:tav>
                                      </p:tavLst>
                                    </p:anim>
                                  </p:childTnLst>
                                </p:cTn>
                              </p:par>
                              <p:par>
                                <p:cTn id="133" presetID="23" presetClass="entr" presetSubtype="16" fill="hold" grpId="0" nodeType="withEffect">
                                  <p:stCondLst>
                                    <p:cond delay="0"/>
                                  </p:stCondLst>
                                  <p:childTnLst>
                                    <p:set>
                                      <p:cBhvr>
                                        <p:cTn id="134" dur="1" fill="hold">
                                          <p:stCondLst>
                                            <p:cond delay="0"/>
                                          </p:stCondLst>
                                        </p:cTn>
                                        <p:tgtEl>
                                          <p:spTgt spid="22565"/>
                                        </p:tgtEl>
                                        <p:attrNameLst>
                                          <p:attrName>style.visibility</p:attrName>
                                        </p:attrNameLst>
                                      </p:cBhvr>
                                      <p:to>
                                        <p:strVal val="visible"/>
                                      </p:to>
                                    </p:set>
                                    <p:anim calcmode="lin" valueType="num">
                                      <p:cBhvr>
                                        <p:cTn id="135" dur="500" fill="hold"/>
                                        <p:tgtEl>
                                          <p:spTgt spid="22565"/>
                                        </p:tgtEl>
                                        <p:attrNameLst>
                                          <p:attrName>ppt_w</p:attrName>
                                        </p:attrNameLst>
                                      </p:cBhvr>
                                      <p:tavLst>
                                        <p:tav tm="0">
                                          <p:val>
                                            <p:fltVal val="0"/>
                                          </p:val>
                                        </p:tav>
                                        <p:tav tm="100000">
                                          <p:val>
                                            <p:strVal val="#ppt_w"/>
                                          </p:val>
                                        </p:tav>
                                      </p:tavLst>
                                    </p:anim>
                                    <p:anim calcmode="lin" valueType="num">
                                      <p:cBhvr>
                                        <p:cTn id="136" dur="500" fill="hold"/>
                                        <p:tgtEl>
                                          <p:spTgt spid="225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6" grpId="0"/>
      <p:bldP spid="22537" grpId="0"/>
      <p:bldP spid="22538" grpId="0"/>
      <p:bldP spid="22539" grpId="0"/>
      <p:bldP spid="22540" grpId="0"/>
      <p:bldP spid="22541" grpId="0"/>
      <p:bldP spid="22542" grpId="0"/>
      <p:bldP spid="22543" grpId="0"/>
      <p:bldP spid="22544" grpId="0"/>
      <p:bldP spid="22545" grpId="0"/>
      <p:bldP spid="22546" grpId="0"/>
      <p:bldP spid="22547" grpId="0"/>
      <p:bldP spid="22548" grpId="0"/>
      <p:bldP spid="22549" grpId="0"/>
      <p:bldP spid="22550" grpId="0"/>
      <p:bldP spid="22551" grpId="0"/>
      <p:bldP spid="22552" grpId="0"/>
      <p:bldP spid="22553" grpId="0"/>
      <p:bldP spid="22554" grpId="0"/>
      <p:bldP spid="22555" grpId="0"/>
      <p:bldP spid="22556" grpId="0"/>
      <p:bldP spid="22557" grpId="0"/>
      <p:bldP spid="22558" grpId="0"/>
      <p:bldP spid="22559" grpId="0"/>
      <p:bldP spid="22560" grpId="0"/>
      <p:bldP spid="22561" grpId="0"/>
      <p:bldP spid="22562" grpId="0"/>
      <p:bldP spid="22563" grpId="0"/>
      <p:bldP spid="22564" grpId="0"/>
      <p:bldP spid="225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6400800" y="2667000"/>
            <a:ext cx="9096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3200" b="1">
                <a:solidFill>
                  <a:srgbClr val="0000CC"/>
                </a:solidFill>
              </a:rPr>
              <a:t>3</a:t>
            </a:r>
          </a:p>
        </p:txBody>
      </p:sp>
      <p:sp>
        <p:nvSpPr>
          <p:cNvPr id="26627" name="AutoShape 3"/>
          <p:cNvSpPr>
            <a:spLocks noChangeArrowheads="1"/>
          </p:cNvSpPr>
          <p:nvPr/>
        </p:nvSpPr>
        <p:spPr bwMode="auto">
          <a:xfrm>
            <a:off x="4038600" y="2667000"/>
            <a:ext cx="9096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3200" b="1">
                <a:solidFill>
                  <a:srgbClr val="0000CC"/>
                </a:solidFill>
              </a:rPr>
              <a:t>2</a:t>
            </a:r>
          </a:p>
        </p:txBody>
      </p:sp>
      <p:sp>
        <p:nvSpPr>
          <p:cNvPr id="26628" name="AutoShape 4"/>
          <p:cNvSpPr>
            <a:spLocks noChangeArrowheads="1"/>
          </p:cNvSpPr>
          <p:nvPr/>
        </p:nvSpPr>
        <p:spPr bwMode="auto">
          <a:xfrm>
            <a:off x="1828800" y="2667000"/>
            <a:ext cx="909638" cy="762000"/>
          </a:xfrm>
          <a:prstGeom prst="cube">
            <a:avLst>
              <a:gd name="adj" fmla="val 25000"/>
            </a:avLst>
          </a:prstGeom>
          <a:solidFill>
            <a:schemeClr val="folHlink"/>
          </a:solidFill>
          <a:ln w="9525">
            <a:solidFill>
              <a:schemeClr val="tx1"/>
            </a:solidFill>
            <a:miter lim="800000"/>
            <a:headEnd/>
            <a:tailEnd/>
          </a:ln>
        </p:spPr>
        <p:txBody>
          <a:bodyPr wrap="none" anchor="ctr"/>
          <a:lstStyle/>
          <a:p>
            <a:pPr algn="ctr"/>
            <a:r>
              <a:rPr lang="en-US" sz="3200" b="1">
                <a:solidFill>
                  <a:srgbClr val="0000CC"/>
                </a:solidFill>
              </a:rPr>
              <a:t>1</a:t>
            </a:r>
          </a:p>
        </p:txBody>
      </p:sp>
      <p:pic>
        <p:nvPicPr>
          <p:cNvPr id="8197" name="Picture 6" descr="RIS006675"/>
          <p:cNvPicPr>
            <a:picLocks noChangeAspect="1" noChangeArrowheads="1"/>
          </p:cNvPicPr>
          <p:nvPr/>
        </p:nvPicPr>
        <p:blipFill>
          <a:blip r:embed="rId7"/>
          <a:srcRect/>
          <a:stretch>
            <a:fillRect/>
          </a:stretch>
        </p:blipFill>
        <p:spPr bwMode="auto">
          <a:xfrm>
            <a:off x="0" y="5562600"/>
            <a:ext cx="9144000" cy="1905000"/>
          </a:xfrm>
          <a:prstGeom prst="rect">
            <a:avLst/>
          </a:prstGeom>
          <a:noFill/>
          <a:ln w="9525">
            <a:noFill/>
            <a:miter lim="800000"/>
            <a:headEnd/>
            <a:tailEnd/>
          </a:ln>
        </p:spPr>
      </p:pic>
      <p:sp>
        <p:nvSpPr>
          <p:cNvPr id="26634" name="Rectangle 10"/>
          <p:cNvSpPr>
            <a:spLocks noChangeArrowheads="1"/>
          </p:cNvSpPr>
          <p:nvPr/>
        </p:nvSpPr>
        <p:spPr bwMode="auto">
          <a:xfrm>
            <a:off x="990600" y="6858000"/>
            <a:ext cx="7543800" cy="76200"/>
          </a:xfrm>
          <a:prstGeom prst="rect">
            <a:avLst/>
          </a:prstGeom>
          <a:solidFill>
            <a:schemeClr val="accent1"/>
          </a:solidFill>
          <a:ln w="9525">
            <a:solidFill>
              <a:srgbClr val="0000FF"/>
            </a:solidFill>
            <a:miter lim="800000"/>
            <a:headEnd/>
            <a:tailEnd/>
          </a:ln>
        </p:spPr>
        <p:txBody>
          <a:bodyPr wrap="none" anchor="ctr"/>
          <a:lstStyle/>
          <a:p>
            <a:pPr algn="ctr"/>
            <a:endParaRPr lang="en-US">
              <a:solidFill>
                <a:srgbClr val="0000FF"/>
              </a:solidFill>
              <a:cs typeface="Arial" charset="0"/>
            </a:endParaRPr>
          </a:p>
        </p:txBody>
      </p:sp>
      <p:sp>
        <p:nvSpPr>
          <p:cNvPr id="26635" name="AutoShape 11"/>
          <p:cNvSpPr>
            <a:spLocks noChangeArrowheads="1"/>
          </p:cNvSpPr>
          <p:nvPr/>
        </p:nvSpPr>
        <p:spPr bwMode="auto">
          <a:xfrm rot="-4713612">
            <a:off x="7885906" y="4166394"/>
            <a:ext cx="1614488" cy="901700"/>
          </a:xfrm>
          <a:prstGeom prst="star5">
            <a:avLst/>
          </a:prstGeom>
          <a:solidFill>
            <a:schemeClr val="accent1"/>
          </a:solidFill>
          <a:ln w="9525">
            <a:solidFill>
              <a:schemeClr val="tx1"/>
            </a:solidFill>
            <a:miter lim="800000"/>
            <a:headEnd/>
            <a:tailEnd/>
          </a:ln>
          <a:effectLst/>
        </p:spPr>
        <p:txBody>
          <a:bodyPr vert="eaVert" wrap="none" anchor="ctr"/>
          <a:lstStyle/>
          <a:p>
            <a:pPr algn="ctr" eaLnBrk="0" hangingPunct="0">
              <a:defRPr/>
            </a:pPr>
            <a:endParaRPr lang="en-US">
              <a:solidFill>
                <a:srgbClr val="00FF00"/>
              </a:solidFill>
              <a:latin typeface="Arial"/>
            </a:endParaRPr>
          </a:p>
        </p:txBody>
      </p:sp>
      <p:grpSp>
        <p:nvGrpSpPr>
          <p:cNvPr id="8200" name="Group 84"/>
          <p:cNvGrpSpPr>
            <a:grpSpLocks/>
          </p:cNvGrpSpPr>
          <p:nvPr/>
        </p:nvGrpSpPr>
        <p:grpSpPr bwMode="auto">
          <a:xfrm rot="10800000">
            <a:off x="44450" y="4029075"/>
            <a:ext cx="2884488" cy="2838450"/>
            <a:chOff x="3936" y="-15"/>
            <a:chExt cx="1817" cy="1788"/>
          </a:xfrm>
        </p:grpSpPr>
        <p:pic>
          <p:nvPicPr>
            <p:cNvPr id="8238" name="Picture 85" descr="hoa-hong"/>
            <p:cNvPicPr>
              <a:picLocks noChangeAspect="1" noChangeArrowheads="1" noCrop="1"/>
            </p:cNvPicPr>
            <p:nvPr/>
          </p:nvPicPr>
          <p:blipFill>
            <a:blip r:embed="rId8"/>
            <a:srcRect/>
            <a:stretch>
              <a:fillRect/>
            </a:stretch>
          </p:blipFill>
          <p:spPr bwMode="auto">
            <a:xfrm rot="-7060206">
              <a:off x="5200" y="58"/>
              <a:ext cx="432" cy="432"/>
            </a:xfrm>
            <a:prstGeom prst="rect">
              <a:avLst/>
            </a:prstGeom>
            <a:noFill/>
            <a:ln w="9525">
              <a:noFill/>
              <a:miter lim="800000"/>
              <a:headEnd/>
              <a:tailEnd/>
            </a:ln>
          </p:spPr>
        </p:pic>
        <p:pic>
          <p:nvPicPr>
            <p:cNvPr id="8239" name="Picture 86" descr="hoa-day"/>
            <p:cNvPicPr>
              <a:picLocks noChangeAspect="1" noChangeArrowheads="1"/>
            </p:cNvPicPr>
            <p:nvPr/>
          </p:nvPicPr>
          <p:blipFill>
            <a:blip r:embed="rId9"/>
            <a:srcRect/>
            <a:stretch>
              <a:fillRect/>
            </a:stretch>
          </p:blipFill>
          <p:spPr bwMode="auto">
            <a:xfrm>
              <a:off x="5537" y="-15"/>
              <a:ext cx="216" cy="1788"/>
            </a:xfrm>
            <a:prstGeom prst="rect">
              <a:avLst/>
            </a:prstGeom>
            <a:noFill/>
            <a:ln w="9525">
              <a:noFill/>
              <a:miter lim="800000"/>
              <a:headEnd/>
              <a:tailEnd/>
            </a:ln>
          </p:spPr>
        </p:pic>
        <p:pic>
          <p:nvPicPr>
            <p:cNvPr id="8240" name="Picture 87" descr="hoa-day"/>
            <p:cNvPicPr>
              <a:picLocks noChangeAspect="1" noChangeArrowheads="1"/>
            </p:cNvPicPr>
            <p:nvPr/>
          </p:nvPicPr>
          <p:blipFill>
            <a:blip r:embed="rId10"/>
            <a:srcRect/>
            <a:stretch>
              <a:fillRect/>
            </a:stretch>
          </p:blipFill>
          <p:spPr bwMode="auto">
            <a:xfrm>
              <a:off x="3936" y="7"/>
              <a:ext cx="1752" cy="212"/>
            </a:xfrm>
            <a:prstGeom prst="rect">
              <a:avLst/>
            </a:prstGeom>
            <a:noFill/>
            <a:ln w="9525">
              <a:noFill/>
              <a:miter lim="800000"/>
              <a:headEnd/>
              <a:tailEnd/>
            </a:ln>
          </p:spPr>
        </p:pic>
      </p:grpSp>
      <p:grpSp>
        <p:nvGrpSpPr>
          <p:cNvPr id="8201" name="Group 80"/>
          <p:cNvGrpSpPr>
            <a:grpSpLocks/>
          </p:cNvGrpSpPr>
          <p:nvPr/>
        </p:nvGrpSpPr>
        <p:grpSpPr bwMode="auto">
          <a:xfrm rot="5400000">
            <a:off x="6282531" y="3996532"/>
            <a:ext cx="2884487" cy="2838450"/>
            <a:chOff x="3936" y="-15"/>
            <a:chExt cx="1817" cy="1788"/>
          </a:xfrm>
        </p:grpSpPr>
        <p:pic>
          <p:nvPicPr>
            <p:cNvPr id="8235" name="Picture 81" descr="hoa-hong"/>
            <p:cNvPicPr>
              <a:picLocks noChangeAspect="1" noChangeArrowheads="1" noCrop="1"/>
            </p:cNvPicPr>
            <p:nvPr/>
          </p:nvPicPr>
          <p:blipFill>
            <a:blip r:embed="rId8"/>
            <a:srcRect/>
            <a:stretch>
              <a:fillRect/>
            </a:stretch>
          </p:blipFill>
          <p:spPr bwMode="auto">
            <a:xfrm rot="-7060206">
              <a:off x="5200" y="58"/>
              <a:ext cx="432" cy="432"/>
            </a:xfrm>
            <a:prstGeom prst="rect">
              <a:avLst/>
            </a:prstGeom>
            <a:noFill/>
            <a:ln w="9525">
              <a:noFill/>
              <a:miter lim="800000"/>
              <a:headEnd/>
              <a:tailEnd/>
            </a:ln>
          </p:spPr>
        </p:pic>
        <p:pic>
          <p:nvPicPr>
            <p:cNvPr id="8236" name="Picture 82" descr="hoa-day"/>
            <p:cNvPicPr>
              <a:picLocks noChangeAspect="1" noChangeArrowheads="1"/>
            </p:cNvPicPr>
            <p:nvPr/>
          </p:nvPicPr>
          <p:blipFill>
            <a:blip r:embed="rId9"/>
            <a:srcRect/>
            <a:stretch>
              <a:fillRect/>
            </a:stretch>
          </p:blipFill>
          <p:spPr bwMode="auto">
            <a:xfrm>
              <a:off x="5537" y="-15"/>
              <a:ext cx="216" cy="1788"/>
            </a:xfrm>
            <a:prstGeom prst="rect">
              <a:avLst/>
            </a:prstGeom>
            <a:noFill/>
            <a:ln w="9525">
              <a:noFill/>
              <a:miter lim="800000"/>
              <a:headEnd/>
              <a:tailEnd/>
            </a:ln>
          </p:spPr>
        </p:pic>
        <p:pic>
          <p:nvPicPr>
            <p:cNvPr id="8237" name="Picture 83" descr="hoa-day"/>
            <p:cNvPicPr>
              <a:picLocks noChangeAspect="1" noChangeArrowheads="1"/>
            </p:cNvPicPr>
            <p:nvPr/>
          </p:nvPicPr>
          <p:blipFill>
            <a:blip r:embed="rId10"/>
            <a:srcRect/>
            <a:stretch>
              <a:fillRect/>
            </a:stretch>
          </p:blipFill>
          <p:spPr bwMode="auto">
            <a:xfrm>
              <a:off x="3936" y="7"/>
              <a:ext cx="1752" cy="212"/>
            </a:xfrm>
            <a:prstGeom prst="rect">
              <a:avLst/>
            </a:prstGeom>
            <a:noFill/>
            <a:ln w="9525">
              <a:noFill/>
              <a:miter lim="800000"/>
              <a:headEnd/>
              <a:tailEnd/>
            </a:ln>
          </p:spPr>
        </p:pic>
      </p:grpSp>
      <p:sp>
        <p:nvSpPr>
          <p:cNvPr id="26644" name="Text Box 20"/>
          <p:cNvSpPr txBox="1">
            <a:spLocks noChangeArrowheads="1"/>
          </p:cNvSpPr>
          <p:nvPr/>
        </p:nvSpPr>
        <p:spPr bwMode="auto">
          <a:xfrm>
            <a:off x="1295400" y="4572000"/>
            <a:ext cx="7543800" cy="457200"/>
          </a:xfrm>
          <a:prstGeom prst="rect">
            <a:avLst/>
          </a:prstGeom>
          <a:noFill/>
          <a:ln w="9525">
            <a:noFill/>
            <a:miter lim="800000"/>
            <a:headEnd/>
            <a:tailEnd/>
          </a:ln>
        </p:spPr>
        <p:txBody>
          <a:bodyPr>
            <a:spAutoFit/>
          </a:bodyPr>
          <a:lstStyle/>
          <a:p>
            <a:pPr eaLnBrk="0" hangingPunct="0">
              <a:spcBef>
                <a:spcPct val="50000"/>
              </a:spcBef>
            </a:pPr>
            <a:r>
              <a:rPr lang="en-US" sz="2400"/>
              <a:t>Em hãy cho biết tên bài hát chúng ta vừa </a:t>
            </a:r>
            <a:r>
              <a:rPr lang="vi-VN" sz="2400"/>
              <a:t>đư</a:t>
            </a:r>
            <a:r>
              <a:rPr lang="en-US" sz="2400"/>
              <a:t>ợc học?</a:t>
            </a:r>
          </a:p>
        </p:txBody>
      </p:sp>
      <p:sp>
        <p:nvSpPr>
          <p:cNvPr id="26645" name="Rectangle 21"/>
          <p:cNvSpPr>
            <a:spLocks noChangeArrowheads="1"/>
          </p:cNvSpPr>
          <p:nvPr/>
        </p:nvSpPr>
        <p:spPr bwMode="auto">
          <a:xfrm>
            <a:off x="762000" y="55626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rPr>
              <a:t>A- </a:t>
            </a:r>
            <a:r>
              <a:rPr lang="vi-VN" sz="2400">
                <a:solidFill>
                  <a:srgbClr val="0000CC"/>
                </a:solidFill>
              </a:rPr>
              <a:t>Ư</a:t>
            </a:r>
            <a:r>
              <a:rPr lang="en-US" sz="2400">
                <a:solidFill>
                  <a:srgbClr val="0000CC"/>
                </a:solidFill>
              </a:rPr>
              <a:t>ớc mong</a:t>
            </a:r>
          </a:p>
        </p:txBody>
      </p:sp>
      <p:sp>
        <p:nvSpPr>
          <p:cNvPr id="26646" name="Rectangle 22"/>
          <p:cNvSpPr>
            <a:spLocks noChangeArrowheads="1"/>
          </p:cNvSpPr>
          <p:nvPr/>
        </p:nvSpPr>
        <p:spPr bwMode="auto">
          <a:xfrm>
            <a:off x="3657600" y="55626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rPr>
              <a:t>B- </a:t>
            </a:r>
            <a:r>
              <a:rPr lang="vi-VN" sz="2400">
                <a:solidFill>
                  <a:srgbClr val="0000CC"/>
                </a:solidFill>
              </a:rPr>
              <a:t>Ư</a:t>
            </a:r>
            <a:r>
              <a:rPr lang="en-US" sz="2400">
                <a:solidFill>
                  <a:srgbClr val="0000CC"/>
                </a:solidFill>
              </a:rPr>
              <a:t>ớc m</a:t>
            </a:r>
            <a:r>
              <a:rPr lang="vi-VN" sz="2400">
                <a:solidFill>
                  <a:srgbClr val="0000CC"/>
                </a:solidFill>
              </a:rPr>
              <a:t>ơ</a:t>
            </a:r>
            <a:endParaRPr lang="en-US" sz="2400">
              <a:solidFill>
                <a:srgbClr val="0000CC"/>
              </a:solidFill>
            </a:endParaRPr>
          </a:p>
        </p:txBody>
      </p:sp>
      <p:pic>
        <p:nvPicPr>
          <p:cNvPr id="26647" name="Picture 23" descr="hdtn8"/>
          <p:cNvPicPr>
            <a:picLocks noChangeAspect="1" noChangeArrowheads="1" noCrop="1"/>
          </p:cNvPicPr>
          <p:nvPr/>
        </p:nvPicPr>
        <p:blipFill>
          <a:blip r:embed="rId11"/>
          <a:srcRect/>
          <a:stretch>
            <a:fillRect/>
          </a:stretch>
        </p:blipFill>
        <p:spPr bwMode="auto">
          <a:xfrm>
            <a:off x="1295400" y="2133600"/>
            <a:ext cx="2105025" cy="1676400"/>
          </a:xfrm>
          <a:prstGeom prst="rect">
            <a:avLst/>
          </a:prstGeom>
          <a:noFill/>
          <a:ln w="9525">
            <a:noFill/>
            <a:miter lim="800000"/>
            <a:headEnd/>
            <a:tailEnd/>
          </a:ln>
        </p:spPr>
      </p:pic>
      <p:pic>
        <p:nvPicPr>
          <p:cNvPr id="26648" name="Picture 24" descr="Chim%20hoa%20binh%20tung%20canh"/>
          <p:cNvPicPr>
            <a:picLocks noChangeAspect="1" noChangeArrowheads="1"/>
          </p:cNvPicPr>
          <p:nvPr/>
        </p:nvPicPr>
        <p:blipFill>
          <a:blip r:embed="rId12"/>
          <a:srcRect/>
          <a:stretch>
            <a:fillRect/>
          </a:stretch>
        </p:blipFill>
        <p:spPr bwMode="auto">
          <a:xfrm>
            <a:off x="3657600" y="2133600"/>
            <a:ext cx="2133600" cy="1706563"/>
          </a:xfrm>
          <a:prstGeom prst="rect">
            <a:avLst/>
          </a:prstGeom>
          <a:noFill/>
          <a:ln w="9525">
            <a:noFill/>
            <a:miter lim="800000"/>
            <a:headEnd/>
            <a:tailEnd/>
          </a:ln>
        </p:spPr>
      </p:pic>
      <p:pic>
        <p:nvPicPr>
          <p:cNvPr id="26649" name="Picture 25" descr="hdtn3"/>
          <p:cNvPicPr>
            <a:picLocks noChangeAspect="1" noChangeArrowheads="1" noCrop="1"/>
          </p:cNvPicPr>
          <p:nvPr/>
        </p:nvPicPr>
        <p:blipFill>
          <a:blip r:embed="rId13"/>
          <a:srcRect/>
          <a:stretch>
            <a:fillRect/>
          </a:stretch>
        </p:blipFill>
        <p:spPr bwMode="auto">
          <a:xfrm>
            <a:off x="6096000" y="2133600"/>
            <a:ext cx="2133600" cy="1724025"/>
          </a:xfrm>
          <a:prstGeom prst="rect">
            <a:avLst/>
          </a:prstGeom>
          <a:noFill/>
          <a:ln w="9525">
            <a:noFill/>
            <a:miter lim="800000"/>
            <a:headEnd/>
            <a:tailEnd/>
          </a:ln>
        </p:spPr>
      </p:pic>
      <p:sp>
        <p:nvSpPr>
          <p:cNvPr id="26650" name="Rectangle 26"/>
          <p:cNvSpPr>
            <a:spLocks noChangeArrowheads="1"/>
          </p:cNvSpPr>
          <p:nvPr/>
        </p:nvSpPr>
        <p:spPr bwMode="auto">
          <a:xfrm>
            <a:off x="6477000" y="55626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rPr>
              <a:t>C- M</a:t>
            </a:r>
            <a:r>
              <a:rPr lang="vi-VN" sz="2400">
                <a:solidFill>
                  <a:srgbClr val="0000CC"/>
                </a:solidFill>
              </a:rPr>
              <a:t>ơ</a:t>
            </a:r>
            <a:r>
              <a:rPr lang="en-US" sz="2400">
                <a:solidFill>
                  <a:srgbClr val="0000CC"/>
                </a:solidFill>
              </a:rPr>
              <a:t> </a:t>
            </a:r>
            <a:r>
              <a:rPr lang="vi-VN" sz="2400">
                <a:solidFill>
                  <a:srgbClr val="0000CC"/>
                </a:solidFill>
              </a:rPr>
              <a:t>ư</a:t>
            </a:r>
            <a:r>
              <a:rPr lang="en-US" sz="2400">
                <a:solidFill>
                  <a:srgbClr val="0000CC"/>
                </a:solidFill>
              </a:rPr>
              <a:t>ớc</a:t>
            </a:r>
          </a:p>
        </p:txBody>
      </p:sp>
      <p:sp>
        <p:nvSpPr>
          <p:cNvPr id="26651" name="Text Box 27"/>
          <p:cNvSpPr txBox="1">
            <a:spLocks noChangeArrowheads="1"/>
          </p:cNvSpPr>
          <p:nvPr/>
        </p:nvSpPr>
        <p:spPr bwMode="auto">
          <a:xfrm>
            <a:off x="1143000" y="4343400"/>
            <a:ext cx="7543800" cy="457200"/>
          </a:xfrm>
          <a:prstGeom prst="rect">
            <a:avLst/>
          </a:prstGeom>
          <a:noFill/>
          <a:ln w="9525">
            <a:noFill/>
            <a:miter lim="800000"/>
            <a:headEnd/>
            <a:tailEnd/>
          </a:ln>
        </p:spPr>
        <p:txBody>
          <a:bodyPr>
            <a:spAutoFit/>
          </a:bodyPr>
          <a:lstStyle/>
          <a:p>
            <a:pPr algn="ctr" eaLnBrk="0" hangingPunct="0">
              <a:spcBef>
                <a:spcPct val="50000"/>
              </a:spcBef>
            </a:pPr>
            <a:r>
              <a:rPr lang="en-US" sz="2400"/>
              <a:t>Bài hát </a:t>
            </a:r>
            <a:r>
              <a:rPr lang="vi-VN" sz="2400"/>
              <a:t>Ư</a:t>
            </a:r>
            <a:r>
              <a:rPr lang="en-US" sz="2400"/>
              <a:t>ớc m</a:t>
            </a:r>
            <a:r>
              <a:rPr lang="vi-VN" sz="2400"/>
              <a:t>ơ</a:t>
            </a:r>
            <a:r>
              <a:rPr lang="en-US" sz="2400"/>
              <a:t> nhạc của n</a:t>
            </a:r>
            <a:r>
              <a:rPr lang="vi-VN" sz="2400"/>
              <a:t>ư</a:t>
            </a:r>
            <a:r>
              <a:rPr lang="en-US" sz="2400"/>
              <a:t>ớc nào?</a:t>
            </a:r>
          </a:p>
        </p:txBody>
      </p:sp>
      <p:sp>
        <p:nvSpPr>
          <p:cNvPr id="26652" name="Rectangle 28"/>
          <p:cNvSpPr>
            <a:spLocks noChangeArrowheads="1"/>
          </p:cNvSpPr>
          <p:nvPr/>
        </p:nvSpPr>
        <p:spPr bwMode="auto">
          <a:xfrm>
            <a:off x="990600" y="54864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rPr>
              <a:t>A- Trung Quốc</a:t>
            </a:r>
          </a:p>
        </p:txBody>
      </p:sp>
      <p:sp>
        <p:nvSpPr>
          <p:cNvPr id="26653" name="Rectangle 29"/>
          <p:cNvSpPr>
            <a:spLocks noChangeArrowheads="1"/>
          </p:cNvSpPr>
          <p:nvPr/>
        </p:nvSpPr>
        <p:spPr bwMode="auto">
          <a:xfrm>
            <a:off x="3810000" y="55626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rPr>
              <a:t>B- Anh</a:t>
            </a:r>
          </a:p>
        </p:txBody>
      </p:sp>
      <p:sp>
        <p:nvSpPr>
          <p:cNvPr id="26654" name="Rectangle 30"/>
          <p:cNvSpPr>
            <a:spLocks noChangeArrowheads="1"/>
          </p:cNvSpPr>
          <p:nvPr/>
        </p:nvSpPr>
        <p:spPr bwMode="auto">
          <a:xfrm>
            <a:off x="6553200" y="5486400"/>
            <a:ext cx="2057400" cy="609600"/>
          </a:xfrm>
          <a:prstGeom prst="rect">
            <a:avLst/>
          </a:prstGeom>
          <a:solidFill>
            <a:srgbClr val="66FF66"/>
          </a:solidFill>
          <a:ln w="9525">
            <a:solidFill>
              <a:schemeClr val="tx1"/>
            </a:solidFill>
            <a:miter lim="800000"/>
            <a:headEnd/>
            <a:tailEnd/>
          </a:ln>
        </p:spPr>
        <p:txBody>
          <a:bodyPr wrap="none" anchor="ctr"/>
          <a:lstStyle/>
          <a:p>
            <a:pPr algn="ctr" eaLnBrk="0" hangingPunct="0"/>
            <a:r>
              <a:rPr lang="en-US" sz="2400">
                <a:solidFill>
                  <a:srgbClr val="0000CC"/>
                </a:solidFill>
              </a:rPr>
              <a:t>C- Việt Nam</a:t>
            </a:r>
          </a:p>
        </p:txBody>
      </p:sp>
      <p:grpSp>
        <p:nvGrpSpPr>
          <p:cNvPr id="4" name="Group 31"/>
          <p:cNvGrpSpPr>
            <a:grpSpLocks/>
          </p:cNvGrpSpPr>
          <p:nvPr/>
        </p:nvGrpSpPr>
        <p:grpSpPr bwMode="auto">
          <a:xfrm>
            <a:off x="2819400" y="3886200"/>
            <a:ext cx="3733800" cy="838200"/>
            <a:chOff x="2352" y="2496"/>
            <a:chExt cx="2352" cy="528"/>
          </a:xfrm>
        </p:grpSpPr>
        <p:sp>
          <p:nvSpPr>
            <p:cNvPr id="8233" name="Oval 32" descr="Water droplets"/>
            <p:cNvSpPr>
              <a:spLocks noChangeArrowheads="1"/>
            </p:cNvSpPr>
            <p:nvPr/>
          </p:nvSpPr>
          <p:spPr bwMode="auto">
            <a:xfrm>
              <a:off x="2352" y="2640"/>
              <a:ext cx="1824" cy="384"/>
            </a:xfrm>
            <a:prstGeom prst="ellipse">
              <a:avLst/>
            </a:prstGeom>
            <a:blipFill dpi="0" rotWithShape="1">
              <a:blip r:embed="rId14"/>
              <a:srcRect/>
              <a:tile tx="0" ty="0" sx="100000" sy="100000" flip="none" algn="tl"/>
            </a:blipFill>
            <a:ln w="9525">
              <a:solidFill>
                <a:srgbClr val="0000FF"/>
              </a:solidFill>
              <a:round/>
              <a:headEnd/>
              <a:tailEnd/>
            </a:ln>
          </p:spPr>
          <p:txBody>
            <a:bodyPr wrap="none" anchor="ctr"/>
            <a:lstStyle/>
            <a:p>
              <a:pPr algn="ctr"/>
              <a:r>
                <a:rPr lang="en-US" sz="2400" b="1">
                  <a:solidFill>
                    <a:srgbClr val="FF0066"/>
                  </a:solidFill>
                </a:rPr>
                <a:t>Chúc mừng bạn !</a:t>
              </a:r>
            </a:p>
          </p:txBody>
        </p:sp>
        <p:pic>
          <p:nvPicPr>
            <p:cNvPr id="8234" name="Picture 33" descr="6"/>
            <p:cNvPicPr>
              <a:picLocks noChangeAspect="1" noChangeArrowheads="1" noCrop="1"/>
            </p:cNvPicPr>
            <p:nvPr/>
          </p:nvPicPr>
          <p:blipFill>
            <a:blip r:embed="rId15"/>
            <a:srcRect/>
            <a:stretch>
              <a:fillRect/>
            </a:stretch>
          </p:blipFill>
          <p:spPr bwMode="auto">
            <a:xfrm>
              <a:off x="4128" y="2496"/>
              <a:ext cx="576" cy="488"/>
            </a:xfrm>
            <a:prstGeom prst="rect">
              <a:avLst/>
            </a:prstGeom>
            <a:noFill/>
            <a:ln w="9525">
              <a:noFill/>
              <a:miter lim="800000"/>
              <a:headEnd/>
              <a:tailEnd/>
            </a:ln>
          </p:spPr>
        </p:pic>
      </p:grpSp>
      <p:sp>
        <p:nvSpPr>
          <p:cNvPr id="26658" name="AutoShape 34"/>
          <p:cNvSpPr>
            <a:spLocks noChangeArrowheads="1"/>
          </p:cNvSpPr>
          <p:nvPr/>
        </p:nvSpPr>
        <p:spPr bwMode="auto">
          <a:xfrm>
            <a:off x="5029200" y="67818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t>Ôi tiếc quá!</a:t>
            </a:r>
          </a:p>
        </p:txBody>
      </p:sp>
      <p:sp>
        <p:nvSpPr>
          <p:cNvPr id="26659" name="AutoShape 35"/>
          <p:cNvSpPr>
            <a:spLocks noChangeArrowheads="1"/>
          </p:cNvSpPr>
          <p:nvPr/>
        </p:nvSpPr>
        <p:spPr bwMode="auto">
          <a:xfrm>
            <a:off x="5181600" y="69342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t>Ôi tiếc quá!</a:t>
            </a:r>
          </a:p>
        </p:txBody>
      </p:sp>
      <p:grpSp>
        <p:nvGrpSpPr>
          <p:cNvPr id="5" name="Group 36"/>
          <p:cNvGrpSpPr>
            <a:grpSpLocks/>
          </p:cNvGrpSpPr>
          <p:nvPr/>
        </p:nvGrpSpPr>
        <p:grpSpPr bwMode="auto">
          <a:xfrm>
            <a:off x="3048000" y="3200400"/>
            <a:ext cx="3733800" cy="838200"/>
            <a:chOff x="2352" y="2496"/>
            <a:chExt cx="2352" cy="528"/>
          </a:xfrm>
        </p:grpSpPr>
        <p:sp>
          <p:nvSpPr>
            <p:cNvPr id="8231" name="Oval 37" descr="Water droplets"/>
            <p:cNvSpPr>
              <a:spLocks noChangeArrowheads="1"/>
            </p:cNvSpPr>
            <p:nvPr/>
          </p:nvSpPr>
          <p:spPr bwMode="auto">
            <a:xfrm>
              <a:off x="2352" y="2640"/>
              <a:ext cx="1824" cy="384"/>
            </a:xfrm>
            <a:prstGeom prst="ellipse">
              <a:avLst/>
            </a:prstGeom>
            <a:blipFill dpi="0" rotWithShape="1">
              <a:blip r:embed="rId14"/>
              <a:srcRect/>
              <a:tile tx="0" ty="0" sx="100000" sy="100000" flip="none" algn="tl"/>
            </a:blipFill>
            <a:ln w="9525">
              <a:solidFill>
                <a:srgbClr val="0000FF"/>
              </a:solidFill>
              <a:round/>
              <a:headEnd/>
              <a:tailEnd/>
            </a:ln>
          </p:spPr>
          <p:txBody>
            <a:bodyPr wrap="none" anchor="ctr"/>
            <a:lstStyle/>
            <a:p>
              <a:pPr algn="ctr"/>
              <a:r>
                <a:rPr lang="en-US" sz="2400" b="1">
                  <a:solidFill>
                    <a:srgbClr val="FF0066"/>
                  </a:solidFill>
                </a:rPr>
                <a:t>Chúc mừng bạn !</a:t>
              </a:r>
            </a:p>
          </p:txBody>
        </p:sp>
        <p:pic>
          <p:nvPicPr>
            <p:cNvPr id="8232" name="Picture 38" descr="6"/>
            <p:cNvPicPr>
              <a:picLocks noChangeAspect="1" noChangeArrowheads="1" noCrop="1"/>
            </p:cNvPicPr>
            <p:nvPr/>
          </p:nvPicPr>
          <p:blipFill>
            <a:blip r:embed="rId15"/>
            <a:srcRect/>
            <a:stretch>
              <a:fillRect/>
            </a:stretch>
          </p:blipFill>
          <p:spPr bwMode="auto">
            <a:xfrm>
              <a:off x="4128" y="2496"/>
              <a:ext cx="576" cy="488"/>
            </a:xfrm>
            <a:prstGeom prst="rect">
              <a:avLst/>
            </a:prstGeom>
            <a:noFill/>
            <a:ln w="9525">
              <a:noFill/>
              <a:miter lim="800000"/>
              <a:headEnd/>
              <a:tailEnd/>
            </a:ln>
          </p:spPr>
        </p:pic>
      </p:grpSp>
      <p:sp>
        <p:nvSpPr>
          <p:cNvPr id="26663" name="AutoShape 39"/>
          <p:cNvSpPr>
            <a:spLocks noChangeArrowheads="1"/>
          </p:cNvSpPr>
          <p:nvPr/>
        </p:nvSpPr>
        <p:spPr bwMode="auto">
          <a:xfrm>
            <a:off x="5334000" y="70866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t>Ôi tiếc quá!</a:t>
            </a:r>
          </a:p>
        </p:txBody>
      </p:sp>
      <p:sp>
        <p:nvSpPr>
          <p:cNvPr id="26664" name="AutoShape 40"/>
          <p:cNvSpPr>
            <a:spLocks noChangeArrowheads="1"/>
          </p:cNvSpPr>
          <p:nvPr/>
        </p:nvSpPr>
        <p:spPr bwMode="auto">
          <a:xfrm>
            <a:off x="5486400" y="72390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t>Ôi tiếc quá!</a:t>
            </a:r>
          </a:p>
        </p:txBody>
      </p:sp>
      <p:sp>
        <p:nvSpPr>
          <p:cNvPr id="26665" name="Text Box 41"/>
          <p:cNvSpPr txBox="1">
            <a:spLocks noChangeArrowheads="1"/>
          </p:cNvSpPr>
          <p:nvPr/>
        </p:nvSpPr>
        <p:spPr bwMode="auto">
          <a:xfrm>
            <a:off x="609600" y="4357688"/>
            <a:ext cx="8001000" cy="523875"/>
          </a:xfrm>
          <a:prstGeom prst="rect">
            <a:avLst/>
          </a:prstGeom>
          <a:noFill/>
          <a:ln w="9525">
            <a:noFill/>
            <a:miter lim="800000"/>
            <a:headEnd/>
            <a:tailEnd/>
          </a:ln>
        </p:spPr>
        <p:txBody>
          <a:bodyPr>
            <a:spAutoFit/>
          </a:bodyPr>
          <a:lstStyle/>
          <a:p>
            <a:pPr algn="ctr">
              <a:spcBef>
                <a:spcPct val="50000"/>
              </a:spcBef>
            </a:pPr>
            <a:r>
              <a:rPr lang="en-US" sz="2800"/>
              <a:t>Bài hát </a:t>
            </a:r>
            <a:r>
              <a:rPr lang="vi-VN" sz="2800"/>
              <a:t>Ư</a:t>
            </a:r>
            <a:r>
              <a:rPr lang="en-US" sz="2800"/>
              <a:t>ớc m</a:t>
            </a:r>
            <a:r>
              <a:rPr lang="vi-VN" sz="2800"/>
              <a:t>ơ</a:t>
            </a:r>
            <a:r>
              <a:rPr lang="en-US" sz="2800"/>
              <a:t> muốn nhắn nhủ các em </a:t>
            </a:r>
            <a:r>
              <a:rPr lang="vi-VN" sz="2800"/>
              <a:t>đ</a:t>
            </a:r>
            <a:r>
              <a:rPr lang="en-US" sz="2800"/>
              <a:t>iều gì?</a:t>
            </a:r>
          </a:p>
        </p:txBody>
      </p:sp>
      <p:sp>
        <p:nvSpPr>
          <p:cNvPr id="26666" name="Rectangle 42"/>
          <p:cNvSpPr>
            <a:spLocks noChangeArrowheads="1"/>
          </p:cNvSpPr>
          <p:nvPr/>
        </p:nvSpPr>
        <p:spPr bwMode="auto">
          <a:xfrm>
            <a:off x="304800" y="5105400"/>
            <a:ext cx="4038600" cy="762000"/>
          </a:xfrm>
          <a:prstGeom prst="rect">
            <a:avLst/>
          </a:prstGeom>
          <a:solidFill>
            <a:schemeClr val="folHlink"/>
          </a:solidFill>
          <a:ln w="9525">
            <a:solidFill>
              <a:schemeClr val="tx1"/>
            </a:solidFill>
            <a:miter lim="800000"/>
            <a:headEnd/>
            <a:tailEnd/>
          </a:ln>
        </p:spPr>
        <p:txBody>
          <a:bodyPr wrap="none" anchor="ctr"/>
          <a:lstStyle/>
          <a:p>
            <a:pPr algn="ctr"/>
            <a:r>
              <a:rPr lang="en-US" sz="2400">
                <a:solidFill>
                  <a:srgbClr val="0000CC"/>
                </a:solidFill>
              </a:rPr>
              <a:t>A- </a:t>
            </a:r>
            <a:r>
              <a:rPr lang="vi-VN" sz="2400">
                <a:solidFill>
                  <a:srgbClr val="0000CC"/>
                </a:solidFill>
              </a:rPr>
              <a:t>Ư</a:t>
            </a:r>
            <a:r>
              <a:rPr lang="en-US" sz="2400">
                <a:solidFill>
                  <a:srgbClr val="0000CC"/>
                </a:solidFill>
              </a:rPr>
              <a:t>ớc m</a:t>
            </a:r>
            <a:r>
              <a:rPr lang="vi-VN" sz="2400">
                <a:solidFill>
                  <a:srgbClr val="0000CC"/>
                </a:solidFill>
              </a:rPr>
              <a:t>ơ</a:t>
            </a:r>
            <a:r>
              <a:rPr lang="en-US" sz="2400">
                <a:solidFill>
                  <a:srgbClr val="0000CC"/>
                </a:solidFill>
              </a:rPr>
              <a:t> cuộc sống thật</a:t>
            </a:r>
          </a:p>
          <a:p>
            <a:pPr algn="ctr"/>
            <a:r>
              <a:rPr lang="en-US" sz="2400">
                <a:solidFill>
                  <a:srgbClr val="0000CC"/>
                </a:solidFill>
              </a:rPr>
              <a:t>t</a:t>
            </a:r>
            <a:r>
              <a:rPr lang="vi-VN" sz="2400">
                <a:solidFill>
                  <a:srgbClr val="0000CC"/>
                </a:solidFill>
              </a:rPr>
              <a:t>ươ</a:t>
            </a:r>
            <a:r>
              <a:rPr lang="en-US" sz="2400">
                <a:solidFill>
                  <a:srgbClr val="0000CC"/>
                </a:solidFill>
              </a:rPr>
              <a:t>i </a:t>
            </a:r>
            <a:r>
              <a:rPr lang="vi-VN" sz="2400">
                <a:solidFill>
                  <a:srgbClr val="0000CC"/>
                </a:solidFill>
              </a:rPr>
              <a:t>đ</a:t>
            </a:r>
            <a:r>
              <a:rPr lang="en-US" sz="2400">
                <a:solidFill>
                  <a:srgbClr val="0000CC"/>
                </a:solidFill>
              </a:rPr>
              <a:t>ẹp h</a:t>
            </a:r>
            <a:r>
              <a:rPr lang="vi-VN" sz="2400">
                <a:solidFill>
                  <a:srgbClr val="0000CC"/>
                </a:solidFill>
              </a:rPr>
              <a:t>ơ</a:t>
            </a:r>
            <a:r>
              <a:rPr lang="en-US" sz="2400">
                <a:solidFill>
                  <a:srgbClr val="0000CC"/>
                </a:solidFill>
              </a:rPr>
              <a:t>n</a:t>
            </a:r>
            <a:r>
              <a:rPr lang="en-US">
                <a:solidFill>
                  <a:srgbClr val="0000CC"/>
                </a:solidFill>
              </a:rPr>
              <a:t> </a:t>
            </a:r>
          </a:p>
        </p:txBody>
      </p:sp>
      <p:sp>
        <p:nvSpPr>
          <p:cNvPr id="26667" name="Rectangle 43"/>
          <p:cNvSpPr>
            <a:spLocks noChangeArrowheads="1"/>
          </p:cNvSpPr>
          <p:nvPr/>
        </p:nvSpPr>
        <p:spPr bwMode="auto">
          <a:xfrm>
            <a:off x="4724400" y="5105400"/>
            <a:ext cx="4191000" cy="762000"/>
          </a:xfrm>
          <a:prstGeom prst="rect">
            <a:avLst/>
          </a:prstGeom>
          <a:solidFill>
            <a:schemeClr val="folHlink"/>
          </a:solidFill>
          <a:ln w="9525">
            <a:solidFill>
              <a:schemeClr val="tx1"/>
            </a:solidFill>
            <a:miter lim="800000"/>
            <a:headEnd/>
            <a:tailEnd/>
          </a:ln>
        </p:spPr>
        <p:txBody>
          <a:bodyPr wrap="none" anchor="ctr"/>
          <a:lstStyle/>
          <a:p>
            <a:pPr algn="ctr"/>
            <a:r>
              <a:rPr lang="en-US" sz="2400">
                <a:solidFill>
                  <a:srgbClr val="0000CC"/>
                </a:solidFill>
              </a:rPr>
              <a:t>B- </a:t>
            </a:r>
            <a:r>
              <a:rPr lang="vi-VN" sz="2400">
                <a:solidFill>
                  <a:srgbClr val="0000CC"/>
                </a:solidFill>
              </a:rPr>
              <a:t>Ư</a:t>
            </a:r>
            <a:r>
              <a:rPr lang="en-US" sz="2400">
                <a:solidFill>
                  <a:srgbClr val="0000CC"/>
                </a:solidFill>
              </a:rPr>
              <a:t>ớc m</a:t>
            </a:r>
            <a:r>
              <a:rPr lang="vi-VN" sz="2400">
                <a:solidFill>
                  <a:srgbClr val="0000CC"/>
                </a:solidFill>
              </a:rPr>
              <a:t>ơ</a:t>
            </a:r>
            <a:r>
              <a:rPr lang="en-US" sz="2400">
                <a:solidFill>
                  <a:srgbClr val="0000CC"/>
                </a:solidFill>
              </a:rPr>
              <a:t> trái </a:t>
            </a:r>
            <a:r>
              <a:rPr lang="vi-VN" sz="2400">
                <a:solidFill>
                  <a:srgbClr val="0000CC"/>
                </a:solidFill>
              </a:rPr>
              <a:t>đ</a:t>
            </a:r>
            <a:r>
              <a:rPr lang="en-US" sz="2400">
                <a:solidFill>
                  <a:srgbClr val="0000CC"/>
                </a:solidFill>
              </a:rPr>
              <a:t>ất luôn bình yên </a:t>
            </a:r>
          </a:p>
          <a:p>
            <a:pPr algn="ctr"/>
            <a:r>
              <a:rPr lang="vi-VN" sz="2400">
                <a:solidFill>
                  <a:srgbClr val="0000CC"/>
                </a:solidFill>
              </a:rPr>
              <a:t>đ</a:t>
            </a:r>
            <a:r>
              <a:rPr lang="en-US" sz="2400">
                <a:solidFill>
                  <a:srgbClr val="0000CC"/>
                </a:solidFill>
              </a:rPr>
              <a:t>ể chúng em vui ch</a:t>
            </a:r>
            <a:r>
              <a:rPr lang="vi-VN" sz="2400">
                <a:solidFill>
                  <a:srgbClr val="0000CC"/>
                </a:solidFill>
              </a:rPr>
              <a:t>ơ</a:t>
            </a:r>
            <a:r>
              <a:rPr lang="en-US" sz="2400">
                <a:solidFill>
                  <a:srgbClr val="0000CC"/>
                </a:solidFill>
              </a:rPr>
              <a:t>i ca hát</a:t>
            </a:r>
          </a:p>
        </p:txBody>
      </p:sp>
      <p:sp>
        <p:nvSpPr>
          <p:cNvPr id="26668" name="Rectangle 44"/>
          <p:cNvSpPr>
            <a:spLocks noChangeArrowheads="1"/>
          </p:cNvSpPr>
          <p:nvPr/>
        </p:nvSpPr>
        <p:spPr bwMode="auto">
          <a:xfrm>
            <a:off x="2438400" y="6019800"/>
            <a:ext cx="4343400" cy="609600"/>
          </a:xfrm>
          <a:prstGeom prst="rect">
            <a:avLst/>
          </a:prstGeom>
          <a:solidFill>
            <a:schemeClr val="folHlink"/>
          </a:solidFill>
          <a:ln w="9525">
            <a:solidFill>
              <a:schemeClr val="tx1"/>
            </a:solidFill>
            <a:miter lim="800000"/>
            <a:headEnd/>
            <a:tailEnd/>
          </a:ln>
        </p:spPr>
        <p:txBody>
          <a:bodyPr wrap="none" anchor="ctr"/>
          <a:lstStyle/>
          <a:p>
            <a:pPr algn="ctr"/>
            <a:r>
              <a:rPr lang="en-US" sz="2800">
                <a:solidFill>
                  <a:srgbClr val="0000CC"/>
                </a:solidFill>
              </a:rPr>
              <a:t>C- Tất cả các ý trên</a:t>
            </a:r>
          </a:p>
        </p:txBody>
      </p:sp>
      <p:grpSp>
        <p:nvGrpSpPr>
          <p:cNvPr id="6" name="Group 45"/>
          <p:cNvGrpSpPr>
            <a:grpSpLocks/>
          </p:cNvGrpSpPr>
          <p:nvPr/>
        </p:nvGrpSpPr>
        <p:grpSpPr bwMode="auto">
          <a:xfrm>
            <a:off x="3352800" y="2362200"/>
            <a:ext cx="3733800" cy="838200"/>
            <a:chOff x="2352" y="2496"/>
            <a:chExt cx="2352" cy="528"/>
          </a:xfrm>
        </p:grpSpPr>
        <p:sp>
          <p:nvSpPr>
            <p:cNvPr id="8229" name="Oval 46" descr="Water droplets"/>
            <p:cNvSpPr>
              <a:spLocks noChangeArrowheads="1"/>
            </p:cNvSpPr>
            <p:nvPr/>
          </p:nvSpPr>
          <p:spPr bwMode="auto">
            <a:xfrm>
              <a:off x="2352" y="2640"/>
              <a:ext cx="1824" cy="384"/>
            </a:xfrm>
            <a:prstGeom prst="ellipse">
              <a:avLst/>
            </a:prstGeom>
            <a:blipFill dpi="0" rotWithShape="1">
              <a:blip r:embed="rId14"/>
              <a:srcRect/>
              <a:tile tx="0" ty="0" sx="100000" sy="100000" flip="none" algn="tl"/>
            </a:blipFill>
            <a:ln w="9525">
              <a:solidFill>
                <a:srgbClr val="0000FF"/>
              </a:solidFill>
              <a:round/>
              <a:headEnd/>
              <a:tailEnd/>
            </a:ln>
          </p:spPr>
          <p:txBody>
            <a:bodyPr wrap="none" anchor="ctr"/>
            <a:lstStyle/>
            <a:p>
              <a:pPr algn="ctr"/>
              <a:r>
                <a:rPr lang="en-US" sz="2400" b="1">
                  <a:solidFill>
                    <a:srgbClr val="FF0066"/>
                  </a:solidFill>
                </a:rPr>
                <a:t>Chúc mừng bạn !</a:t>
              </a:r>
            </a:p>
          </p:txBody>
        </p:sp>
        <p:pic>
          <p:nvPicPr>
            <p:cNvPr id="8230" name="Picture 47" descr="6"/>
            <p:cNvPicPr>
              <a:picLocks noChangeAspect="1" noChangeArrowheads="1" noCrop="1"/>
            </p:cNvPicPr>
            <p:nvPr/>
          </p:nvPicPr>
          <p:blipFill>
            <a:blip r:embed="rId15"/>
            <a:srcRect/>
            <a:stretch>
              <a:fillRect/>
            </a:stretch>
          </p:blipFill>
          <p:spPr bwMode="auto">
            <a:xfrm>
              <a:off x="4128" y="2496"/>
              <a:ext cx="576" cy="488"/>
            </a:xfrm>
            <a:prstGeom prst="rect">
              <a:avLst/>
            </a:prstGeom>
            <a:noFill/>
            <a:ln w="9525">
              <a:noFill/>
              <a:miter lim="800000"/>
              <a:headEnd/>
              <a:tailEnd/>
            </a:ln>
          </p:spPr>
        </p:pic>
      </p:grpSp>
      <p:sp>
        <p:nvSpPr>
          <p:cNvPr id="26672" name="AutoShape 48"/>
          <p:cNvSpPr>
            <a:spLocks noChangeArrowheads="1"/>
          </p:cNvSpPr>
          <p:nvPr/>
        </p:nvSpPr>
        <p:spPr bwMode="auto">
          <a:xfrm>
            <a:off x="5638800" y="7391400"/>
            <a:ext cx="3657600" cy="762000"/>
          </a:xfrm>
          <a:prstGeom prst="smileyFace">
            <a:avLst>
              <a:gd name="adj" fmla="val 4653"/>
            </a:avLst>
          </a:prstGeom>
          <a:solidFill>
            <a:schemeClr val="folHlink"/>
          </a:solidFill>
          <a:ln w="9525">
            <a:solidFill>
              <a:schemeClr val="tx1"/>
            </a:solidFill>
            <a:round/>
            <a:headEnd/>
            <a:tailEnd/>
          </a:ln>
        </p:spPr>
        <p:txBody>
          <a:bodyPr wrap="none" anchor="ctr"/>
          <a:lstStyle/>
          <a:p>
            <a:pPr algn="ctr" eaLnBrk="0" hangingPunct="0"/>
            <a:r>
              <a:rPr lang="en-US" sz="2800"/>
              <a:t>Ôi tiếc quá!</a:t>
            </a:r>
          </a:p>
        </p:txBody>
      </p:sp>
      <p:sp>
        <p:nvSpPr>
          <p:cNvPr id="26675" name="AutoShape 51">
            <a:hlinkClick r:id="rId16" action="ppaction://hlinksldjump"/>
          </p:cNvPr>
          <p:cNvSpPr>
            <a:spLocks noEditPoints="1" noChangeArrowheads="1"/>
          </p:cNvSpPr>
          <p:nvPr/>
        </p:nvSpPr>
        <p:spPr bwMode="auto">
          <a:xfrm>
            <a:off x="0" y="304800"/>
            <a:ext cx="914400" cy="1262063"/>
          </a:xfrm>
          <a:custGeom>
            <a:avLst/>
            <a:gdLst>
              <a:gd name="T0" fmla="*/ 311235 w 21600"/>
              <a:gd name="T1" fmla="*/ 2688 h 21600"/>
              <a:gd name="T2" fmla="*/ 312124 w 21600"/>
              <a:gd name="T3" fmla="*/ 578446 h 21600"/>
              <a:gd name="T4" fmla="*/ 917914 w 21600"/>
              <a:gd name="T5" fmla="*/ 587853 h 21600"/>
              <a:gd name="T6" fmla="*/ 311235 w 21600"/>
              <a:gd name="T7" fmla="*/ 2688 h 21600"/>
              <a:gd name="T8" fmla="*/ 914400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6676" name="AutoShape 52">
            <a:hlinkClick r:id="rId16" action="ppaction://hlinksldjump"/>
          </p:cNvPr>
          <p:cNvSpPr>
            <a:spLocks noEditPoints="1" noChangeArrowheads="1"/>
          </p:cNvSpPr>
          <p:nvPr/>
        </p:nvSpPr>
        <p:spPr bwMode="auto">
          <a:xfrm rot="-936315">
            <a:off x="8458200" y="228600"/>
            <a:ext cx="503238" cy="1223963"/>
          </a:xfrm>
          <a:custGeom>
            <a:avLst/>
            <a:gdLst>
              <a:gd name="T0" fmla="*/ 171287 w 21600"/>
              <a:gd name="T1" fmla="*/ 2607 h 21600"/>
              <a:gd name="T2" fmla="*/ 171777 w 21600"/>
              <a:gd name="T3" fmla="*/ 560983 h 21600"/>
              <a:gd name="T4" fmla="*/ 505172 w 21600"/>
              <a:gd name="T5" fmla="*/ 570106 h 21600"/>
              <a:gd name="T6" fmla="*/ 171287 w 21600"/>
              <a:gd name="T7" fmla="*/ 2607 h 21600"/>
              <a:gd name="T8" fmla="*/ 503238 w 21600"/>
              <a:gd name="T9" fmla="*/ 0 h 21600"/>
              <a:gd name="T10" fmla="*/ 0 60000 65536"/>
              <a:gd name="T11" fmla="*/ 0 60000 65536"/>
              <a:gd name="T12" fmla="*/ 0 60000 65536"/>
              <a:gd name="T13" fmla="*/ 0 60000 65536"/>
              <a:gd name="T14" fmla="*/ 0 60000 65536"/>
              <a:gd name="T15" fmla="*/ 7975 w 21600"/>
              <a:gd name="T16" fmla="*/ 923 h 21600"/>
              <a:gd name="T17" fmla="*/ 20935 w 21600"/>
              <a:gd name="T18" fmla="*/ 5354 h 21600"/>
            </a:gdLst>
            <a:ahLst/>
            <a:cxnLst>
              <a:cxn ang="T10">
                <a:pos x="T0" y="T1"/>
              </a:cxn>
              <a:cxn ang="T11">
                <a:pos x="T2" y="T3"/>
              </a:cxn>
              <a:cxn ang="T12">
                <a:pos x="T4" y="T5"/>
              </a:cxn>
              <a:cxn ang="T13">
                <a:pos x="T6" y="T7"/>
              </a:cxn>
              <a:cxn ang="T14">
                <a:pos x="T8" y="T9"/>
              </a:cxn>
            </a:cxnLst>
            <a:rect l="T15" t="T16" r="T17" b="T18"/>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8227" name="Oval 53"/>
          <p:cNvSpPr>
            <a:spLocks noChangeArrowheads="1"/>
          </p:cNvSpPr>
          <p:nvPr/>
        </p:nvSpPr>
        <p:spPr bwMode="auto">
          <a:xfrm>
            <a:off x="1270000" y="304800"/>
            <a:ext cx="6781800" cy="990600"/>
          </a:xfrm>
          <a:prstGeom prst="ellipse">
            <a:avLst/>
          </a:prstGeom>
          <a:gradFill rotWithShape="1">
            <a:gsLst>
              <a:gs pos="0">
                <a:schemeClr val="bg1"/>
              </a:gs>
              <a:gs pos="100000">
                <a:srgbClr val="CC3300"/>
              </a:gs>
            </a:gsLst>
            <a:path path="shape">
              <a:fillToRect l="50000" t="50000" r="50000" b="50000"/>
            </a:path>
          </a:gradFill>
          <a:ln w="9525">
            <a:solidFill>
              <a:srgbClr val="FFFF00"/>
            </a:solidFill>
            <a:round/>
            <a:headEnd/>
            <a:tailEnd/>
          </a:ln>
        </p:spPr>
        <p:txBody>
          <a:bodyPr wrap="none" anchor="ctr"/>
          <a:lstStyle/>
          <a:p>
            <a:pPr algn="ctr"/>
            <a:r>
              <a:rPr lang="en-US" sz="4000">
                <a:solidFill>
                  <a:srgbClr val="3333FF"/>
                </a:solidFill>
              </a:rPr>
              <a:t>TRÒ CH</a:t>
            </a:r>
            <a:r>
              <a:rPr lang="vi-VN" sz="4000">
                <a:solidFill>
                  <a:srgbClr val="3333FF"/>
                </a:solidFill>
              </a:rPr>
              <a:t>Ơ</a:t>
            </a:r>
            <a:r>
              <a:rPr lang="en-US" sz="4000">
                <a:solidFill>
                  <a:srgbClr val="3333FF"/>
                </a:solidFill>
              </a:rPr>
              <a:t>I ÂM NHẠC</a:t>
            </a:r>
          </a:p>
        </p:txBody>
      </p:sp>
      <p:sp>
        <p:nvSpPr>
          <p:cNvPr id="26678" name="Rectangle 54"/>
          <p:cNvSpPr>
            <a:spLocks noChangeArrowheads="1"/>
          </p:cNvSpPr>
          <p:nvPr/>
        </p:nvSpPr>
        <p:spPr bwMode="auto">
          <a:xfrm>
            <a:off x="0" y="533400"/>
            <a:ext cx="76200" cy="5867400"/>
          </a:xfrm>
          <a:prstGeom prst="rect">
            <a:avLst/>
          </a:prstGeom>
          <a:solidFill>
            <a:schemeClr val="accent1"/>
          </a:solidFill>
          <a:ln w="9525">
            <a:solidFill>
              <a:srgbClr val="0000FF"/>
            </a:solidFill>
            <a:miter lim="800000"/>
            <a:headEnd/>
            <a:tailEnd/>
          </a:ln>
        </p:spPr>
        <p:txBody>
          <a:bodyPr wrap="none" anchor="ctr"/>
          <a:lstStyle/>
          <a:p>
            <a:endParaRPr lang="en-US"/>
          </a:p>
        </p:txBody>
      </p:sp>
    </p:spTree>
  </p:cSld>
  <p:clrMapOvr>
    <a:masterClrMapping/>
  </p:clrMapOvr>
  <p:transition spd="slow">
    <p:zoom dir="in"/>
    <p:sndAc>
      <p:stSnd>
        <p:snd r:embed="rId2" name="tro choi am nhac.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wheel(4)">
                                      <p:cBhvr>
                                        <p:cTn id="7" dur="2000"/>
                                        <p:tgtEl>
                                          <p:spTgt spid="26634"/>
                                        </p:tgtEl>
                                      </p:cBhvr>
                                    </p:animEffect>
                                  </p:childTnLst>
                                </p:cTn>
                              </p:par>
                              <p:par>
                                <p:cTn id="8" presetID="19" presetClass="entr" presetSubtype="10" repeatCount="3000" fill="hold" nodeType="withEffect">
                                  <p:stCondLst>
                                    <p:cond delay="0"/>
                                  </p:stCondLst>
                                  <p:childTnLst>
                                    <p:set>
                                      <p:cBhvr>
                                        <p:cTn id="9" dur="1" fill="hold">
                                          <p:stCondLst>
                                            <p:cond delay="0"/>
                                          </p:stCondLst>
                                        </p:cTn>
                                        <p:tgtEl>
                                          <p:spTgt spid="26635"/>
                                        </p:tgtEl>
                                        <p:attrNameLst>
                                          <p:attrName>style.visibility</p:attrName>
                                        </p:attrNameLst>
                                      </p:cBhvr>
                                      <p:to>
                                        <p:strVal val="visible"/>
                                      </p:to>
                                    </p:set>
                                    <p:anim calcmode="lin" valueType="num">
                                      <p:cBhvr>
                                        <p:cTn id="10" dur="5000" fill="hold"/>
                                        <p:tgtEl>
                                          <p:spTgt spid="26635"/>
                                        </p:tgtEl>
                                        <p:attrNameLst>
                                          <p:attrName>ppt_w</p:attrName>
                                        </p:attrNameLst>
                                      </p:cBhvr>
                                      <p:tavLst>
                                        <p:tav tm="0" fmla="#ppt_w*sin(2.5*pi*$)">
                                          <p:val>
                                            <p:fltVal val="0"/>
                                          </p:val>
                                        </p:tav>
                                        <p:tav tm="100000">
                                          <p:val>
                                            <p:fltVal val="1"/>
                                          </p:val>
                                        </p:tav>
                                      </p:tavLst>
                                    </p:anim>
                                    <p:anim calcmode="lin" valueType="num">
                                      <p:cBhvr>
                                        <p:cTn id="11" dur="5000" fill="hold"/>
                                        <p:tgtEl>
                                          <p:spTgt spid="26635"/>
                                        </p:tgtEl>
                                        <p:attrNameLst>
                                          <p:attrName>ppt_h</p:attrName>
                                        </p:attrNameLst>
                                      </p:cBhvr>
                                      <p:tavLst>
                                        <p:tav tm="0">
                                          <p:val>
                                            <p:strVal val="#ppt_h"/>
                                          </p:val>
                                        </p:tav>
                                        <p:tav tm="100000">
                                          <p:val>
                                            <p:strVal val="#ppt_h"/>
                                          </p:val>
                                        </p:tav>
                                      </p:tavLst>
                                    </p:anim>
                                  </p:childTnLst>
                                </p:cTn>
                              </p:par>
                              <p:par>
                                <p:cTn id="12" presetID="19" presetClass="entr" presetSubtype="10" repeatCount="3000" fill="hold" grpId="0" nodeType="withEffect">
                                  <p:stCondLst>
                                    <p:cond delay="0"/>
                                  </p:stCondLst>
                                  <p:childTnLst>
                                    <p:set>
                                      <p:cBhvr>
                                        <p:cTn id="13" dur="1" fill="hold">
                                          <p:stCondLst>
                                            <p:cond delay="0"/>
                                          </p:stCondLst>
                                        </p:cTn>
                                        <p:tgtEl>
                                          <p:spTgt spid="26675"/>
                                        </p:tgtEl>
                                        <p:attrNameLst>
                                          <p:attrName>style.visibility</p:attrName>
                                        </p:attrNameLst>
                                      </p:cBhvr>
                                      <p:to>
                                        <p:strVal val="visible"/>
                                      </p:to>
                                    </p:set>
                                    <p:anim calcmode="lin" valueType="num">
                                      <p:cBhvr>
                                        <p:cTn id="14" dur="5000" fill="hold"/>
                                        <p:tgtEl>
                                          <p:spTgt spid="26675"/>
                                        </p:tgtEl>
                                        <p:attrNameLst>
                                          <p:attrName>ppt_w</p:attrName>
                                        </p:attrNameLst>
                                      </p:cBhvr>
                                      <p:tavLst>
                                        <p:tav tm="0" fmla="#ppt_w*sin(2.5*pi*$)">
                                          <p:val>
                                            <p:fltVal val="0"/>
                                          </p:val>
                                        </p:tav>
                                        <p:tav tm="100000">
                                          <p:val>
                                            <p:fltVal val="1"/>
                                          </p:val>
                                        </p:tav>
                                      </p:tavLst>
                                    </p:anim>
                                    <p:anim calcmode="lin" valueType="num">
                                      <p:cBhvr>
                                        <p:cTn id="15" dur="5000" fill="hold"/>
                                        <p:tgtEl>
                                          <p:spTgt spid="26675"/>
                                        </p:tgtEl>
                                        <p:attrNameLst>
                                          <p:attrName>ppt_h</p:attrName>
                                        </p:attrNameLst>
                                      </p:cBhvr>
                                      <p:tavLst>
                                        <p:tav tm="0">
                                          <p:val>
                                            <p:strVal val="#ppt_h"/>
                                          </p:val>
                                        </p:tav>
                                        <p:tav tm="100000">
                                          <p:val>
                                            <p:strVal val="#ppt_h"/>
                                          </p:val>
                                        </p:tav>
                                      </p:tavLst>
                                    </p:anim>
                                  </p:childTnLst>
                                </p:cTn>
                              </p:par>
                              <p:par>
                                <p:cTn id="16" presetID="19" presetClass="entr" presetSubtype="10" repeatCount="3000" fill="hold" grpId="0" nodeType="withEffect">
                                  <p:stCondLst>
                                    <p:cond delay="0"/>
                                  </p:stCondLst>
                                  <p:childTnLst>
                                    <p:set>
                                      <p:cBhvr>
                                        <p:cTn id="17" dur="1" fill="hold">
                                          <p:stCondLst>
                                            <p:cond delay="0"/>
                                          </p:stCondLst>
                                        </p:cTn>
                                        <p:tgtEl>
                                          <p:spTgt spid="26676"/>
                                        </p:tgtEl>
                                        <p:attrNameLst>
                                          <p:attrName>style.visibility</p:attrName>
                                        </p:attrNameLst>
                                      </p:cBhvr>
                                      <p:to>
                                        <p:strVal val="visible"/>
                                      </p:to>
                                    </p:set>
                                    <p:anim calcmode="lin" valueType="num">
                                      <p:cBhvr>
                                        <p:cTn id="18" dur="3000" fill="hold"/>
                                        <p:tgtEl>
                                          <p:spTgt spid="26676"/>
                                        </p:tgtEl>
                                        <p:attrNameLst>
                                          <p:attrName>ppt_w</p:attrName>
                                        </p:attrNameLst>
                                      </p:cBhvr>
                                      <p:tavLst>
                                        <p:tav tm="0" fmla="#ppt_w*sin(2.5*pi*$)">
                                          <p:val>
                                            <p:fltVal val="0"/>
                                          </p:val>
                                        </p:tav>
                                        <p:tav tm="100000">
                                          <p:val>
                                            <p:fltVal val="1"/>
                                          </p:val>
                                        </p:tav>
                                      </p:tavLst>
                                    </p:anim>
                                    <p:anim calcmode="lin" valueType="num">
                                      <p:cBhvr>
                                        <p:cTn id="19" dur="3000" fill="hold"/>
                                        <p:tgtEl>
                                          <p:spTgt spid="26676"/>
                                        </p:tgtEl>
                                        <p:attrNameLst>
                                          <p:attrName>ppt_h</p:attrName>
                                        </p:attrNameLst>
                                      </p:cBhvr>
                                      <p:tavLst>
                                        <p:tav tm="0">
                                          <p:val>
                                            <p:strVal val="#ppt_h"/>
                                          </p:val>
                                        </p:tav>
                                        <p:tav tm="100000">
                                          <p:val>
                                            <p:strVal val="#ppt_h"/>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26678"/>
                                        </p:tgtEl>
                                        <p:attrNameLst>
                                          <p:attrName>style.visibility</p:attrName>
                                        </p:attrNameLst>
                                      </p:cBhvr>
                                      <p:to>
                                        <p:strVal val="visible"/>
                                      </p:to>
                                    </p:set>
                                    <p:animEffect transition="in" filter="wipe(down)">
                                      <p:cBhvr>
                                        <p:cTn id="22" dur="500"/>
                                        <p:tgtEl>
                                          <p:spTgt spid="2667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6628"/>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6647"/>
                                        </p:tgtEl>
                                        <p:attrNameLst>
                                          <p:attrName>style.visibility</p:attrName>
                                        </p:attrNameLst>
                                      </p:cBhvr>
                                      <p:to>
                                        <p:strVal val="visible"/>
                                      </p:to>
                                    </p:set>
                                    <p:animEffect transition="in" filter="blinds(horizontal)">
                                      <p:cBhvr>
                                        <p:cTn id="28" dur="500"/>
                                        <p:tgtEl>
                                          <p:spTgt spid="26647"/>
                                        </p:tgtEl>
                                      </p:cBhvr>
                                    </p:animEffect>
                                  </p:childTnLst>
                                  <p:subTnLst>
                                    <p:audio>
                                      <p:cMediaNode>
                                        <p:cTn display="0" masterRel="sameClick">
                                          <p:stCondLst>
                                            <p:cond evt="begin" delay="0">
                                              <p:tn val="26"/>
                                            </p:cond>
                                          </p:stCondLst>
                                          <p:endCondLst>
                                            <p:cond evt="onStopAudio" delay="0">
                                              <p:tgtEl>
                                                <p:sldTgt/>
                                              </p:tgtEl>
                                            </p:cond>
                                          </p:endCondLst>
                                        </p:cTn>
                                        <p:tgtEl>
                                          <p:sndTgt r:embed="rId3" name="aW31.wav"/>
                                        </p:tgtEl>
                                      </p:cMediaNode>
                                    </p:audio>
                                  </p:subTnLst>
                                </p:cTn>
                              </p:par>
                            </p:childTnLst>
                          </p:cTn>
                        </p:par>
                      </p:childTnLst>
                    </p:cTn>
                  </p:par>
                </p:childTnLst>
              </p:cTn>
              <p:nextCondLst>
                <p:cond evt="onClick" delay="0">
                  <p:tgtEl>
                    <p:spTgt spid="26628"/>
                  </p:tgtEl>
                </p:cond>
              </p:nextCondLst>
            </p:seq>
            <p:seq concurrent="1" nextAc="seek">
              <p:cTn id="29" restart="whenNotActive" fill="hold" evtFilter="cancelBubble" nodeType="interactiveSeq">
                <p:stCondLst>
                  <p:cond evt="onClick" delay="0">
                    <p:tgtEl>
                      <p:spTgt spid="26647"/>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26644"/>
                                        </p:tgtEl>
                                        <p:attrNameLst>
                                          <p:attrName>style.visibility</p:attrName>
                                        </p:attrNameLst>
                                      </p:cBhvr>
                                      <p:to>
                                        <p:strVal val="visible"/>
                                      </p:to>
                                    </p:set>
                                    <p:animEffect transition="in" filter="box(in)">
                                      <p:cBhvr>
                                        <p:cTn id="34" dur="500"/>
                                        <p:tgtEl>
                                          <p:spTgt spid="2664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6645"/>
                                        </p:tgtEl>
                                        <p:attrNameLst>
                                          <p:attrName>style.visibility</p:attrName>
                                        </p:attrNameLst>
                                      </p:cBhvr>
                                      <p:to>
                                        <p:strVal val="visible"/>
                                      </p:to>
                                    </p:set>
                                    <p:animEffect transition="in" filter="box(in)">
                                      <p:cBhvr>
                                        <p:cTn id="37" dur="500"/>
                                        <p:tgtEl>
                                          <p:spTgt spid="2664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6646"/>
                                        </p:tgtEl>
                                        <p:attrNameLst>
                                          <p:attrName>style.visibility</p:attrName>
                                        </p:attrNameLst>
                                      </p:cBhvr>
                                      <p:to>
                                        <p:strVal val="visible"/>
                                      </p:to>
                                    </p:set>
                                    <p:animEffect transition="in" filter="box(in)">
                                      <p:cBhvr>
                                        <p:cTn id="40" dur="500"/>
                                        <p:tgtEl>
                                          <p:spTgt spid="2664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6650"/>
                                        </p:tgtEl>
                                        <p:attrNameLst>
                                          <p:attrName>style.visibility</p:attrName>
                                        </p:attrNameLst>
                                      </p:cBhvr>
                                      <p:to>
                                        <p:strVal val="visible"/>
                                      </p:to>
                                    </p:set>
                                    <p:animEffect transition="in" filter="box(in)">
                                      <p:cBhvr>
                                        <p:cTn id="43" dur="500"/>
                                        <p:tgtEl>
                                          <p:spTgt spid="2665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xit" presetSubtype="10" fill="hold" grpId="1" nodeType="clickEffect">
                                  <p:stCondLst>
                                    <p:cond delay="0"/>
                                  </p:stCondLst>
                                  <p:childTnLst>
                                    <p:animEffect transition="out" filter="checkerboard(across)">
                                      <p:cBhvr>
                                        <p:cTn id="47" dur="500"/>
                                        <p:tgtEl>
                                          <p:spTgt spid="26645"/>
                                        </p:tgtEl>
                                      </p:cBhvr>
                                    </p:animEffect>
                                    <p:set>
                                      <p:cBhvr>
                                        <p:cTn id="48" dur="1" fill="hold">
                                          <p:stCondLst>
                                            <p:cond delay="499"/>
                                          </p:stCondLst>
                                        </p:cTn>
                                        <p:tgtEl>
                                          <p:spTgt spid="26645"/>
                                        </p:tgtEl>
                                        <p:attrNameLst>
                                          <p:attrName>style.visibility</p:attrName>
                                        </p:attrNameLst>
                                      </p:cBhvr>
                                      <p:to>
                                        <p:strVal val="hidden"/>
                                      </p:to>
                                    </p:set>
                                  </p:childTnLst>
                                </p:cTn>
                              </p:par>
                              <p:par>
                                <p:cTn id="49" presetID="5" presetClass="exit" presetSubtype="10" fill="hold" grpId="1" nodeType="withEffect">
                                  <p:stCondLst>
                                    <p:cond delay="0"/>
                                  </p:stCondLst>
                                  <p:childTnLst>
                                    <p:animEffect transition="out" filter="checkerboard(across)">
                                      <p:cBhvr>
                                        <p:cTn id="50" dur="500"/>
                                        <p:tgtEl>
                                          <p:spTgt spid="26646"/>
                                        </p:tgtEl>
                                      </p:cBhvr>
                                    </p:animEffect>
                                    <p:set>
                                      <p:cBhvr>
                                        <p:cTn id="51" dur="1" fill="hold">
                                          <p:stCondLst>
                                            <p:cond delay="499"/>
                                          </p:stCondLst>
                                        </p:cTn>
                                        <p:tgtEl>
                                          <p:spTgt spid="26646"/>
                                        </p:tgtEl>
                                        <p:attrNameLst>
                                          <p:attrName>style.visibility</p:attrName>
                                        </p:attrNameLst>
                                      </p:cBhvr>
                                      <p:to>
                                        <p:strVal val="hidden"/>
                                      </p:to>
                                    </p:set>
                                  </p:childTnLst>
                                </p:cTn>
                              </p:par>
                              <p:par>
                                <p:cTn id="52" presetID="5" presetClass="exit" presetSubtype="10" fill="hold" grpId="1" nodeType="withEffect">
                                  <p:stCondLst>
                                    <p:cond delay="0"/>
                                  </p:stCondLst>
                                  <p:childTnLst>
                                    <p:animEffect transition="out" filter="checkerboard(across)">
                                      <p:cBhvr>
                                        <p:cTn id="53" dur="500"/>
                                        <p:tgtEl>
                                          <p:spTgt spid="26650"/>
                                        </p:tgtEl>
                                      </p:cBhvr>
                                    </p:animEffect>
                                    <p:set>
                                      <p:cBhvr>
                                        <p:cTn id="54" dur="1" fill="hold">
                                          <p:stCondLst>
                                            <p:cond delay="499"/>
                                          </p:stCondLst>
                                        </p:cTn>
                                        <p:tgtEl>
                                          <p:spTgt spid="26650"/>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26644"/>
                                        </p:tgtEl>
                                      </p:cBhvr>
                                    </p:animEffect>
                                    <p:set>
                                      <p:cBhvr>
                                        <p:cTn id="57" dur="1" fill="hold">
                                          <p:stCondLst>
                                            <p:cond delay="499"/>
                                          </p:stCondLst>
                                        </p:cTn>
                                        <p:tgtEl>
                                          <p:spTgt spid="26644"/>
                                        </p:tgtEl>
                                        <p:attrNameLst>
                                          <p:attrName>style.visibility</p:attrName>
                                        </p:attrNameLst>
                                      </p:cBhvr>
                                      <p:to>
                                        <p:strVal val="hidden"/>
                                      </p:to>
                                    </p:set>
                                  </p:childTnLst>
                                </p:cTn>
                              </p:par>
                              <p:par>
                                <p:cTn id="58" presetID="5" presetClass="exit" presetSubtype="10" fill="hold" grpId="0" nodeType="withEffect">
                                  <p:stCondLst>
                                    <p:cond delay="0"/>
                                  </p:stCondLst>
                                  <p:childTnLst>
                                    <p:animEffect transition="out" filter="checkerboard(across)">
                                      <p:cBhvr>
                                        <p:cTn id="59" dur="500"/>
                                        <p:tgtEl>
                                          <p:spTgt spid="26628"/>
                                        </p:tgtEl>
                                      </p:cBhvr>
                                    </p:animEffect>
                                    <p:set>
                                      <p:cBhvr>
                                        <p:cTn id="60" dur="1" fill="hold">
                                          <p:stCondLst>
                                            <p:cond delay="499"/>
                                          </p:stCondLst>
                                        </p:cTn>
                                        <p:tgtEl>
                                          <p:spTgt spid="26628"/>
                                        </p:tgtEl>
                                        <p:attrNameLst>
                                          <p:attrName>style.visibility</p:attrName>
                                        </p:attrNameLst>
                                      </p:cBhvr>
                                      <p:to>
                                        <p:strVal val="hidden"/>
                                      </p:to>
                                    </p:set>
                                  </p:childTnLst>
                                </p:cTn>
                              </p:par>
                              <p:par>
                                <p:cTn id="61" presetID="5" presetClass="exit" presetSubtype="10" fill="hold" nodeType="withEffect">
                                  <p:stCondLst>
                                    <p:cond delay="0"/>
                                  </p:stCondLst>
                                  <p:childTnLst>
                                    <p:animEffect transition="out" filter="checkerboard(across)">
                                      <p:cBhvr>
                                        <p:cTn id="62" dur="500"/>
                                        <p:tgtEl>
                                          <p:spTgt spid="26647"/>
                                        </p:tgtEl>
                                      </p:cBhvr>
                                    </p:animEffect>
                                    <p:set>
                                      <p:cBhvr>
                                        <p:cTn id="63" dur="1" fill="hold">
                                          <p:stCondLst>
                                            <p:cond delay="499"/>
                                          </p:stCondLst>
                                        </p:cTn>
                                        <p:tgtEl>
                                          <p:spTgt spid="26647"/>
                                        </p:tgtEl>
                                        <p:attrNameLst>
                                          <p:attrName>style.visibility</p:attrName>
                                        </p:attrNameLst>
                                      </p:cBhvr>
                                      <p:to>
                                        <p:strVal val="hidden"/>
                                      </p:to>
                                    </p:set>
                                  </p:childTnLst>
                                </p:cTn>
                              </p:par>
                            </p:childTnLst>
                          </p:cTn>
                        </p:par>
                      </p:childTnLst>
                    </p:cTn>
                  </p:par>
                </p:childTnLst>
              </p:cTn>
              <p:nextCondLst>
                <p:cond evt="onClick" delay="0">
                  <p:tgtEl>
                    <p:spTgt spid="26647"/>
                  </p:tgtEl>
                </p:cond>
              </p:nextCondLst>
            </p:seq>
            <p:seq concurrent="1" nextAc="seek">
              <p:cTn id="64" restart="whenNotActive" fill="hold" evtFilter="cancelBubble" nodeType="interactiveSeq">
                <p:stCondLst>
                  <p:cond evt="onClick" delay="0">
                    <p:tgtEl>
                      <p:spTgt spid="26646"/>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0"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800" decel="100000"/>
                                        <p:tgtEl>
                                          <p:spTgt spid="4"/>
                                        </p:tgtEl>
                                      </p:cBhvr>
                                    </p:animEffect>
                                    <p:anim calcmode="lin" valueType="num">
                                      <p:cBhvr>
                                        <p:cTn id="70" dur="800" decel="100000" fill="hold"/>
                                        <p:tgtEl>
                                          <p:spTgt spid="4"/>
                                        </p:tgtEl>
                                        <p:attrNameLst>
                                          <p:attrName>style.rotation</p:attrName>
                                        </p:attrNameLst>
                                      </p:cBhvr>
                                      <p:tavLst>
                                        <p:tav tm="0">
                                          <p:val>
                                            <p:fltVal val="-90"/>
                                          </p:val>
                                        </p:tav>
                                        <p:tav tm="100000">
                                          <p:val>
                                            <p:fltVal val="0"/>
                                          </p:val>
                                        </p:tav>
                                      </p:tavLst>
                                    </p:anim>
                                    <p:anim calcmode="lin" valueType="num">
                                      <p:cBhvr>
                                        <p:cTn id="71" dur="800" decel="100000" fill="hold"/>
                                        <p:tgtEl>
                                          <p:spTgt spid="4"/>
                                        </p:tgtEl>
                                        <p:attrNameLst>
                                          <p:attrName>ppt_x</p:attrName>
                                        </p:attrNameLst>
                                      </p:cBhvr>
                                      <p:tavLst>
                                        <p:tav tm="0">
                                          <p:val>
                                            <p:strVal val="#ppt_x+0.4"/>
                                          </p:val>
                                        </p:tav>
                                        <p:tav tm="100000">
                                          <p:val>
                                            <p:strVal val="#ppt_x-0.05"/>
                                          </p:val>
                                        </p:tav>
                                      </p:tavLst>
                                    </p:anim>
                                    <p:anim calcmode="lin" valueType="num">
                                      <p:cBhvr>
                                        <p:cTn id="72" dur="800" decel="100000" fill="hold"/>
                                        <p:tgtEl>
                                          <p:spTgt spid="4"/>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pplause.wav" builtIn="1"/>
                                        </p:tgtEl>
                                      </p:cMediaNode>
                                    </p:audio>
                                  </p:subTnLst>
                                </p:cTn>
                              </p:par>
                            </p:childTnLst>
                          </p:cTn>
                        </p:par>
                        <p:par>
                          <p:cTn id="75" fill="hold" nodeType="afterGroup">
                            <p:stCondLst>
                              <p:cond delay="1000"/>
                            </p:stCondLst>
                            <p:childTnLst>
                              <p:par>
                                <p:cTn id="76" presetID="2" presetClass="exit" presetSubtype="8" fill="hold" nodeType="afterEffect">
                                  <p:stCondLst>
                                    <p:cond delay="0"/>
                                  </p:stCondLst>
                                  <p:childTnLst>
                                    <p:anim calcmode="lin" valueType="num">
                                      <p:cBhvr additive="base">
                                        <p:cTn id="77" dur="500"/>
                                        <p:tgtEl>
                                          <p:spTgt spid="4"/>
                                        </p:tgtEl>
                                        <p:attrNameLst>
                                          <p:attrName>ppt_x</p:attrName>
                                        </p:attrNameLst>
                                      </p:cBhvr>
                                      <p:tavLst>
                                        <p:tav tm="0">
                                          <p:val>
                                            <p:strVal val="ppt_x"/>
                                          </p:val>
                                        </p:tav>
                                        <p:tav tm="100000">
                                          <p:val>
                                            <p:strVal val="0-ppt_w/2"/>
                                          </p:val>
                                        </p:tav>
                                      </p:tavLst>
                                    </p:anim>
                                    <p:anim calcmode="lin" valueType="num">
                                      <p:cBhvr additive="base">
                                        <p:cTn id="78" dur="500"/>
                                        <p:tgtEl>
                                          <p:spTgt spid="4"/>
                                        </p:tgtEl>
                                        <p:attrNameLst>
                                          <p:attrName>ppt_y</p:attrName>
                                        </p:attrNameLst>
                                      </p:cBhvr>
                                      <p:tavLst>
                                        <p:tav tm="0">
                                          <p:val>
                                            <p:strVal val="ppt_y"/>
                                          </p:val>
                                        </p:tav>
                                        <p:tav tm="100000">
                                          <p:val>
                                            <p:strVal val="ppt_y"/>
                                          </p:val>
                                        </p:tav>
                                      </p:tavLst>
                                    </p:anim>
                                    <p:set>
                                      <p:cBhvr>
                                        <p:cTn id="79" dur="1" fill="hold">
                                          <p:stCondLst>
                                            <p:cond delay="499"/>
                                          </p:stCondLst>
                                        </p:cTn>
                                        <p:tgtEl>
                                          <p:spTgt spid="4"/>
                                        </p:tgtEl>
                                        <p:attrNameLst>
                                          <p:attrName>style.visibility</p:attrName>
                                        </p:attrNameLst>
                                      </p:cBhvr>
                                      <p:to>
                                        <p:strVal val="hidden"/>
                                      </p:to>
                                    </p:set>
                                  </p:childTnLst>
                                </p:cTn>
                              </p:par>
                            </p:childTnLst>
                          </p:cTn>
                        </p:par>
                        <p:par>
                          <p:cTn id="80" fill="hold" nodeType="afterGroup">
                            <p:stCondLst>
                              <p:cond delay="1500"/>
                            </p:stCondLst>
                            <p:childTnLst>
                              <p:par>
                                <p:cTn id="81"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82" dur="2000" fill="hold"/>
                                        <p:tgtEl>
                                          <p:spTgt spid="4"/>
                                        </p:tgtEl>
                                        <p:attrNameLst>
                                          <p:attrName>ppt_x</p:attrName>
                                          <p:attrName>ppt_y</p:attrName>
                                        </p:attrNameLst>
                                      </p:cBhvr>
                                      <p:rCtr x="262" y="-190"/>
                                    </p:animMotion>
                                  </p:childTnLst>
                                </p:cTn>
                              </p:par>
                            </p:childTnLst>
                          </p:cTn>
                        </p:par>
                      </p:childTnLst>
                    </p:cTn>
                  </p:par>
                </p:childTnLst>
              </p:cTn>
              <p:nextCondLst>
                <p:cond evt="onClick" delay="0">
                  <p:tgtEl>
                    <p:spTgt spid="26646"/>
                  </p:tgtEl>
                </p:cond>
              </p:nextCondLst>
            </p:seq>
            <p:seq concurrent="1" nextAc="seek">
              <p:cTn id="83" restart="whenNotActive" fill="hold" evtFilter="cancelBubble" nodeType="interactiveSeq">
                <p:stCondLst>
                  <p:cond evt="onClick" delay="0">
                    <p:tgtEl>
                      <p:spTgt spid="2665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6658"/>
                                        </p:tgtEl>
                                        <p:attrNameLst>
                                          <p:attrName>style.visibility</p:attrName>
                                        </p:attrNameLst>
                                      </p:cBhvr>
                                      <p:to>
                                        <p:strVal val="visible"/>
                                      </p:to>
                                    </p:set>
                                    <p:anim calcmode="lin" valueType="num">
                                      <p:cBhvr additive="base">
                                        <p:cTn id="88" dur="500" fill="hold"/>
                                        <p:tgtEl>
                                          <p:spTgt spid="26658"/>
                                        </p:tgtEl>
                                        <p:attrNameLst>
                                          <p:attrName>ppt_x</p:attrName>
                                        </p:attrNameLst>
                                      </p:cBhvr>
                                      <p:tavLst>
                                        <p:tav tm="0">
                                          <p:val>
                                            <p:strVal val="#ppt_x"/>
                                          </p:val>
                                        </p:tav>
                                        <p:tav tm="100000">
                                          <p:val>
                                            <p:strVal val="#ppt_x"/>
                                          </p:val>
                                        </p:tav>
                                      </p:tavLst>
                                    </p:anim>
                                    <p:anim calcmode="lin" valueType="num">
                                      <p:cBhvr additive="base">
                                        <p:cTn id="89" dur="500" fill="hold"/>
                                        <p:tgtEl>
                                          <p:spTgt spid="266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5" name="sCColdAttack.wav"/>
                                        </p:tgtEl>
                                      </p:cMediaNode>
                                    </p:audio>
                                  </p:subTnLst>
                                </p:cTn>
                              </p:par>
                            </p:childTnLst>
                          </p:cTn>
                        </p:par>
                        <p:par>
                          <p:cTn id="90" fill="hold" nodeType="afterGroup">
                            <p:stCondLst>
                              <p:cond delay="500"/>
                            </p:stCondLst>
                            <p:childTnLst>
                              <p:par>
                                <p:cTn id="91"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92" dur="2000" fill="hold"/>
                                        <p:tgtEl>
                                          <p:spTgt spid="26658"/>
                                        </p:tgtEl>
                                        <p:attrNameLst>
                                          <p:attrName>ppt_x</p:attrName>
                                          <p:attrName>ppt_y</p:attrName>
                                        </p:attrNameLst>
                                      </p:cBhvr>
                                    </p:animMotion>
                                  </p:childTnLst>
                                </p:cTn>
                              </p:par>
                            </p:childTnLst>
                          </p:cTn>
                        </p:par>
                        <p:par>
                          <p:cTn id="93" fill="hold" nodeType="afterGroup">
                            <p:stCondLst>
                              <p:cond delay="2500"/>
                            </p:stCondLst>
                            <p:childTnLst>
                              <p:par>
                                <p:cTn id="94" presetID="2" presetClass="exit" presetSubtype="4" fill="hold" grpId="2" nodeType="afterEffect">
                                  <p:stCondLst>
                                    <p:cond delay="0"/>
                                  </p:stCondLst>
                                  <p:childTnLst>
                                    <p:anim calcmode="lin" valueType="num">
                                      <p:cBhvr additive="base">
                                        <p:cTn id="95" dur="2000"/>
                                        <p:tgtEl>
                                          <p:spTgt spid="26658"/>
                                        </p:tgtEl>
                                        <p:attrNameLst>
                                          <p:attrName>ppt_x</p:attrName>
                                        </p:attrNameLst>
                                      </p:cBhvr>
                                      <p:tavLst>
                                        <p:tav tm="0">
                                          <p:val>
                                            <p:strVal val="ppt_x"/>
                                          </p:val>
                                        </p:tav>
                                        <p:tav tm="100000">
                                          <p:val>
                                            <p:strVal val="ppt_x"/>
                                          </p:val>
                                        </p:tav>
                                      </p:tavLst>
                                    </p:anim>
                                    <p:anim calcmode="lin" valueType="num">
                                      <p:cBhvr additive="base">
                                        <p:cTn id="96" dur="2000"/>
                                        <p:tgtEl>
                                          <p:spTgt spid="26658"/>
                                        </p:tgtEl>
                                        <p:attrNameLst>
                                          <p:attrName>ppt_y</p:attrName>
                                        </p:attrNameLst>
                                      </p:cBhvr>
                                      <p:tavLst>
                                        <p:tav tm="0">
                                          <p:val>
                                            <p:strVal val="ppt_y"/>
                                          </p:val>
                                        </p:tav>
                                        <p:tav tm="100000">
                                          <p:val>
                                            <p:strVal val="1+ppt_h/2"/>
                                          </p:val>
                                        </p:tav>
                                      </p:tavLst>
                                    </p:anim>
                                    <p:set>
                                      <p:cBhvr>
                                        <p:cTn id="97" dur="1" fill="hold">
                                          <p:stCondLst>
                                            <p:cond delay="1999"/>
                                          </p:stCondLst>
                                        </p:cTn>
                                        <p:tgtEl>
                                          <p:spTgt spid="26658"/>
                                        </p:tgtEl>
                                        <p:attrNameLst>
                                          <p:attrName>style.visibility</p:attrName>
                                        </p:attrNameLst>
                                      </p:cBhvr>
                                      <p:to>
                                        <p:strVal val="hidden"/>
                                      </p:to>
                                    </p:set>
                                  </p:childTnLst>
                                </p:cTn>
                              </p:par>
                            </p:childTnLst>
                          </p:cTn>
                        </p:par>
                      </p:childTnLst>
                    </p:cTn>
                  </p:par>
                </p:childTnLst>
              </p:cTn>
              <p:nextCondLst>
                <p:cond evt="onClick" delay="0">
                  <p:tgtEl>
                    <p:spTgt spid="26650"/>
                  </p:tgtEl>
                </p:cond>
              </p:nextCondLst>
            </p:seq>
            <p:seq concurrent="1" nextAc="seek">
              <p:cTn id="98" restart="whenNotActive" fill="hold" evtFilter="cancelBubble" nodeType="interactiveSeq">
                <p:stCondLst>
                  <p:cond evt="onClick" delay="0">
                    <p:tgtEl>
                      <p:spTgt spid="26645"/>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6659"/>
                                        </p:tgtEl>
                                        <p:attrNameLst>
                                          <p:attrName>style.visibility</p:attrName>
                                        </p:attrNameLst>
                                      </p:cBhvr>
                                      <p:to>
                                        <p:strVal val="visible"/>
                                      </p:to>
                                    </p:set>
                                    <p:anim calcmode="lin" valueType="num">
                                      <p:cBhvr additive="base">
                                        <p:cTn id="103" dur="500" fill="hold"/>
                                        <p:tgtEl>
                                          <p:spTgt spid="26659"/>
                                        </p:tgtEl>
                                        <p:attrNameLst>
                                          <p:attrName>ppt_x</p:attrName>
                                        </p:attrNameLst>
                                      </p:cBhvr>
                                      <p:tavLst>
                                        <p:tav tm="0">
                                          <p:val>
                                            <p:strVal val="#ppt_x"/>
                                          </p:val>
                                        </p:tav>
                                        <p:tav tm="100000">
                                          <p:val>
                                            <p:strVal val="#ppt_x"/>
                                          </p:val>
                                        </p:tav>
                                      </p:tavLst>
                                    </p:anim>
                                    <p:anim calcmode="lin" valueType="num">
                                      <p:cBhvr additive="base">
                                        <p:cTn id="104" dur="500" fill="hold"/>
                                        <p:tgtEl>
                                          <p:spTgt spid="266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5" name="sCColdAttack.wav"/>
                                        </p:tgtEl>
                                      </p:cMediaNode>
                                    </p:audio>
                                  </p:subTnLst>
                                </p:cTn>
                              </p:par>
                            </p:childTnLst>
                          </p:cTn>
                        </p:par>
                        <p:par>
                          <p:cTn id="105" fill="hold" nodeType="afterGroup">
                            <p:stCondLst>
                              <p:cond delay="500"/>
                            </p:stCondLst>
                            <p:childTnLst>
                              <p:par>
                                <p:cTn id="106" presetID="0" presetClass="path" presetSubtype="0" accel="50000" decel="50000" fill="hold" grpId="1" nodeType="afterEffect">
                                  <p:stCondLst>
                                    <p:cond delay="0"/>
                                  </p:stCondLst>
                                  <p:childTnLst>
                                    <p:animMotion origin="layout" path="M 0.01354 -0.0222 C 0.01892 -0.03631 0.02638 -0.04926 0.03072 -0.06383 C 0.03368 -0.07354 0.03541 -0.08464 0.03697 -0.09505 C 0.03489 -0.12419 0.0335 -0.15356 0.03072 -0.1827 C 0.0302 -0.18779 0.02413 -0.20606 0.02291 -0.20976 C 0.00572 -0.25833 -0.01702 -0.28723 -0.05834 -0.2951 C -0.09549 -0.3136 -0.13438 -0.33233 -0.17396 -0.33673 C -0.21355 -0.33534 -0.25313 -0.3358 -0.29271 -0.33256 C -0.30226 -0.33187 -0.32066 -0.32007 -0.33021 -0.31591 C -0.34532 -0.30921 -0.36094 -0.30412 -0.37553 -0.2951 C -0.39271 -0.28446 -0.40834 -0.27035 -0.42553 -0.25971 C -0.44428 -0.24815 -0.42934 -0.25578 -0.44428 -0.24306 C -0.46459 -0.22595 -0.48681 -0.2123 -0.5099 -0.20352 C -0.52292 -0.19195 -0.53716 -0.18848 -0.55209 -0.1827 C -0.56719 -0.17692 -0.58247 -0.16883 -0.5974 -0.16189 C -0.60261 -0.15934 -0.60764 -0.15518 -0.61303 -0.15356 C -0.62119 -0.15079 -0.63803 -0.14917 -0.63803 -0.14894 C -0.67553 -0.15264 -0.7132 -0.15449 -0.75053 -0.15981 C -0.76997 -0.16258 -0.76858 -0.1679 -0.78334 -0.17438 C -0.81285 -0.18756 -0.84671 -0.20213 -0.86615 -0.23682 C -0.87796 -0.25786 -0.88178 -0.287 -0.88646 -0.31175 C -0.88577 -0.33441 -0.89289 -0.43663 -0.86771 -0.47017 C -0.86216 -0.49237 -0.83542 -0.51781 -0.81928 -0.52637 C -0.80712 -0.54255 -0.82275 -0.52313 -0.80816 -0.53677 C -0.79757 -0.54695 -0.80348 -0.54417 -0.78803 -0.54718 C -0.78143 -0.55296 -0.77744 -0.55365 -0.7691 -0.55551 C -0.74532 -0.57678 -0.69011 -0.5599 -0.67865 -0.55967 C -0.67657 -0.55897 -0.67431 -0.55874 -0.6724 -0.55759 C -0.67066 -0.55666 -0.66945 -0.55435 -0.66771 -0.55342 C -0.6632 -0.55111 -0.65816 -0.55134 -0.65365 -0.54926 C -0.64063 -0.54348 -0.62987 -0.53353 -0.61615 -0.53053 C -0.60035 -0.52197 -0.58369 -0.51619 -0.56771 -0.50763 C -0.56563 -0.50648 -0.56372 -0.50416 -0.56146 -0.50347 C -0.55539 -0.50139 -0.54271 -0.49931 -0.54271 -0.49908 C -0.52049 -0.48751 -0.49844 -0.47641 -0.47553 -0.46809 C -0.4724 -0.46693 -0.46893 -0.46647 -0.46615 -0.46392 C -0.46459 -0.46254 -0.4632 -0.46069 -0.46146 -0.45976 C -0.45382 -0.45583 -0.44462 -0.45352 -0.43646 -0.45143 C -0.39862 -0.4179 -0.35487 -0.44126 -0.31771 -0.45768 C -0.31303 -0.46392 -0.31042 -0.46809 -0.30834 -0.47641 C -0.30886 -0.47849 -0.30869 -0.48104 -0.3099 -0.48266 C -0.31112 -0.48427 -0.3132 -0.48381 -0.31459 -0.48474 C -0.31632 -0.48589 -0.31754 -0.48798 -0.31928 -0.4889 C -0.32223 -0.49075 -0.32587 -0.49052 -0.32865 -0.49306 C -0.33021 -0.49445 -0.33334 -0.49723 -0.33334 -0.49699 " pathEditMode="relative" rAng="0" ptsTypes="ffffffffffffffffffffffffffffffffffffffffffffA">
                                      <p:cBhvr>
                                        <p:cTn id="107" dur="2000" fill="hold"/>
                                        <p:tgtEl>
                                          <p:spTgt spid="26659"/>
                                        </p:tgtEl>
                                        <p:attrNameLst>
                                          <p:attrName>ppt_x</p:attrName>
                                          <p:attrName>ppt_y</p:attrName>
                                        </p:attrNameLst>
                                      </p:cBhvr>
                                      <p:rCtr x="-441" y="-277"/>
                                    </p:animMotion>
                                  </p:childTnLst>
                                </p:cTn>
                              </p:par>
                            </p:childTnLst>
                          </p:cTn>
                        </p:par>
                        <p:par>
                          <p:cTn id="108" fill="hold" nodeType="afterGroup">
                            <p:stCondLst>
                              <p:cond delay="2500"/>
                            </p:stCondLst>
                            <p:childTnLst>
                              <p:par>
                                <p:cTn id="109" presetID="2" presetClass="exit" presetSubtype="4" fill="hold" grpId="2" nodeType="afterEffect">
                                  <p:stCondLst>
                                    <p:cond delay="0"/>
                                  </p:stCondLst>
                                  <p:childTnLst>
                                    <p:anim calcmode="lin" valueType="num">
                                      <p:cBhvr additive="base">
                                        <p:cTn id="110" dur="2000"/>
                                        <p:tgtEl>
                                          <p:spTgt spid="26659"/>
                                        </p:tgtEl>
                                        <p:attrNameLst>
                                          <p:attrName>ppt_x</p:attrName>
                                        </p:attrNameLst>
                                      </p:cBhvr>
                                      <p:tavLst>
                                        <p:tav tm="0">
                                          <p:val>
                                            <p:strVal val="ppt_x"/>
                                          </p:val>
                                        </p:tav>
                                        <p:tav tm="100000">
                                          <p:val>
                                            <p:strVal val="ppt_x"/>
                                          </p:val>
                                        </p:tav>
                                      </p:tavLst>
                                    </p:anim>
                                    <p:anim calcmode="lin" valueType="num">
                                      <p:cBhvr additive="base">
                                        <p:cTn id="111" dur="2000"/>
                                        <p:tgtEl>
                                          <p:spTgt spid="26659"/>
                                        </p:tgtEl>
                                        <p:attrNameLst>
                                          <p:attrName>ppt_y</p:attrName>
                                        </p:attrNameLst>
                                      </p:cBhvr>
                                      <p:tavLst>
                                        <p:tav tm="0">
                                          <p:val>
                                            <p:strVal val="ppt_y"/>
                                          </p:val>
                                        </p:tav>
                                        <p:tav tm="100000">
                                          <p:val>
                                            <p:strVal val="1+ppt_h/2"/>
                                          </p:val>
                                        </p:tav>
                                      </p:tavLst>
                                    </p:anim>
                                    <p:set>
                                      <p:cBhvr>
                                        <p:cTn id="112" dur="1" fill="hold">
                                          <p:stCondLst>
                                            <p:cond delay="1999"/>
                                          </p:stCondLst>
                                        </p:cTn>
                                        <p:tgtEl>
                                          <p:spTgt spid="26659"/>
                                        </p:tgtEl>
                                        <p:attrNameLst>
                                          <p:attrName>style.visibility</p:attrName>
                                        </p:attrNameLst>
                                      </p:cBhvr>
                                      <p:to>
                                        <p:strVal val="hidden"/>
                                      </p:to>
                                    </p:set>
                                  </p:childTnLst>
                                </p:cTn>
                              </p:par>
                            </p:childTnLst>
                          </p:cTn>
                        </p:par>
                      </p:childTnLst>
                    </p:cTn>
                  </p:par>
                </p:childTnLst>
              </p:cTn>
              <p:nextCondLst>
                <p:cond evt="onClick" delay="0">
                  <p:tgtEl>
                    <p:spTgt spid="26645"/>
                  </p:tgtEl>
                </p:cond>
              </p:nextCondLst>
            </p:seq>
            <p:seq concurrent="1" nextAc="seek">
              <p:cTn id="113" restart="whenNotActive" fill="hold" evtFilter="cancelBubble" nodeType="interactiveSeq">
                <p:stCondLst>
                  <p:cond evt="onClick" delay="0">
                    <p:tgtEl>
                      <p:spTgt spid="26627"/>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3" presetClass="entr" presetSubtype="10" fill="hold" nodeType="clickEffect">
                                  <p:stCondLst>
                                    <p:cond delay="0"/>
                                  </p:stCondLst>
                                  <p:childTnLst>
                                    <p:set>
                                      <p:cBhvr>
                                        <p:cTn id="117" dur="1" fill="hold">
                                          <p:stCondLst>
                                            <p:cond delay="0"/>
                                          </p:stCondLst>
                                        </p:cTn>
                                        <p:tgtEl>
                                          <p:spTgt spid="26648"/>
                                        </p:tgtEl>
                                        <p:attrNameLst>
                                          <p:attrName>style.visibility</p:attrName>
                                        </p:attrNameLst>
                                      </p:cBhvr>
                                      <p:to>
                                        <p:strVal val="visible"/>
                                      </p:to>
                                    </p:set>
                                    <p:animEffect transition="in" filter="blinds(horizontal)">
                                      <p:cBhvr>
                                        <p:cTn id="118" dur="500"/>
                                        <p:tgtEl>
                                          <p:spTgt spid="26648"/>
                                        </p:tgtEl>
                                      </p:cBhvr>
                                    </p:animEffect>
                                  </p:childTnLst>
                                </p:cTn>
                              </p:par>
                            </p:childTnLst>
                          </p:cTn>
                        </p:par>
                      </p:childTnLst>
                    </p:cTn>
                  </p:par>
                </p:childTnLst>
              </p:cTn>
              <p:nextCondLst>
                <p:cond evt="onClick" delay="0">
                  <p:tgtEl>
                    <p:spTgt spid="26627"/>
                  </p:tgtEl>
                </p:cond>
              </p:nextCondLst>
            </p:seq>
            <p:seq concurrent="1" nextAc="seek">
              <p:cTn id="119" restart="whenNotActive" fill="hold" evtFilter="cancelBubble" nodeType="interactiveSeq">
                <p:stCondLst>
                  <p:cond evt="onClick" delay="0">
                    <p:tgtEl>
                      <p:spTgt spid="26648"/>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6652"/>
                                        </p:tgtEl>
                                        <p:attrNameLst>
                                          <p:attrName>style.visibility</p:attrName>
                                        </p:attrNameLst>
                                      </p:cBhvr>
                                      <p:to>
                                        <p:strVal val="visible"/>
                                      </p:to>
                                    </p:set>
                                    <p:animEffect transition="in" filter="blinds(horizontal)">
                                      <p:cBhvr>
                                        <p:cTn id="124" dur="500"/>
                                        <p:tgtEl>
                                          <p:spTgt spid="26652"/>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6653"/>
                                        </p:tgtEl>
                                        <p:attrNameLst>
                                          <p:attrName>style.visibility</p:attrName>
                                        </p:attrNameLst>
                                      </p:cBhvr>
                                      <p:to>
                                        <p:strVal val="visible"/>
                                      </p:to>
                                    </p:set>
                                    <p:animEffect transition="in" filter="blinds(horizontal)">
                                      <p:cBhvr>
                                        <p:cTn id="127" dur="500"/>
                                        <p:tgtEl>
                                          <p:spTgt spid="26653"/>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26654"/>
                                        </p:tgtEl>
                                        <p:attrNameLst>
                                          <p:attrName>style.visibility</p:attrName>
                                        </p:attrNameLst>
                                      </p:cBhvr>
                                      <p:to>
                                        <p:strVal val="visible"/>
                                      </p:to>
                                    </p:set>
                                    <p:animEffect transition="in" filter="blinds(horizontal)">
                                      <p:cBhvr>
                                        <p:cTn id="130" dur="500"/>
                                        <p:tgtEl>
                                          <p:spTgt spid="26654"/>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26651"/>
                                        </p:tgtEl>
                                        <p:attrNameLst>
                                          <p:attrName>style.visibility</p:attrName>
                                        </p:attrNameLst>
                                      </p:cBhvr>
                                      <p:to>
                                        <p:strVal val="visible"/>
                                      </p:to>
                                    </p:set>
                                    <p:animEffect transition="in" filter="blinds(horizontal)">
                                      <p:cBhvr>
                                        <p:cTn id="133" dur="500"/>
                                        <p:tgtEl>
                                          <p:spTgt spid="26651"/>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8" presetClass="exit" presetSubtype="16" fill="hold" grpId="1" nodeType="clickEffect">
                                  <p:stCondLst>
                                    <p:cond delay="0"/>
                                  </p:stCondLst>
                                  <p:childTnLst>
                                    <p:animEffect transition="out" filter="diamond(in)">
                                      <p:cBhvr>
                                        <p:cTn id="137" dur="2000"/>
                                        <p:tgtEl>
                                          <p:spTgt spid="26652"/>
                                        </p:tgtEl>
                                      </p:cBhvr>
                                    </p:animEffect>
                                    <p:set>
                                      <p:cBhvr>
                                        <p:cTn id="138" dur="1" fill="hold">
                                          <p:stCondLst>
                                            <p:cond delay="1999"/>
                                          </p:stCondLst>
                                        </p:cTn>
                                        <p:tgtEl>
                                          <p:spTgt spid="26652"/>
                                        </p:tgtEl>
                                        <p:attrNameLst>
                                          <p:attrName>style.visibility</p:attrName>
                                        </p:attrNameLst>
                                      </p:cBhvr>
                                      <p:to>
                                        <p:strVal val="hidden"/>
                                      </p:to>
                                    </p:set>
                                  </p:childTnLst>
                                </p:cTn>
                              </p:par>
                              <p:par>
                                <p:cTn id="139" presetID="8" presetClass="exit" presetSubtype="16" fill="hold" grpId="1" nodeType="withEffect">
                                  <p:stCondLst>
                                    <p:cond delay="0"/>
                                  </p:stCondLst>
                                  <p:childTnLst>
                                    <p:animEffect transition="out" filter="diamond(in)">
                                      <p:cBhvr>
                                        <p:cTn id="140" dur="2000"/>
                                        <p:tgtEl>
                                          <p:spTgt spid="26653"/>
                                        </p:tgtEl>
                                      </p:cBhvr>
                                    </p:animEffect>
                                    <p:set>
                                      <p:cBhvr>
                                        <p:cTn id="141" dur="1" fill="hold">
                                          <p:stCondLst>
                                            <p:cond delay="1999"/>
                                          </p:stCondLst>
                                        </p:cTn>
                                        <p:tgtEl>
                                          <p:spTgt spid="26653"/>
                                        </p:tgtEl>
                                        <p:attrNameLst>
                                          <p:attrName>style.visibility</p:attrName>
                                        </p:attrNameLst>
                                      </p:cBhvr>
                                      <p:to>
                                        <p:strVal val="hidden"/>
                                      </p:to>
                                    </p:set>
                                  </p:childTnLst>
                                </p:cTn>
                              </p:par>
                              <p:par>
                                <p:cTn id="142" presetID="8" presetClass="exit" presetSubtype="16" fill="hold" grpId="1" nodeType="withEffect">
                                  <p:stCondLst>
                                    <p:cond delay="0"/>
                                  </p:stCondLst>
                                  <p:childTnLst>
                                    <p:animEffect transition="out" filter="diamond(in)">
                                      <p:cBhvr>
                                        <p:cTn id="143" dur="2000"/>
                                        <p:tgtEl>
                                          <p:spTgt spid="26654"/>
                                        </p:tgtEl>
                                      </p:cBhvr>
                                    </p:animEffect>
                                    <p:set>
                                      <p:cBhvr>
                                        <p:cTn id="144" dur="1" fill="hold">
                                          <p:stCondLst>
                                            <p:cond delay="1999"/>
                                          </p:stCondLst>
                                        </p:cTn>
                                        <p:tgtEl>
                                          <p:spTgt spid="26654"/>
                                        </p:tgtEl>
                                        <p:attrNameLst>
                                          <p:attrName>style.visibility</p:attrName>
                                        </p:attrNameLst>
                                      </p:cBhvr>
                                      <p:to>
                                        <p:strVal val="hidden"/>
                                      </p:to>
                                    </p:set>
                                  </p:childTnLst>
                                </p:cTn>
                              </p:par>
                              <p:par>
                                <p:cTn id="145" presetID="8" presetClass="exit" presetSubtype="16" fill="hold" grpId="1" nodeType="withEffect">
                                  <p:stCondLst>
                                    <p:cond delay="0"/>
                                  </p:stCondLst>
                                  <p:childTnLst>
                                    <p:animEffect transition="out" filter="diamond(in)">
                                      <p:cBhvr>
                                        <p:cTn id="146" dur="2000"/>
                                        <p:tgtEl>
                                          <p:spTgt spid="26651"/>
                                        </p:tgtEl>
                                      </p:cBhvr>
                                    </p:animEffect>
                                    <p:set>
                                      <p:cBhvr>
                                        <p:cTn id="147" dur="1" fill="hold">
                                          <p:stCondLst>
                                            <p:cond delay="1999"/>
                                          </p:stCondLst>
                                        </p:cTn>
                                        <p:tgtEl>
                                          <p:spTgt spid="26651"/>
                                        </p:tgtEl>
                                        <p:attrNameLst>
                                          <p:attrName>style.visibility</p:attrName>
                                        </p:attrNameLst>
                                      </p:cBhvr>
                                      <p:to>
                                        <p:strVal val="hidden"/>
                                      </p:to>
                                    </p:set>
                                  </p:childTnLst>
                                </p:cTn>
                              </p:par>
                              <p:par>
                                <p:cTn id="148" presetID="8" presetClass="exit" presetSubtype="16" fill="hold" grpId="0" nodeType="withEffect">
                                  <p:stCondLst>
                                    <p:cond delay="0"/>
                                  </p:stCondLst>
                                  <p:childTnLst>
                                    <p:animEffect transition="out" filter="diamond(in)">
                                      <p:cBhvr>
                                        <p:cTn id="149" dur="2000"/>
                                        <p:tgtEl>
                                          <p:spTgt spid="26627"/>
                                        </p:tgtEl>
                                      </p:cBhvr>
                                    </p:animEffect>
                                    <p:set>
                                      <p:cBhvr>
                                        <p:cTn id="150" dur="1" fill="hold">
                                          <p:stCondLst>
                                            <p:cond delay="1999"/>
                                          </p:stCondLst>
                                        </p:cTn>
                                        <p:tgtEl>
                                          <p:spTgt spid="26627"/>
                                        </p:tgtEl>
                                        <p:attrNameLst>
                                          <p:attrName>style.visibility</p:attrName>
                                        </p:attrNameLst>
                                      </p:cBhvr>
                                      <p:to>
                                        <p:strVal val="hidden"/>
                                      </p:to>
                                    </p:set>
                                  </p:childTnLst>
                                </p:cTn>
                              </p:par>
                              <p:par>
                                <p:cTn id="151" presetID="8" presetClass="exit" presetSubtype="16" fill="hold" nodeType="withEffect">
                                  <p:stCondLst>
                                    <p:cond delay="0"/>
                                  </p:stCondLst>
                                  <p:childTnLst>
                                    <p:animEffect transition="out" filter="diamond(in)">
                                      <p:cBhvr>
                                        <p:cTn id="152" dur="2000"/>
                                        <p:tgtEl>
                                          <p:spTgt spid="26648"/>
                                        </p:tgtEl>
                                      </p:cBhvr>
                                    </p:animEffect>
                                    <p:set>
                                      <p:cBhvr>
                                        <p:cTn id="153" dur="1" fill="hold">
                                          <p:stCondLst>
                                            <p:cond delay="1999"/>
                                          </p:stCondLst>
                                        </p:cTn>
                                        <p:tgtEl>
                                          <p:spTgt spid="26648"/>
                                        </p:tgtEl>
                                        <p:attrNameLst>
                                          <p:attrName>style.visibility</p:attrName>
                                        </p:attrNameLst>
                                      </p:cBhvr>
                                      <p:to>
                                        <p:strVal val="hidden"/>
                                      </p:to>
                                    </p:set>
                                  </p:childTnLst>
                                </p:cTn>
                              </p:par>
                            </p:childTnLst>
                          </p:cTn>
                        </p:par>
                      </p:childTnLst>
                    </p:cTn>
                  </p:par>
                </p:childTnLst>
              </p:cTn>
              <p:nextCondLst>
                <p:cond evt="onClick" delay="0">
                  <p:tgtEl>
                    <p:spTgt spid="26648"/>
                  </p:tgtEl>
                </p:cond>
              </p:nextCondLst>
            </p:seq>
            <p:seq concurrent="1" nextAc="seek">
              <p:cTn id="154" restart="whenNotActive" fill="hold" evtFilter="cancelBubble" nodeType="interactiveSeq">
                <p:stCondLst>
                  <p:cond evt="onClick" delay="0">
                    <p:tgtEl>
                      <p:spTgt spid="26652"/>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30" presetClass="entr" presetSubtype="0" fill="hold" nodeType="clickEffect">
                                  <p:stCondLst>
                                    <p:cond delay="0"/>
                                  </p:stCondLst>
                                  <p:childTnLst>
                                    <p:set>
                                      <p:cBhvr>
                                        <p:cTn id="158" dur="1" fill="hold">
                                          <p:stCondLst>
                                            <p:cond delay="0"/>
                                          </p:stCondLst>
                                        </p:cTn>
                                        <p:tgtEl>
                                          <p:spTgt spid="5"/>
                                        </p:tgtEl>
                                        <p:attrNameLst>
                                          <p:attrName>style.visibility</p:attrName>
                                        </p:attrNameLst>
                                      </p:cBhvr>
                                      <p:to>
                                        <p:strVal val="visible"/>
                                      </p:to>
                                    </p:set>
                                    <p:animEffect transition="in" filter="fade">
                                      <p:cBhvr>
                                        <p:cTn id="159" dur="800" decel="100000"/>
                                        <p:tgtEl>
                                          <p:spTgt spid="5"/>
                                        </p:tgtEl>
                                      </p:cBhvr>
                                    </p:animEffect>
                                    <p:anim calcmode="lin" valueType="num">
                                      <p:cBhvr>
                                        <p:cTn id="160" dur="800" decel="100000" fill="hold"/>
                                        <p:tgtEl>
                                          <p:spTgt spid="5"/>
                                        </p:tgtEl>
                                        <p:attrNameLst>
                                          <p:attrName>style.rotation</p:attrName>
                                        </p:attrNameLst>
                                      </p:cBhvr>
                                      <p:tavLst>
                                        <p:tav tm="0">
                                          <p:val>
                                            <p:fltVal val="-90"/>
                                          </p:val>
                                        </p:tav>
                                        <p:tav tm="100000">
                                          <p:val>
                                            <p:fltVal val="0"/>
                                          </p:val>
                                        </p:tav>
                                      </p:tavLst>
                                    </p:anim>
                                    <p:anim calcmode="lin" valueType="num">
                                      <p:cBhvr>
                                        <p:cTn id="161" dur="800" decel="100000" fill="hold"/>
                                        <p:tgtEl>
                                          <p:spTgt spid="5"/>
                                        </p:tgtEl>
                                        <p:attrNameLst>
                                          <p:attrName>ppt_x</p:attrName>
                                        </p:attrNameLst>
                                      </p:cBhvr>
                                      <p:tavLst>
                                        <p:tav tm="0">
                                          <p:val>
                                            <p:strVal val="#ppt_x+0.4"/>
                                          </p:val>
                                        </p:tav>
                                        <p:tav tm="100000">
                                          <p:val>
                                            <p:strVal val="#ppt_x-0.05"/>
                                          </p:val>
                                        </p:tav>
                                      </p:tavLst>
                                    </p:anim>
                                    <p:anim calcmode="lin" valueType="num">
                                      <p:cBhvr>
                                        <p:cTn id="162" dur="800" decel="100000" fill="hold"/>
                                        <p:tgtEl>
                                          <p:spTgt spid="5"/>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4" name="applause.wav" builtIn="1"/>
                                        </p:tgtEl>
                                      </p:cMediaNode>
                                    </p:audio>
                                  </p:subTnLst>
                                </p:cTn>
                              </p:par>
                            </p:childTnLst>
                          </p:cTn>
                        </p:par>
                        <p:par>
                          <p:cTn id="165" fill="hold" nodeType="afterGroup">
                            <p:stCondLst>
                              <p:cond delay="1000"/>
                            </p:stCondLst>
                            <p:childTnLst>
                              <p:par>
                                <p:cTn id="166" presetID="2" presetClass="exit" presetSubtype="8" fill="hold" nodeType="afterEffect">
                                  <p:stCondLst>
                                    <p:cond delay="0"/>
                                  </p:stCondLst>
                                  <p:childTnLst>
                                    <p:anim calcmode="lin" valueType="num">
                                      <p:cBhvr additive="base">
                                        <p:cTn id="167" dur="500"/>
                                        <p:tgtEl>
                                          <p:spTgt spid="5"/>
                                        </p:tgtEl>
                                        <p:attrNameLst>
                                          <p:attrName>ppt_x</p:attrName>
                                        </p:attrNameLst>
                                      </p:cBhvr>
                                      <p:tavLst>
                                        <p:tav tm="0">
                                          <p:val>
                                            <p:strVal val="ppt_x"/>
                                          </p:val>
                                        </p:tav>
                                        <p:tav tm="100000">
                                          <p:val>
                                            <p:strVal val="0-ppt_w/2"/>
                                          </p:val>
                                        </p:tav>
                                      </p:tavLst>
                                    </p:anim>
                                    <p:anim calcmode="lin" valueType="num">
                                      <p:cBhvr additive="base">
                                        <p:cTn id="168" dur="500"/>
                                        <p:tgtEl>
                                          <p:spTgt spid="5"/>
                                        </p:tgtEl>
                                        <p:attrNameLst>
                                          <p:attrName>ppt_y</p:attrName>
                                        </p:attrNameLst>
                                      </p:cBhvr>
                                      <p:tavLst>
                                        <p:tav tm="0">
                                          <p:val>
                                            <p:strVal val="ppt_y"/>
                                          </p:val>
                                        </p:tav>
                                        <p:tav tm="100000">
                                          <p:val>
                                            <p:strVal val="ppt_y"/>
                                          </p:val>
                                        </p:tav>
                                      </p:tavLst>
                                    </p:anim>
                                    <p:set>
                                      <p:cBhvr>
                                        <p:cTn id="169" dur="1" fill="hold">
                                          <p:stCondLst>
                                            <p:cond delay="499"/>
                                          </p:stCondLst>
                                        </p:cTn>
                                        <p:tgtEl>
                                          <p:spTgt spid="5"/>
                                        </p:tgtEl>
                                        <p:attrNameLst>
                                          <p:attrName>style.visibility</p:attrName>
                                        </p:attrNameLst>
                                      </p:cBhvr>
                                      <p:to>
                                        <p:strVal val="hidden"/>
                                      </p:to>
                                    </p:set>
                                  </p:childTnLst>
                                </p:cTn>
                              </p:par>
                            </p:childTnLst>
                          </p:cTn>
                        </p:par>
                        <p:par>
                          <p:cTn id="170" fill="hold" nodeType="afterGroup">
                            <p:stCondLst>
                              <p:cond delay="1500"/>
                            </p:stCondLst>
                            <p:childTnLst>
                              <p:par>
                                <p:cTn id="171"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172" dur="2000" fill="hold"/>
                                        <p:tgtEl>
                                          <p:spTgt spid="5"/>
                                        </p:tgtEl>
                                        <p:attrNameLst>
                                          <p:attrName>ppt_x</p:attrName>
                                          <p:attrName>ppt_y</p:attrName>
                                        </p:attrNameLst>
                                      </p:cBhvr>
                                      <p:rCtr x="262" y="-190"/>
                                    </p:animMotion>
                                  </p:childTnLst>
                                </p:cTn>
                              </p:par>
                            </p:childTnLst>
                          </p:cTn>
                        </p:par>
                      </p:childTnLst>
                    </p:cTn>
                  </p:par>
                </p:childTnLst>
              </p:cTn>
              <p:nextCondLst>
                <p:cond evt="onClick" delay="0">
                  <p:tgtEl>
                    <p:spTgt spid="26652"/>
                  </p:tgtEl>
                </p:cond>
              </p:nextCondLst>
            </p:seq>
            <p:seq concurrent="1" nextAc="seek">
              <p:cTn id="173" restart="whenNotActive" fill="hold" evtFilter="cancelBubble" nodeType="interactiveSeq">
                <p:stCondLst>
                  <p:cond evt="onClick" delay="0">
                    <p:tgtEl>
                      <p:spTgt spid="26653"/>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26663"/>
                                        </p:tgtEl>
                                        <p:attrNameLst>
                                          <p:attrName>style.visibility</p:attrName>
                                        </p:attrNameLst>
                                      </p:cBhvr>
                                      <p:to>
                                        <p:strVal val="visible"/>
                                      </p:to>
                                    </p:set>
                                    <p:anim calcmode="lin" valueType="num">
                                      <p:cBhvr additive="base">
                                        <p:cTn id="178" dur="500" fill="hold"/>
                                        <p:tgtEl>
                                          <p:spTgt spid="26663"/>
                                        </p:tgtEl>
                                        <p:attrNameLst>
                                          <p:attrName>ppt_x</p:attrName>
                                        </p:attrNameLst>
                                      </p:cBhvr>
                                      <p:tavLst>
                                        <p:tav tm="0">
                                          <p:val>
                                            <p:strVal val="#ppt_x"/>
                                          </p:val>
                                        </p:tav>
                                        <p:tav tm="100000">
                                          <p:val>
                                            <p:strVal val="#ppt_x"/>
                                          </p:val>
                                        </p:tav>
                                      </p:tavLst>
                                    </p:anim>
                                    <p:anim calcmode="lin" valueType="num">
                                      <p:cBhvr additive="base">
                                        <p:cTn id="179" dur="500" fill="hold"/>
                                        <p:tgtEl>
                                          <p:spTgt spid="266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5" name="sCColdAttack.wav"/>
                                        </p:tgtEl>
                                      </p:cMediaNode>
                                    </p:audio>
                                  </p:subTnLst>
                                </p:cTn>
                              </p:par>
                            </p:childTnLst>
                          </p:cTn>
                        </p:par>
                        <p:par>
                          <p:cTn id="180" fill="hold" nodeType="afterGroup">
                            <p:stCondLst>
                              <p:cond delay="500"/>
                            </p:stCondLst>
                            <p:childTnLst>
                              <p:par>
                                <p:cTn id="181"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182" dur="2000" fill="hold"/>
                                        <p:tgtEl>
                                          <p:spTgt spid="26663"/>
                                        </p:tgtEl>
                                        <p:attrNameLst>
                                          <p:attrName>ppt_x</p:attrName>
                                          <p:attrName>ppt_y</p:attrName>
                                        </p:attrNameLst>
                                      </p:cBhvr>
                                    </p:animMotion>
                                  </p:childTnLst>
                                </p:cTn>
                              </p:par>
                            </p:childTnLst>
                          </p:cTn>
                        </p:par>
                        <p:par>
                          <p:cTn id="183" fill="hold" nodeType="afterGroup">
                            <p:stCondLst>
                              <p:cond delay="2500"/>
                            </p:stCondLst>
                            <p:childTnLst>
                              <p:par>
                                <p:cTn id="184" presetID="2" presetClass="exit" presetSubtype="4" fill="hold" grpId="2" nodeType="afterEffect">
                                  <p:stCondLst>
                                    <p:cond delay="0"/>
                                  </p:stCondLst>
                                  <p:childTnLst>
                                    <p:anim calcmode="lin" valueType="num">
                                      <p:cBhvr additive="base">
                                        <p:cTn id="185" dur="2000"/>
                                        <p:tgtEl>
                                          <p:spTgt spid="26663"/>
                                        </p:tgtEl>
                                        <p:attrNameLst>
                                          <p:attrName>ppt_x</p:attrName>
                                        </p:attrNameLst>
                                      </p:cBhvr>
                                      <p:tavLst>
                                        <p:tav tm="0">
                                          <p:val>
                                            <p:strVal val="ppt_x"/>
                                          </p:val>
                                        </p:tav>
                                        <p:tav tm="100000">
                                          <p:val>
                                            <p:strVal val="ppt_x"/>
                                          </p:val>
                                        </p:tav>
                                      </p:tavLst>
                                    </p:anim>
                                    <p:anim calcmode="lin" valueType="num">
                                      <p:cBhvr additive="base">
                                        <p:cTn id="186" dur="2000"/>
                                        <p:tgtEl>
                                          <p:spTgt spid="26663"/>
                                        </p:tgtEl>
                                        <p:attrNameLst>
                                          <p:attrName>ppt_y</p:attrName>
                                        </p:attrNameLst>
                                      </p:cBhvr>
                                      <p:tavLst>
                                        <p:tav tm="0">
                                          <p:val>
                                            <p:strVal val="ppt_y"/>
                                          </p:val>
                                        </p:tav>
                                        <p:tav tm="100000">
                                          <p:val>
                                            <p:strVal val="1+ppt_h/2"/>
                                          </p:val>
                                        </p:tav>
                                      </p:tavLst>
                                    </p:anim>
                                    <p:set>
                                      <p:cBhvr>
                                        <p:cTn id="187" dur="1" fill="hold">
                                          <p:stCondLst>
                                            <p:cond delay="1999"/>
                                          </p:stCondLst>
                                        </p:cTn>
                                        <p:tgtEl>
                                          <p:spTgt spid="26663"/>
                                        </p:tgtEl>
                                        <p:attrNameLst>
                                          <p:attrName>style.visibility</p:attrName>
                                        </p:attrNameLst>
                                      </p:cBhvr>
                                      <p:to>
                                        <p:strVal val="hidden"/>
                                      </p:to>
                                    </p:set>
                                  </p:childTnLst>
                                </p:cTn>
                              </p:par>
                            </p:childTnLst>
                          </p:cTn>
                        </p:par>
                      </p:childTnLst>
                    </p:cTn>
                  </p:par>
                </p:childTnLst>
              </p:cTn>
              <p:nextCondLst>
                <p:cond evt="onClick" delay="0">
                  <p:tgtEl>
                    <p:spTgt spid="26653"/>
                  </p:tgtEl>
                </p:cond>
              </p:nextCondLst>
            </p:seq>
            <p:seq concurrent="1" nextAc="seek">
              <p:cTn id="188" restart="whenNotActive" fill="hold" evtFilter="cancelBubble" nodeType="interactiveSeq">
                <p:stCondLst>
                  <p:cond evt="onClick" delay="0">
                    <p:tgtEl>
                      <p:spTgt spid="2665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26664"/>
                                        </p:tgtEl>
                                        <p:attrNameLst>
                                          <p:attrName>style.visibility</p:attrName>
                                        </p:attrNameLst>
                                      </p:cBhvr>
                                      <p:to>
                                        <p:strVal val="visible"/>
                                      </p:to>
                                    </p:set>
                                    <p:anim calcmode="lin" valueType="num">
                                      <p:cBhvr additive="base">
                                        <p:cTn id="193" dur="500" fill="hold"/>
                                        <p:tgtEl>
                                          <p:spTgt spid="26664"/>
                                        </p:tgtEl>
                                        <p:attrNameLst>
                                          <p:attrName>ppt_x</p:attrName>
                                        </p:attrNameLst>
                                      </p:cBhvr>
                                      <p:tavLst>
                                        <p:tav tm="0">
                                          <p:val>
                                            <p:strVal val="#ppt_x"/>
                                          </p:val>
                                        </p:tav>
                                        <p:tav tm="100000">
                                          <p:val>
                                            <p:strVal val="#ppt_x"/>
                                          </p:val>
                                        </p:tav>
                                      </p:tavLst>
                                    </p:anim>
                                    <p:anim calcmode="lin" valueType="num">
                                      <p:cBhvr additive="base">
                                        <p:cTn id="194" dur="500" fill="hold"/>
                                        <p:tgtEl>
                                          <p:spTgt spid="266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1"/>
                                            </p:cond>
                                          </p:stCondLst>
                                          <p:endCondLst>
                                            <p:cond evt="onStopAudio" delay="0">
                                              <p:tgtEl>
                                                <p:sldTgt/>
                                              </p:tgtEl>
                                            </p:cond>
                                          </p:endCondLst>
                                        </p:cTn>
                                        <p:tgtEl>
                                          <p:sndTgt r:embed="rId5" name="sCColdAttack.wav"/>
                                        </p:tgtEl>
                                      </p:cMediaNode>
                                    </p:audio>
                                  </p:subTnLst>
                                </p:cTn>
                              </p:par>
                            </p:childTnLst>
                          </p:cTn>
                        </p:par>
                        <p:par>
                          <p:cTn id="195" fill="hold" nodeType="afterGroup">
                            <p:stCondLst>
                              <p:cond delay="500"/>
                            </p:stCondLst>
                            <p:childTnLst>
                              <p:par>
                                <p:cTn id="196"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197" dur="2000" fill="hold"/>
                                        <p:tgtEl>
                                          <p:spTgt spid="26664"/>
                                        </p:tgtEl>
                                        <p:attrNameLst>
                                          <p:attrName>ppt_x</p:attrName>
                                          <p:attrName>ppt_y</p:attrName>
                                        </p:attrNameLst>
                                      </p:cBhvr>
                                    </p:animMotion>
                                  </p:childTnLst>
                                </p:cTn>
                              </p:par>
                            </p:childTnLst>
                          </p:cTn>
                        </p:par>
                        <p:par>
                          <p:cTn id="198" fill="hold" nodeType="afterGroup">
                            <p:stCondLst>
                              <p:cond delay="2500"/>
                            </p:stCondLst>
                            <p:childTnLst>
                              <p:par>
                                <p:cTn id="199" presetID="2" presetClass="exit" presetSubtype="4" fill="hold" grpId="2" nodeType="afterEffect">
                                  <p:stCondLst>
                                    <p:cond delay="0"/>
                                  </p:stCondLst>
                                  <p:childTnLst>
                                    <p:anim calcmode="lin" valueType="num">
                                      <p:cBhvr additive="base">
                                        <p:cTn id="200" dur="2000"/>
                                        <p:tgtEl>
                                          <p:spTgt spid="26664"/>
                                        </p:tgtEl>
                                        <p:attrNameLst>
                                          <p:attrName>ppt_x</p:attrName>
                                        </p:attrNameLst>
                                      </p:cBhvr>
                                      <p:tavLst>
                                        <p:tav tm="0">
                                          <p:val>
                                            <p:strVal val="ppt_x"/>
                                          </p:val>
                                        </p:tav>
                                        <p:tav tm="100000">
                                          <p:val>
                                            <p:strVal val="ppt_x"/>
                                          </p:val>
                                        </p:tav>
                                      </p:tavLst>
                                    </p:anim>
                                    <p:anim calcmode="lin" valueType="num">
                                      <p:cBhvr additive="base">
                                        <p:cTn id="201" dur="2000"/>
                                        <p:tgtEl>
                                          <p:spTgt spid="26664"/>
                                        </p:tgtEl>
                                        <p:attrNameLst>
                                          <p:attrName>ppt_y</p:attrName>
                                        </p:attrNameLst>
                                      </p:cBhvr>
                                      <p:tavLst>
                                        <p:tav tm="0">
                                          <p:val>
                                            <p:strVal val="ppt_y"/>
                                          </p:val>
                                        </p:tav>
                                        <p:tav tm="100000">
                                          <p:val>
                                            <p:strVal val="1+ppt_h/2"/>
                                          </p:val>
                                        </p:tav>
                                      </p:tavLst>
                                    </p:anim>
                                    <p:set>
                                      <p:cBhvr>
                                        <p:cTn id="202" dur="1" fill="hold">
                                          <p:stCondLst>
                                            <p:cond delay="1999"/>
                                          </p:stCondLst>
                                        </p:cTn>
                                        <p:tgtEl>
                                          <p:spTgt spid="26664"/>
                                        </p:tgtEl>
                                        <p:attrNameLst>
                                          <p:attrName>style.visibility</p:attrName>
                                        </p:attrNameLst>
                                      </p:cBhvr>
                                      <p:to>
                                        <p:strVal val="hidden"/>
                                      </p:to>
                                    </p:set>
                                  </p:childTnLst>
                                </p:cTn>
                              </p:par>
                            </p:childTnLst>
                          </p:cTn>
                        </p:par>
                      </p:childTnLst>
                    </p:cTn>
                  </p:par>
                </p:childTnLst>
              </p:cTn>
              <p:nextCondLst>
                <p:cond evt="onClick" delay="0">
                  <p:tgtEl>
                    <p:spTgt spid="26654"/>
                  </p:tgtEl>
                </p:cond>
              </p:nextCondLst>
            </p:seq>
            <p:seq concurrent="1" nextAc="seek">
              <p:cTn id="203" restart="whenNotActive" fill="hold" evtFilter="cancelBubble" nodeType="interactiveSeq">
                <p:stCondLst>
                  <p:cond evt="onClick" delay="0">
                    <p:tgtEl>
                      <p:spTgt spid="26668"/>
                    </p:tgtEl>
                  </p:cond>
                </p:stCondLst>
                <p:endSync evt="end" delay="0">
                  <p:rtn val="all"/>
                </p:endSync>
                <p:childTnLst>
                  <p:par>
                    <p:cTn id="204" fill="hold" nodeType="clickPar">
                      <p:stCondLst>
                        <p:cond delay="0"/>
                      </p:stCondLst>
                      <p:childTnLst>
                        <p:par>
                          <p:cTn id="205" fill="hold" nodeType="withGroup">
                            <p:stCondLst>
                              <p:cond delay="0"/>
                            </p:stCondLst>
                            <p:childTnLst>
                              <p:par>
                                <p:cTn id="206" presetID="30" presetClass="entr" presetSubtype="0" fill="hold" nodeType="clickEffect">
                                  <p:stCondLst>
                                    <p:cond delay="0"/>
                                  </p:stCondLst>
                                  <p:childTnLst>
                                    <p:set>
                                      <p:cBhvr>
                                        <p:cTn id="207" dur="1" fill="hold">
                                          <p:stCondLst>
                                            <p:cond delay="0"/>
                                          </p:stCondLst>
                                        </p:cTn>
                                        <p:tgtEl>
                                          <p:spTgt spid="6"/>
                                        </p:tgtEl>
                                        <p:attrNameLst>
                                          <p:attrName>style.visibility</p:attrName>
                                        </p:attrNameLst>
                                      </p:cBhvr>
                                      <p:to>
                                        <p:strVal val="visible"/>
                                      </p:to>
                                    </p:set>
                                    <p:animEffect transition="in" filter="fade">
                                      <p:cBhvr>
                                        <p:cTn id="208" dur="800" decel="100000"/>
                                        <p:tgtEl>
                                          <p:spTgt spid="6"/>
                                        </p:tgtEl>
                                      </p:cBhvr>
                                    </p:animEffect>
                                    <p:anim calcmode="lin" valueType="num">
                                      <p:cBhvr>
                                        <p:cTn id="209" dur="800" decel="100000" fill="hold"/>
                                        <p:tgtEl>
                                          <p:spTgt spid="6"/>
                                        </p:tgtEl>
                                        <p:attrNameLst>
                                          <p:attrName>style.rotation</p:attrName>
                                        </p:attrNameLst>
                                      </p:cBhvr>
                                      <p:tavLst>
                                        <p:tav tm="0">
                                          <p:val>
                                            <p:fltVal val="-90"/>
                                          </p:val>
                                        </p:tav>
                                        <p:tav tm="100000">
                                          <p:val>
                                            <p:fltVal val="0"/>
                                          </p:val>
                                        </p:tav>
                                      </p:tavLst>
                                    </p:anim>
                                    <p:anim calcmode="lin" valueType="num">
                                      <p:cBhvr>
                                        <p:cTn id="210" dur="800" decel="100000" fill="hold"/>
                                        <p:tgtEl>
                                          <p:spTgt spid="6"/>
                                        </p:tgtEl>
                                        <p:attrNameLst>
                                          <p:attrName>ppt_x</p:attrName>
                                        </p:attrNameLst>
                                      </p:cBhvr>
                                      <p:tavLst>
                                        <p:tav tm="0">
                                          <p:val>
                                            <p:strVal val="#ppt_x+0.4"/>
                                          </p:val>
                                        </p:tav>
                                        <p:tav tm="100000">
                                          <p:val>
                                            <p:strVal val="#ppt_x-0.05"/>
                                          </p:val>
                                        </p:tav>
                                      </p:tavLst>
                                    </p:anim>
                                    <p:anim calcmode="lin" valueType="num">
                                      <p:cBhvr>
                                        <p:cTn id="211" dur="800" decel="100000" fill="hold"/>
                                        <p:tgtEl>
                                          <p:spTgt spid="6"/>
                                        </p:tgtEl>
                                        <p:attrNameLst>
                                          <p:attrName>ppt_y</p:attrName>
                                        </p:attrNameLst>
                                      </p:cBhvr>
                                      <p:tavLst>
                                        <p:tav tm="0">
                                          <p:val>
                                            <p:strVal val="#ppt_y-0.4"/>
                                          </p:val>
                                        </p:tav>
                                        <p:tav tm="100000">
                                          <p:val>
                                            <p:strVal val="#ppt_y+0.1"/>
                                          </p:val>
                                        </p:tav>
                                      </p:tavLst>
                                    </p:anim>
                                    <p:anim calcmode="lin" valueType="num">
                                      <p:cBhvr>
                                        <p:cTn id="21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06"/>
                                            </p:cond>
                                          </p:stCondLst>
                                          <p:endCondLst>
                                            <p:cond evt="onStopAudio" delay="0">
                                              <p:tgtEl>
                                                <p:sldTgt/>
                                              </p:tgtEl>
                                            </p:cond>
                                          </p:endCondLst>
                                        </p:cTn>
                                        <p:tgtEl>
                                          <p:sndTgt r:embed="rId4" name="applause.wav" builtIn="1"/>
                                        </p:tgtEl>
                                      </p:cMediaNode>
                                    </p:audio>
                                  </p:subTnLst>
                                </p:cTn>
                              </p:par>
                            </p:childTnLst>
                          </p:cTn>
                        </p:par>
                        <p:par>
                          <p:cTn id="214" fill="hold" nodeType="afterGroup">
                            <p:stCondLst>
                              <p:cond delay="1000"/>
                            </p:stCondLst>
                            <p:childTnLst>
                              <p:par>
                                <p:cTn id="215" presetID="2" presetClass="exit" presetSubtype="8" fill="hold" nodeType="afterEffect">
                                  <p:stCondLst>
                                    <p:cond delay="0"/>
                                  </p:stCondLst>
                                  <p:childTnLst>
                                    <p:anim calcmode="lin" valueType="num">
                                      <p:cBhvr additive="base">
                                        <p:cTn id="216" dur="500"/>
                                        <p:tgtEl>
                                          <p:spTgt spid="6"/>
                                        </p:tgtEl>
                                        <p:attrNameLst>
                                          <p:attrName>ppt_x</p:attrName>
                                        </p:attrNameLst>
                                      </p:cBhvr>
                                      <p:tavLst>
                                        <p:tav tm="0">
                                          <p:val>
                                            <p:strVal val="ppt_x"/>
                                          </p:val>
                                        </p:tav>
                                        <p:tav tm="100000">
                                          <p:val>
                                            <p:strVal val="0-ppt_w/2"/>
                                          </p:val>
                                        </p:tav>
                                      </p:tavLst>
                                    </p:anim>
                                    <p:anim calcmode="lin" valueType="num">
                                      <p:cBhvr additive="base">
                                        <p:cTn id="217" dur="500"/>
                                        <p:tgtEl>
                                          <p:spTgt spid="6"/>
                                        </p:tgtEl>
                                        <p:attrNameLst>
                                          <p:attrName>ppt_y</p:attrName>
                                        </p:attrNameLst>
                                      </p:cBhvr>
                                      <p:tavLst>
                                        <p:tav tm="0">
                                          <p:val>
                                            <p:strVal val="ppt_y"/>
                                          </p:val>
                                        </p:tav>
                                        <p:tav tm="100000">
                                          <p:val>
                                            <p:strVal val="ppt_y"/>
                                          </p:val>
                                        </p:tav>
                                      </p:tavLst>
                                    </p:anim>
                                    <p:set>
                                      <p:cBhvr>
                                        <p:cTn id="218" dur="1" fill="hold">
                                          <p:stCondLst>
                                            <p:cond delay="499"/>
                                          </p:stCondLst>
                                        </p:cTn>
                                        <p:tgtEl>
                                          <p:spTgt spid="6"/>
                                        </p:tgtEl>
                                        <p:attrNameLst>
                                          <p:attrName>style.visibility</p:attrName>
                                        </p:attrNameLst>
                                      </p:cBhvr>
                                      <p:to>
                                        <p:strVal val="hidden"/>
                                      </p:to>
                                    </p:set>
                                  </p:childTnLst>
                                </p:cTn>
                              </p:par>
                            </p:childTnLst>
                          </p:cTn>
                        </p:par>
                        <p:par>
                          <p:cTn id="219" fill="hold" nodeType="afterGroup">
                            <p:stCondLst>
                              <p:cond delay="1500"/>
                            </p:stCondLst>
                            <p:childTnLst>
                              <p:par>
                                <p:cTn id="220" presetID="0" presetClass="path" presetSubtype="0" accel="50000" decel="50000" fill="hold" nodeType="afterEffect">
                                  <p:stCondLst>
                                    <p:cond delay="0"/>
                                  </p:stCondLst>
                                  <p:childTnLst>
                                    <p:animMotion origin="layout" path="M -0.10417 -0.00301 C 0.1059 -0.04792 0.31614 -0.09236 0.3684 -0.15579 C 0.42083 -0.21922 0.23593 -0.34537 0.20937 -0.38334 " pathEditMode="relative" rAng="0" ptsTypes="aaA">
                                      <p:cBhvr>
                                        <p:cTn id="221" dur="2000" fill="hold"/>
                                        <p:tgtEl>
                                          <p:spTgt spid="6"/>
                                        </p:tgtEl>
                                        <p:attrNameLst>
                                          <p:attrName>ppt_x</p:attrName>
                                          <p:attrName>ppt_y</p:attrName>
                                        </p:attrNameLst>
                                      </p:cBhvr>
                                      <p:rCtr x="262" y="-190"/>
                                    </p:animMotion>
                                  </p:childTnLst>
                                </p:cTn>
                              </p:par>
                            </p:childTnLst>
                          </p:cTn>
                        </p:par>
                      </p:childTnLst>
                    </p:cTn>
                  </p:par>
                </p:childTnLst>
              </p:cTn>
              <p:nextCondLst>
                <p:cond evt="onClick" delay="0">
                  <p:tgtEl>
                    <p:spTgt spid="26668"/>
                  </p:tgtEl>
                </p:cond>
              </p:nextCondLst>
            </p:seq>
            <p:seq concurrent="1" nextAc="seek">
              <p:cTn id="222" restart="whenNotActive" fill="hold" evtFilter="cancelBubble" nodeType="interactiveSeq">
                <p:stCondLst>
                  <p:cond evt="onClick" delay="0">
                    <p:tgtEl>
                      <p:spTgt spid="26666"/>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2" presetClass="entr" presetSubtype="4" fill="hold" grpId="0" nodeType="clickEffect">
                                  <p:stCondLst>
                                    <p:cond delay="0"/>
                                  </p:stCondLst>
                                  <p:childTnLst>
                                    <p:set>
                                      <p:cBhvr>
                                        <p:cTn id="226" dur="1" fill="hold">
                                          <p:stCondLst>
                                            <p:cond delay="0"/>
                                          </p:stCondLst>
                                        </p:cTn>
                                        <p:tgtEl>
                                          <p:spTgt spid="26672"/>
                                        </p:tgtEl>
                                        <p:attrNameLst>
                                          <p:attrName>style.visibility</p:attrName>
                                        </p:attrNameLst>
                                      </p:cBhvr>
                                      <p:to>
                                        <p:strVal val="visible"/>
                                      </p:to>
                                    </p:set>
                                    <p:anim calcmode="lin" valueType="num">
                                      <p:cBhvr additive="base">
                                        <p:cTn id="227" dur="500" fill="hold"/>
                                        <p:tgtEl>
                                          <p:spTgt spid="26672"/>
                                        </p:tgtEl>
                                        <p:attrNameLst>
                                          <p:attrName>ppt_x</p:attrName>
                                        </p:attrNameLst>
                                      </p:cBhvr>
                                      <p:tavLst>
                                        <p:tav tm="0">
                                          <p:val>
                                            <p:strVal val="#ppt_x"/>
                                          </p:val>
                                        </p:tav>
                                        <p:tav tm="100000">
                                          <p:val>
                                            <p:strVal val="#ppt_x"/>
                                          </p:val>
                                        </p:tav>
                                      </p:tavLst>
                                    </p:anim>
                                    <p:anim calcmode="lin" valueType="num">
                                      <p:cBhvr additive="base">
                                        <p:cTn id="228" dur="500" fill="hold"/>
                                        <p:tgtEl>
                                          <p:spTgt spid="266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5"/>
                                            </p:cond>
                                          </p:stCondLst>
                                          <p:endCondLst>
                                            <p:cond evt="onStopAudio" delay="0">
                                              <p:tgtEl>
                                                <p:sldTgt/>
                                              </p:tgtEl>
                                            </p:cond>
                                          </p:endCondLst>
                                        </p:cTn>
                                        <p:tgtEl>
                                          <p:sndTgt r:embed="rId5" name="sCColdAttack.wav"/>
                                        </p:tgtEl>
                                      </p:cMediaNode>
                                    </p:audio>
                                  </p:subTnLst>
                                </p:cTn>
                              </p:par>
                            </p:childTnLst>
                          </p:cTn>
                        </p:par>
                        <p:par>
                          <p:cTn id="229" fill="hold" nodeType="afterGroup">
                            <p:stCondLst>
                              <p:cond delay="500"/>
                            </p:stCondLst>
                            <p:childTnLst>
                              <p:par>
                                <p:cTn id="230" presetID="0" presetClass="path" presetSubtype="0" accel="50000" decel="50000" fill="hold" grpId="1" nodeType="afterEffect">
                                  <p:stCondLst>
                                    <p:cond delay="0"/>
                                  </p:stCondLst>
                                  <p:childTnLst>
                                    <p:animMotion origin="layout" path="M 0 0 C 0.00538 -0.01412 0.01285 -0.02708 0.01719 -0.04166 C 0.02014 -0.05139 0.02188 -0.0625 0.02344 -0.07291 C 0.02135 -0.10208 0.01997 -0.13125 0.01719 -0.16041 C 0.01667 -0.16551 0.01059 -0.18379 0.00938 -0.1875 C -0.00781 -0.23611 -0.03056 -0.26504 -0.07187 -0.27291 C -0.10903 -0.29143 -0.14792 -0.31018 -0.1875 -0.31458 C -0.22708 -0.31319 -0.26667 -0.31365 -0.30625 -0.31041 C -0.3158 -0.30972 -0.3342 -0.29791 -0.34375 -0.29375 C -0.35885 -0.28703 -0.37448 -0.28194 -0.38906 -0.27291 C -0.40625 -0.26227 -0.42187 -0.24814 -0.43906 -0.2375 C -0.45781 -0.22592 -0.44288 -0.23356 -0.45781 -0.22083 C -0.47812 -0.2037 -0.50035 -0.19004 -0.52344 -0.18125 C -0.53646 -0.16967 -0.55069 -0.1662 -0.56562 -0.16041 C -0.58073 -0.15463 -0.59601 -0.14652 -0.61094 -0.13958 C -0.61615 -0.13703 -0.62118 -0.13287 -0.62656 -0.13125 C -0.63472 -0.1287 -0.65156 -0.12708 -0.65156 -0.12708 C -0.68906 -0.13055 -0.72674 -0.13217 -0.76406 -0.1375 C -0.78368 -0.14027 -0.78212 -0.1456 -0.79687 -0.15208 C -0.82639 -0.16527 -0.86024 -0.17986 -0.87969 -0.21458 C -0.89149 -0.23564 -0.89531 -0.26481 -0.9 -0.28958 C -0.89931 -0.31227 -0.90642 -0.41435 -0.88125 -0.44791 C -0.87569 -0.47014 -0.84896 -0.4956 -0.83281 -0.50416 C -0.82066 -0.52037 -0.83628 -0.50092 -0.82187 -0.51458 C -0.81111 -0.52477 -0.81701 -0.52199 -0.80156 -0.525 C -0.79497 -0.53078 -0.79097 -0.53148 -0.78281 -0.53333 C -0.75885 -0.55463 -0.70365 -0.53773 -0.69219 -0.5375 C -0.6901 -0.5368 -0.68785 -0.53657 -0.68594 -0.53541 C -0.6842 -0.53449 -0.68299 -0.53217 -0.68125 -0.53125 C -0.67674 -0.52893 -0.6717 -0.52916 -0.66719 -0.52708 C -0.65417 -0.52129 -0.6434 -0.51134 -0.62969 -0.50833 C -0.61389 -0.49977 -0.59722 -0.49398 -0.58125 -0.48541 C -0.57917 -0.48426 -0.57726 -0.48194 -0.575 -0.48125 C -0.56892 -0.47916 -0.55625 -0.47708 -0.55625 -0.47708 C -0.53403 -0.46527 -0.51198 -0.45416 -0.48906 -0.44583 C -0.48594 -0.44467 -0.48247 -0.44421 -0.47969 -0.44166 C -0.47812 -0.44027 -0.47674 -0.43842 -0.475 -0.4375 C -0.46736 -0.43356 -0.45816 -0.43125 -0.45 -0.42916 C -0.41215 -0.3956 -0.3684 -0.41898 -0.33125 -0.43541 C -0.32656 -0.44166 -0.32396 -0.44583 -0.32187 -0.45416 C -0.3224 -0.45625 -0.32222 -0.45879 -0.32344 -0.46041 C -0.32465 -0.46203 -0.32674 -0.46157 -0.32812 -0.4625 C -0.32986 -0.46365 -0.33108 -0.46574 -0.33281 -0.46666 C -0.33576 -0.46852 -0.33941 -0.46828 -0.34219 -0.47083 C -0.34375 -0.47222 -0.34687 -0.475 -0.34687 -0.475 " pathEditMode="relative" ptsTypes="ffffffffffffffffffffffffffffffffffffffffffffA">
                                      <p:cBhvr>
                                        <p:cTn id="231" dur="2000" fill="hold"/>
                                        <p:tgtEl>
                                          <p:spTgt spid="26672"/>
                                        </p:tgtEl>
                                        <p:attrNameLst>
                                          <p:attrName>ppt_x</p:attrName>
                                          <p:attrName>ppt_y</p:attrName>
                                        </p:attrNameLst>
                                      </p:cBhvr>
                                    </p:animMotion>
                                  </p:childTnLst>
                                </p:cTn>
                              </p:par>
                            </p:childTnLst>
                          </p:cTn>
                        </p:par>
                        <p:par>
                          <p:cTn id="232" fill="hold" nodeType="afterGroup">
                            <p:stCondLst>
                              <p:cond delay="2500"/>
                            </p:stCondLst>
                            <p:childTnLst>
                              <p:par>
                                <p:cTn id="233" presetID="2" presetClass="exit" presetSubtype="4" fill="hold" grpId="2" nodeType="afterEffect">
                                  <p:stCondLst>
                                    <p:cond delay="0"/>
                                  </p:stCondLst>
                                  <p:childTnLst>
                                    <p:anim calcmode="lin" valueType="num">
                                      <p:cBhvr additive="base">
                                        <p:cTn id="234" dur="2000"/>
                                        <p:tgtEl>
                                          <p:spTgt spid="26672"/>
                                        </p:tgtEl>
                                        <p:attrNameLst>
                                          <p:attrName>ppt_x</p:attrName>
                                        </p:attrNameLst>
                                      </p:cBhvr>
                                      <p:tavLst>
                                        <p:tav tm="0">
                                          <p:val>
                                            <p:strVal val="ppt_x"/>
                                          </p:val>
                                        </p:tav>
                                        <p:tav tm="100000">
                                          <p:val>
                                            <p:strVal val="ppt_x"/>
                                          </p:val>
                                        </p:tav>
                                      </p:tavLst>
                                    </p:anim>
                                    <p:anim calcmode="lin" valueType="num">
                                      <p:cBhvr additive="base">
                                        <p:cTn id="235" dur="2000"/>
                                        <p:tgtEl>
                                          <p:spTgt spid="26672"/>
                                        </p:tgtEl>
                                        <p:attrNameLst>
                                          <p:attrName>ppt_y</p:attrName>
                                        </p:attrNameLst>
                                      </p:cBhvr>
                                      <p:tavLst>
                                        <p:tav tm="0">
                                          <p:val>
                                            <p:strVal val="ppt_y"/>
                                          </p:val>
                                        </p:tav>
                                        <p:tav tm="100000">
                                          <p:val>
                                            <p:strVal val="1+ppt_h/2"/>
                                          </p:val>
                                        </p:tav>
                                      </p:tavLst>
                                    </p:anim>
                                    <p:set>
                                      <p:cBhvr>
                                        <p:cTn id="236" dur="1" fill="hold">
                                          <p:stCondLst>
                                            <p:cond delay="1999"/>
                                          </p:stCondLst>
                                        </p:cTn>
                                        <p:tgtEl>
                                          <p:spTgt spid="26672"/>
                                        </p:tgtEl>
                                        <p:attrNameLst>
                                          <p:attrName>style.visibility</p:attrName>
                                        </p:attrNameLst>
                                      </p:cBhvr>
                                      <p:to>
                                        <p:strVal val="hidden"/>
                                      </p:to>
                                    </p:set>
                                  </p:childTnLst>
                                </p:cTn>
                              </p:par>
                            </p:childTnLst>
                          </p:cTn>
                        </p:par>
                      </p:childTnLst>
                    </p:cTn>
                  </p:par>
                </p:childTnLst>
              </p:cTn>
              <p:nextCondLst>
                <p:cond evt="onClick" delay="0">
                  <p:tgtEl>
                    <p:spTgt spid="26666"/>
                  </p:tgtEl>
                </p:cond>
              </p:nextCondLst>
            </p:seq>
            <p:seq concurrent="1" nextAc="seek">
              <p:cTn id="237" restart="whenNotActive" fill="hold" evtFilter="cancelBubble" nodeType="interactiveSeq">
                <p:stCondLst>
                  <p:cond evt="onClick" delay="0">
                    <p:tgtEl>
                      <p:spTgt spid="26626"/>
                    </p:tgtEl>
                  </p:cond>
                </p:stCondLst>
                <p:endSync evt="end" delay="0">
                  <p:rtn val="all"/>
                </p:endSync>
                <p:childTnLst>
                  <p:par>
                    <p:cTn id="238" fill="hold" nodeType="clickPar">
                      <p:stCondLst>
                        <p:cond delay="0"/>
                      </p:stCondLst>
                      <p:childTnLst>
                        <p:par>
                          <p:cTn id="239" fill="hold" nodeType="withGroup">
                            <p:stCondLst>
                              <p:cond delay="0"/>
                            </p:stCondLst>
                            <p:childTnLst>
                              <p:par>
                                <p:cTn id="240" presetID="3" presetClass="entr" presetSubtype="10" fill="hold" nodeType="clickEffect">
                                  <p:stCondLst>
                                    <p:cond delay="0"/>
                                  </p:stCondLst>
                                  <p:childTnLst>
                                    <p:set>
                                      <p:cBhvr>
                                        <p:cTn id="241" dur="1" fill="hold">
                                          <p:stCondLst>
                                            <p:cond delay="0"/>
                                          </p:stCondLst>
                                        </p:cTn>
                                        <p:tgtEl>
                                          <p:spTgt spid="26649"/>
                                        </p:tgtEl>
                                        <p:attrNameLst>
                                          <p:attrName>style.visibility</p:attrName>
                                        </p:attrNameLst>
                                      </p:cBhvr>
                                      <p:to>
                                        <p:strVal val="visible"/>
                                      </p:to>
                                    </p:set>
                                    <p:animEffect transition="in" filter="blinds(horizontal)">
                                      <p:cBhvr>
                                        <p:cTn id="242" dur="500"/>
                                        <p:tgtEl>
                                          <p:spTgt spid="26649"/>
                                        </p:tgtEl>
                                      </p:cBhvr>
                                    </p:animEffect>
                                  </p:childTnLst>
                                  <p:subTnLst>
                                    <p:audio>
                                      <p:cMediaNode>
                                        <p:cTn display="0" masterRel="sameClick">
                                          <p:stCondLst>
                                            <p:cond evt="begin" delay="0">
                                              <p:tn val="240"/>
                                            </p:cond>
                                          </p:stCondLst>
                                          <p:endCondLst>
                                            <p:cond evt="onStopAudio" delay="0">
                                              <p:tgtEl>
                                                <p:sldTgt/>
                                              </p:tgtEl>
                                            </p:cond>
                                          </p:endCondLst>
                                        </p:cTn>
                                        <p:tgtEl>
                                          <p:sndTgt r:embed="rId6" name="sDMagicCancel.wav"/>
                                        </p:tgtEl>
                                      </p:cMediaNode>
                                    </p:audio>
                                  </p:subTnLst>
                                </p:cTn>
                              </p:par>
                            </p:childTnLst>
                          </p:cTn>
                        </p:par>
                      </p:childTnLst>
                    </p:cTn>
                  </p:par>
                </p:childTnLst>
              </p:cTn>
              <p:nextCondLst>
                <p:cond evt="onClick" delay="0">
                  <p:tgtEl>
                    <p:spTgt spid="26626"/>
                  </p:tgtEl>
                </p:cond>
              </p:nextCondLst>
            </p:seq>
            <p:seq concurrent="1" nextAc="seek">
              <p:cTn id="243" restart="whenNotActive" fill="hold" evtFilter="cancelBubble" nodeType="interactiveSeq">
                <p:stCondLst>
                  <p:cond evt="onClick" delay="0">
                    <p:tgtEl>
                      <p:spTgt spid="26649"/>
                    </p:tgtEl>
                  </p:cond>
                </p:stCondLst>
                <p:endSync evt="end" delay="0">
                  <p:rtn val="all"/>
                </p:endSync>
                <p:childTnLst>
                  <p:par>
                    <p:cTn id="244" fill="hold" nodeType="clickPar">
                      <p:stCondLst>
                        <p:cond delay="0"/>
                      </p:stCondLst>
                      <p:childTnLst>
                        <p:par>
                          <p:cTn id="245" fill="hold" nodeType="withGroup">
                            <p:stCondLst>
                              <p:cond delay="0"/>
                            </p:stCondLst>
                            <p:childTnLst>
                              <p:par>
                                <p:cTn id="246" presetID="8" presetClass="entr" presetSubtype="16" fill="hold" grpId="0" nodeType="clickEffect">
                                  <p:stCondLst>
                                    <p:cond delay="0"/>
                                  </p:stCondLst>
                                  <p:childTnLst>
                                    <p:set>
                                      <p:cBhvr>
                                        <p:cTn id="247" dur="1" fill="hold">
                                          <p:stCondLst>
                                            <p:cond delay="0"/>
                                          </p:stCondLst>
                                        </p:cTn>
                                        <p:tgtEl>
                                          <p:spTgt spid="26668"/>
                                        </p:tgtEl>
                                        <p:attrNameLst>
                                          <p:attrName>style.visibility</p:attrName>
                                        </p:attrNameLst>
                                      </p:cBhvr>
                                      <p:to>
                                        <p:strVal val="visible"/>
                                      </p:to>
                                    </p:set>
                                    <p:animEffect transition="in" filter="diamond(in)">
                                      <p:cBhvr>
                                        <p:cTn id="248" dur="2000"/>
                                        <p:tgtEl>
                                          <p:spTgt spid="26668"/>
                                        </p:tgtEl>
                                      </p:cBhvr>
                                    </p:animEffect>
                                  </p:childTnLst>
                                </p:cTn>
                              </p:par>
                              <p:par>
                                <p:cTn id="249" presetID="8" presetClass="entr" presetSubtype="16" fill="hold" grpId="0" nodeType="withEffect">
                                  <p:stCondLst>
                                    <p:cond delay="0"/>
                                  </p:stCondLst>
                                  <p:childTnLst>
                                    <p:set>
                                      <p:cBhvr>
                                        <p:cTn id="250" dur="1" fill="hold">
                                          <p:stCondLst>
                                            <p:cond delay="0"/>
                                          </p:stCondLst>
                                        </p:cTn>
                                        <p:tgtEl>
                                          <p:spTgt spid="26666"/>
                                        </p:tgtEl>
                                        <p:attrNameLst>
                                          <p:attrName>style.visibility</p:attrName>
                                        </p:attrNameLst>
                                      </p:cBhvr>
                                      <p:to>
                                        <p:strVal val="visible"/>
                                      </p:to>
                                    </p:set>
                                    <p:animEffect transition="in" filter="diamond(in)">
                                      <p:cBhvr>
                                        <p:cTn id="251" dur="2000"/>
                                        <p:tgtEl>
                                          <p:spTgt spid="26666"/>
                                        </p:tgtEl>
                                      </p:cBhvr>
                                    </p:animEffect>
                                  </p:childTnLst>
                                </p:cTn>
                              </p:par>
                              <p:par>
                                <p:cTn id="252" presetID="8" presetClass="entr" presetSubtype="16" fill="hold" grpId="0" nodeType="withEffect">
                                  <p:stCondLst>
                                    <p:cond delay="0"/>
                                  </p:stCondLst>
                                  <p:childTnLst>
                                    <p:set>
                                      <p:cBhvr>
                                        <p:cTn id="253" dur="1" fill="hold">
                                          <p:stCondLst>
                                            <p:cond delay="0"/>
                                          </p:stCondLst>
                                        </p:cTn>
                                        <p:tgtEl>
                                          <p:spTgt spid="26667"/>
                                        </p:tgtEl>
                                        <p:attrNameLst>
                                          <p:attrName>style.visibility</p:attrName>
                                        </p:attrNameLst>
                                      </p:cBhvr>
                                      <p:to>
                                        <p:strVal val="visible"/>
                                      </p:to>
                                    </p:set>
                                    <p:animEffect transition="in" filter="diamond(in)">
                                      <p:cBhvr>
                                        <p:cTn id="254" dur="2000"/>
                                        <p:tgtEl>
                                          <p:spTgt spid="26667"/>
                                        </p:tgtEl>
                                      </p:cBhvr>
                                    </p:animEffect>
                                  </p:childTnLst>
                                </p:cTn>
                              </p:par>
                              <p:par>
                                <p:cTn id="255" presetID="8" presetClass="entr" presetSubtype="16" fill="hold" grpId="0" nodeType="withEffect">
                                  <p:stCondLst>
                                    <p:cond delay="0"/>
                                  </p:stCondLst>
                                  <p:childTnLst>
                                    <p:set>
                                      <p:cBhvr>
                                        <p:cTn id="256" dur="1" fill="hold">
                                          <p:stCondLst>
                                            <p:cond delay="0"/>
                                          </p:stCondLst>
                                        </p:cTn>
                                        <p:tgtEl>
                                          <p:spTgt spid="26665"/>
                                        </p:tgtEl>
                                        <p:attrNameLst>
                                          <p:attrName>style.visibility</p:attrName>
                                        </p:attrNameLst>
                                      </p:cBhvr>
                                      <p:to>
                                        <p:strVal val="visible"/>
                                      </p:to>
                                    </p:set>
                                    <p:animEffect transition="in" filter="diamond(in)">
                                      <p:cBhvr>
                                        <p:cTn id="257" dur="2000"/>
                                        <p:tgtEl>
                                          <p:spTgt spid="26665"/>
                                        </p:tgtEl>
                                      </p:cBhvr>
                                    </p:animEffec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5" presetClass="exit" presetSubtype="10" fill="hold" grpId="1" nodeType="clickEffect">
                                  <p:stCondLst>
                                    <p:cond delay="0"/>
                                  </p:stCondLst>
                                  <p:childTnLst>
                                    <p:animEffect transition="out" filter="checkerboard(across)">
                                      <p:cBhvr>
                                        <p:cTn id="261" dur="500"/>
                                        <p:tgtEl>
                                          <p:spTgt spid="26668"/>
                                        </p:tgtEl>
                                      </p:cBhvr>
                                    </p:animEffect>
                                    <p:set>
                                      <p:cBhvr>
                                        <p:cTn id="262" dur="1" fill="hold">
                                          <p:stCondLst>
                                            <p:cond delay="499"/>
                                          </p:stCondLst>
                                        </p:cTn>
                                        <p:tgtEl>
                                          <p:spTgt spid="26668"/>
                                        </p:tgtEl>
                                        <p:attrNameLst>
                                          <p:attrName>style.visibility</p:attrName>
                                        </p:attrNameLst>
                                      </p:cBhvr>
                                      <p:to>
                                        <p:strVal val="hidden"/>
                                      </p:to>
                                    </p:set>
                                  </p:childTnLst>
                                </p:cTn>
                              </p:par>
                              <p:par>
                                <p:cTn id="263" presetID="5" presetClass="exit" presetSubtype="10" fill="hold" grpId="1" nodeType="withEffect">
                                  <p:stCondLst>
                                    <p:cond delay="0"/>
                                  </p:stCondLst>
                                  <p:childTnLst>
                                    <p:animEffect transition="out" filter="checkerboard(across)">
                                      <p:cBhvr>
                                        <p:cTn id="264" dur="500"/>
                                        <p:tgtEl>
                                          <p:spTgt spid="26666"/>
                                        </p:tgtEl>
                                      </p:cBhvr>
                                    </p:animEffect>
                                    <p:set>
                                      <p:cBhvr>
                                        <p:cTn id="265" dur="1" fill="hold">
                                          <p:stCondLst>
                                            <p:cond delay="499"/>
                                          </p:stCondLst>
                                        </p:cTn>
                                        <p:tgtEl>
                                          <p:spTgt spid="26666"/>
                                        </p:tgtEl>
                                        <p:attrNameLst>
                                          <p:attrName>style.visibility</p:attrName>
                                        </p:attrNameLst>
                                      </p:cBhvr>
                                      <p:to>
                                        <p:strVal val="hidden"/>
                                      </p:to>
                                    </p:set>
                                  </p:childTnLst>
                                </p:cTn>
                              </p:par>
                              <p:par>
                                <p:cTn id="266" presetID="5" presetClass="exit" presetSubtype="10" fill="hold" grpId="1" nodeType="withEffect">
                                  <p:stCondLst>
                                    <p:cond delay="0"/>
                                  </p:stCondLst>
                                  <p:childTnLst>
                                    <p:animEffect transition="out" filter="checkerboard(across)">
                                      <p:cBhvr>
                                        <p:cTn id="267" dur="500"/>
                                        <p:tgtEl>
                                          <p:spTgt spid="26667"/>
                                        </p:tgtEl>
                                      </p:cBhvr>
                                    </p:animEffect>
                                    <p:set>
                                      <p:cBhvr>
                                        <p:cTn id="268" dur="1" fill="hold">
                                          <p:stCondLst>
                                            <p:cond delay="499"/>
                                          </p:stCondLst>
                                        </p:cTn>
                                        <p:tgtEl>
                                          <p:spTgt spid="26667"/>
                                        </p:tgtEl>
                                        <p:attrNameLst>
                                          <p:attrName>style.visibility</p:attrName>
                                        </p:attrNameLst>
                                      </p:cBhvr>
                                      <p:to>
                                        <p:strVal val="hidden"/>
                                      </p:to>
                                    </p:set>
                                  </p:childTnLst>
                                </p:cTn>
                              </p:par>
                              <p:par>
                                <p:cTn id="269" presetID="5" presetClass="exit" presetSubtype="10" fill="hold" grpId="0" nodeType="withEffect">
                                  <p:stCondLst>
                                    <p:cond delay="0"/>
                                  </p:stCondLst>
                                  <p:childTnLst>
                                    <p:animEffect transition="out" filter="checkerboard(across)">
                                      <p:cBhvr>
                                        <p:cTn id="270" dur="500"/>
                                        <p:tgtEl>
                                          <p:spTgt spid="26626"/>
                                        </p:tgtEl>
                                      </p:cBhvr>
                                    </p:animEffect>
                                    <p:set>
                                      <p:cBhvr>
                                        <p:cTn id="271" dur="1" fill="hold">
                                          <p:stCondLst>
                                            <p:cond delay="499"/>
                                          </p:stCondLst>
                                        </p:cTn>
                                        <p:tgtEl>
                                          <p:spTgt spid="26626"/>
                                        </p:tgtEl>
                                        <p:attrNameLst>
                                          <p:attrName>style.visibility</p:attrName>
                                        </p:attrNameLst>
                                      </p:cBhvr>
                                      <p:to>
                                        <p:strVal val="hidden"/>
                                      </p:to>
                                    </p:set>
                                  </p:childTnLst>
                                </p:cTn>
                              </p:par>
                              <p:par>
                                <p:cTn id="272" presetID="5" presetClass="exit" presetSubtype="10" fill="hold" nodeType="withEffect">
                                  <p:stCondLst>
                                    <p:cond delay="0"/>
                                  </p:stCondLst>
                                  <p:childTnLst>
                                    <p:animEffect transition="out" filter="checkerboard(across)">
                                      <p:cBhvr>
                                        <p:cTn id="273" dur="500"/>
                                        <p:tgtEl>
                                          <p:spTgt spid="26649"/>
                                        </p:tgtEl>
                                      </p:cBhvr>
                                    </p:animEffect>
                                    <p:set>
                                      <p:cBhvr>
                                        <p:cTn id="274" dur="1" fill="hold">
                                          <p:stCondLst>
                                            <p:cond delay="499"/>
                                          </p:stCondLst>
                                        </p:cTn>
                                        <p:tgtEl>
                                          <p:spTgt spid="26649"/>
                                        </p:tgtEl>
                                        <p:attrNameLst>
                                          <p:attrName>style.visibility</p:attrName>
                                        </p:attrNameLst>
                                      </p:cBhvr>
                                      <p:to>
                                        <p:strVal val="hidden"/>
                                      </p:to>
                                    </p:set>
                                  </p:childTnLst>
                                </p:cTn>
                              </p:par>
                              <p:par>
                                <p:cTn id="275" presetID="5" presetClass="exit" presetSubtype="10" fill="hold" grpId="1" nodeType="withEffect">
                                  <p:stCondLst>
                                    <p:cond delay="0"/>
                                  </p:stCondLst>
                                  <p:childTnLst>
                                    <p:animEffect transition="out" filter="checkerboard(across)">
                                      <p:cBhvr>
                                        <p:cTn id="276" dur="500"/>
                                        <p:tgtEl>
                                          <p:spTgt spid="26665"/>
                                        </p:tgtEl>
                                      </p:cBhvr>
                                    </p:animEffect>
                                    <p:set>
                                      <p:cBhvr>
                                        <p:cTn id="277" dur="1" fill="hold">
                                          <p:stCondLst>
                                            <p:cond delay="499"/>
                                          </p:stCondLst>
                                        </p:cTn>
                                        <p:tgtEl>
                                          <p:spTgt spid="26665"/>
                                        </p:tgtEl>
                                        <p:attrNameLst>
                                          <p:attrName>style.visibility</p:attrName>
                                        </p:attrNameLst>
                                      </p:cBhvr>
                                      <p:to>
                                        <p:strVal val="hidden"/>
                                      </p:to>
                                    </p:set>
                                  </p:childTnLst>
                                </p:cTn>
                              </p:par>
                            </p:childTnLst>
                          </p:cTn>
                        </p:par>
                      </p:childTnLst>
                    </p:cTn>
                  </p:par>
                </p:childTnLst>
              </p:cTn>
              <p:nextCondLst>
                <p:cond evt="onClick" delay="0">
                  <p:tgtEl>
                    <p:spTgt spid="26649"/>
                  </p:tgtEl>
                </p:cond>
              </p:nextCondLst>
            </p:seq>
          </p:childTnLst>
        </p:cTn>
      </p:par>
    </p:tnLst>
    <p:bldLst>
      <p:bldP spid="26626" grpId="0" animBg="1"/>
      <p:bldP spid="26627" grpId="0" animBg="1"/>
      <p:bldP spid="26628" grpId="0" animBg="1"/>
      <p:bldP spid="26634" grpId="0" animBg="1"/>
      <p:bldP spid="26644" grpId="0"/>
      <p:bldP spid="26644" grpId="1"/>
      <p:bldP spid="26645" grpId="0" animBg="1"/>
      <p:bldP spid="26645" grpId="1" animBg="1"/>
      <p:bldP spid="26646" grpId="0" animBg="1"/>
      <p:bldP spid="26646" grpId="1" animBg="1"/>
      <p:bldP spid="26650" grpId="0" animBg="1"/>
      <p:bldP spid="26650" grpId="1" animBg="1"/>
      <p:bldP spid="26651" grpId="0"/>
      <p:bldP spid="26651" grpId="1"/>
      <p:bldP spid="26652" grpId="0" animBg="1"/>
      <p:bldP spid="26652" grpId="1" animBg="1"/>
      <p:bldP spid="26653" grpId="0" animBg="1"/>
      <p:bldP spid="26653" grpId="1" animBg="1"/>
      <p:bldP spid="26654" grpId="0" animBg="1"/>
      <p:bldP spid="26654" grpId="1" animBg="1"/>
      <p:bldP spid="26658" grpId="0" animBg="1"/>
      <p:bldP spid="26658" grpId="1" animBg="1"/>
      <p:bldP spid="26658" grpId="2" animBg="1"/>
      <p:bldP spid="26659" grpId="0" animBg="1"/>
      <p:bldP spid="26659" grpId="1" animBg="1"/>
      <p:bldP spid="26659" grpId="2" animBg="1"/>
      <p:bldP spid="26663" grpId="0" animBg="1"/>
      <p:bldP spid="26663" grpId="1" animBg="1"/>
      <p:bldP spid="26663" grpId="2" animBg="1"/>
      <p:bldP spid="26664" grpId="0" animBg="1"/>
      <p:bldP spid="26664" grpId="1" animBg="1"/>
      <p:bldP spid="26664" grpId="2" animBg="1"/>
      <p:bldP spid="26665" grpId="0"/>
      <p:bldP spid="26665" grpId="1"/>
      <p:bldP spid="26666" grpId="0" animBg="1"/>
      <p:bldP spid="26666" grpId="1" animBg="1"/>
      <p:bldP spid="26667" grpId="0" animBg="1"/>
      <p:bldP spid="26667" grpId="1" animBg="1"/>
      <p:bldP spid="26668" grpId="0" animBg="1"/>
      <p:bldP spid="26668" grpId="1" animBg="1"/>
      <p:bldP spid="26672" grpId="0" animBg="1"/>
      <p:bldP spid="26672" grpId="1" animBg="1"/>
      <p:bldP spid="26672" grpId="2" animBg="1"/>
      <p:bldP spid="26675" grpId="0" animBg="1"/>
      <p:bldP spid="26676" grpId="0" animBg="1"/>
      <p:bldP spid="266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0" y="1219200"/>
            <a:ext cx="8915400" cy="1016000"/>
          </a:xfrm>
          <a:prstGeom prst="rect">
            <a:avLst/>
          </a:prstGeom>
          <a:noFill/>
          <a:ln w="9525">
            <a:noFill/>
            <a:miter lim="800000"/>
            <a:headEnd/>
            <a:tailEnd/>
          </a:ln>
        </p:spPr>
        <p:txBody>
          <a:bodyPr>
            <a:spAutoFit/>
          </a:bodyPr>
          <a:lstStyle/>
          <a:p>
            <a:pPr>
              <a:spcBef>
                <a:spcPct val="50000"/>
              </a:spcBef>
            </a:pPr>
            <a:r>
              <a:rPr lang="en-US" sz="3000" b="1"/>
              <a:t>Bài hát có hình ảnh nào em thấy quen thuộc gần gũi với em?</a:t>
            </a:r>
          </a:p>
        </p:txBody>
      </p:sp>
      <p:sp>
        <p:nvSpPr>
          <p:cNvPr id="23558" name="Text Box 6"/>
          <p:cNvSpPr txBox="1">
            <a:spLocks noChangeArrowheads="1"/>
          </p:cNvSpPr>
          <p:nvPr/>
        </p:nvSpPr>
        <p:spPr bwMode="auto">
          <a:xfrm>
            <a:off x="152400" y="457200"/>
            <a:ext cx="9144000" cy="984250"/>
          </a:xfrm>
          <a:prstGeom prst="rect">
            <a:avLst/>
          </a:prstGeom>
          <a:noFill/>
          <a:ln w="9525">
            <a:noFill/>
            <a:miter lim="800000"/>
            <a:headEnd/>
            <a:tailEnd/>
          </a:ln>
        </p:spPr>
        <p:txBody>
          <a:bodyPr>
            <a:spAutoFit/>
          </a:bodyPr>
          <a:lstStyle/>
          <a:p>
            <a:pPr>
              <a:spcBef>
                <a:spcPct val="50000"/>
              </a:spcBef>
            </a:pPr>
            <a:r>
              <a:rPr lang="en-US" sz="2900" b="1">
                <a:solidFill>
                  <a:srgbClr val="FF0066"/>
                </a:solidFill>
              </a:rPr>
              <a:t>Em thích câu hát nào, nét nhạc nào, hình ảnh nào trong bài hát?</a:t>
            </a:r>
          </a:p>
        </p:txBody>
      </p:sp>
      <p:sp>
        <p:nvSpPr>
          <p:cNvPr id="23559" name="Text Box 7"/>
          <p:cNvSpPr txBox="1">
            <a:spLocks noChangeArrowheads="1"/>
          </p:cNvSpPr>
          <p:nvPr/>
        </p:nvSpPr>
        <p:spPr bwMode="auto">
          <a:xfrm>
            <a:off x="381000" y="4343400"/>
            <a:ext cx="8458200" cy="2546350"/>
          </a:xfrm>
          <a:prstGeom prst="rect">
            <a:avLst/>
          </a:prstGeom>
          <a:noFill/>
          <a:ln w="9525">
            <a:noFill/>
            <a:miter lim="800000"/>
            <a:headEnd/>
            <a:tailEnd/>
          </a:ln>
        </p:spPr>
        <p:txBody>
          <a:bodyPr>
            <a:spAutoFit/>
          </a:bodyPr>
          <a:lstStyle/>
          <a:p>
            <a:pPr algn="just">
              <a:spcBef>
                <a:spcPct val="50000"/>
              </a:spcBef>
            </a:pPr>
            <a:r>
              <a:rPr lang="en-US" sz="2900" b="1">
                <a:solidFill>
                  <a:srgbClr val="0000CC"/>
                </a:solidFill>
              </a:rPr>
              <a:t>Dặn dò:</a:t>
            </a:r>
          </a:p>
          <a:p>
            <a:pPr algn="just">
              <a:spcBef>
                <a:spcPct val="50000"/>
              </a:spcBef>
            </a:pPr>
            <a:r>
              <a:rPr lang="en-US" sz="2900" b="1">
                <a:solidFill>
                  <a:srgbClr val="0000CC"/>
                </a:solidFill>
              </a:rPr>
              <a:t>Về nhà học thuộc giai điệu và lời ca bài hát thể hiện sắc thái thiết tha trìu mến, kết hợp gõ đệm, tập các động tác phụ hoạ đơn giản theo lời ca, xem trước bài tập đọc nhạc số 4.</a:t>
            </a:r>
          </a:p>
        </p:txBody>
      </p:sp>
      <p:sp>
        <p:nvSpPr>
          <p:cNvPr id="23560" name="Text Box 8"/>
          <p:cNvSpPr txBox="1">
            <a:spLocks noChangeArrowheads="1"/>
          </p:cNvSpPr>
          <p:nvPr/>
        </p:nvSpPr>
        <p:spPr bwMode="auto">
          <a:xfrm>
            <a:off x="152400" y="3429000"/>
            <a:ext cx="8763000" cy="984250"/>
          </a:xfrm>
          <a:prstGeom prst="rect">
            <a:avLst/>
          </a:prstGeom>
          <a:noFill/>
          <a:ln w="9525">
            <a:noFill/>
            <a:miter lim="800000"/>
            <a:headEnd/>
            <a:tailEnd/>
          </a:ln>
        </p:spPr>
        <p:txBody>
          <a:bodyPr>
            <a:spAutoFit/>
          </a:bodyPr>
          <a:lstStyle/>
          <a:p>
            <a:pPr>
              <a:spcBef>
                <a:spcPct val="50000"/>
              </a:spcBef>
            </a:pPr>
            <a:r>
              <a:rPr lang="en-US" sz="2900" b="1">
                <a:solidFill>
                  <a:srgbClr val="FF0066"/>
                </a:solidFill>
              </a:rPr>
              <a:t>Cả lớp trình bày lại bài hát kết hợp vận động phụ hoạ theo nhạc</a:t>
            </a:r>
          </a:p>
        </p:txBody>
      </p:sp>
      <p:sp>
        <p:nvSpPr>
          <p:cNvPr id="23561" name="Text Box 9"/>
          <p:cNvSpPr txBox="1">
            <a:spLocks noChangeArrowheads="1"/>
          </p:cNvSpPr>
          <p:nvPr/>
        </p:nvSpPr>
        <p:spPr bwMode="auto">
          <a:xfrm>
            <a:off x="152400" y="2133600"/>
            <a:ext cx="8610600" cy="1431925"/>
          </a:xfrm>
          <a:prstGeom prst="rect">
            <a:avLst/>
          </a:prstGeom>
          <a:noFill/>
          <a:ln w="9525">
            <a:noFill/>
            <a:miter lim="800000"/>
            <a:headEnd/>
            <a:tailEnd/>
          </a:ln>
        </p:spPr>
        <p:txBody>
          <a:bodyPr>
            <a:spAutoFit/>
          </a:bodyPr>
          <a:lstStyle/>
          <a:p>
            <a:pPr>
              <a:spcBef>
                <a:spcPct val="50000"/>
              </a:spcBef>
            </a:pPr>
            <a:r>
              <a:rPr lang="en-US" sz="2900" b="1">
                <a:solidFill>
                  <a:srgbClr val="0000CC"/>
                </a:solidFill>
              </a:rPr>
              <a:t>Qua bài hát muốn nhắc nhở chúng ta luôn yêu cuộc sống hoà bình và biết đem niềm vui đến với những người sống quanh ta.</a:t>
            </a:r>
          </a:p>
        </p:txBody>
      </p:sp>
      <p:pic>
        <p:nvPicPr>
          <p:cNvPr id="23562" name="Uoc mo(Beat).mp3">
            <a:hlinkClick r:id="" action="ppaction://media"/>
          </p:cNvPr>
          <p:cNvPicPr>
            <a:picLocks noRot="1" noChangeAspect="1" noChangeArrowheads="1"/>
          </p:cNvPicPr>
          <p:nvPr>
            <a:audioFile r:link="rId1"/>
          </p:nvPr>
        </p:nvPicPr>
        <p:blipFill>
          <a:blip r:embed="rId4"/>
          <a:srcRect/>
          <a:stretch>
            <a:fillRect/>
          </a:stretch>
        </p:blipFill>
        <p:spPr bwMode="auto">
          <a:xfrm>
            <a:off x="8305800" y="60198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blinds(horizontal)">
                                      <p:cBhvr>
                                        <p:cTn id="7" dur="500"/>
                                        <p:tgtEl>
                                          <p:spTgt spid="23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ox(in)">
                                      <p:cBhvr>
                                        <p:cTn id="12" dur="500"/>
                                        <p:tgtEl>
                                          <p:spTgt spid="235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561"/>
                                        </p:tgtEl>
                                        <p:attrNameLst>
                                          <p:attrName>style.visibility</p:attrName>
                                        </p:attrNameLst>
                                      </p:cBhvr>
                                      <p:to>
                                        <p:strVal val="visible"/>
                                      </p:to>
                                    </p:set>
                                    <p:animEffect transition="in" filter="circle(in)">
                                      <p:cBhvr>
                                        <p:cTn id="17" dur="2000"/>
                                        <p:tgtEl>
                                          <p:spTgt spid="235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3560"/>
                                        </p:tgtEl>
                                        <p:attrNameLst>
                                          <p:attrName>style.visibility</p:attrName>
                                        </p:attrNameLst>
                                      </p:cBhvr>
                                      <p:to>
                                        <p:strVal val="visible"/>
                                      </p:to>
                                    </p:set>
                                    <p:anim calcmode="lin" valueType="num">
                                      <p:cBhvr>
                                        <p:cTn id="22" dur="500" fill="hold"/>
                                        <p:tgtEl>
                                          <p:spTgt spid="23560"/>
                                        </p:tgtEl>
                                        <p:attrNameLst>
                                          <p:attrName>ppt_w</p:attrName>
                                        </p:attrNameLst>
                                      </p:cBhvr>
                                      <p:tavLst>
                                        <p:tav tm="0">
                                          <p:val>
                                            <p:fltVal val="0"/>
                                          </p:val>
                                        </p:tav>
                                        <p:tav tm="100000">
                                          <p:val>
                                            <p:strVal val="#ppt_w"/>
                                          </p:val>
                                        </p:tav>
                                      </p:tavLst>
                                    </p:anim>
                                    <p:anim calcmode="lin" valueType="num">
                                      <p:cBhvr>
                                        <p:cTn id="23" dur="500" fill="hold"/>
                                        <p:tgtEl>
                                          <p:spTgt spid="23560"/>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3559"/>
                                        </p:tgtEl>
                                        <p:attrNameLst>
                                          <p:attrName>style.visibility</p:attrName>
                                        </p:attrNameLst>
                                      </p:cBhvr>
                                      <p:to>
                                        <p:strVal val="visible"/>
                                      </p:to>
                                    </p:set>
                                    <p:anim calcmode="lin" valueType="num">
                                      <p:cBhvr>
                                        <p:cTn id="28" dur="500" fill="hold"/>
                                        <p:tgtEl>
                                          <p:spTgt spid="23559"/>
                                        </p:tgtEl>
                                        <p:attrNameLst>
                                          <p:attrName>ppt_w</p:attrName>
                                        </p:attrNameLst>
                                      </p:cBhvr>
                                      <p:tavLst>
                                        <p:tav tm="0">
                                          <p:val>
                                            <p:fltVal val="0"/>
                                          </p:val>
                                        </p:tav>
                                        <p:tav tm="100000">
                                          <p:val>
                                            <p:strVal val="#ppt_w"/>
                                          </p:val>
                                        </p:tav>
                                      </p:tavLst>
                                    </p:anim>
                                    <p:anim calcmode="lin" valueType="num">
                                      <p:cBhvr>
                                        <p:cTn id="29" dur="500" fill="hold"/>
                                        <p:tgtEl>
                                          <p:spTgt spid="235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3562"/>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1" presetClass="mediacall" presetSubtype="0" fill="hold" nodeType="clickEffect">
                                  <p:stCondLst>
                                    <p:cond delay="0"/>
                                  </p:stCondLst>
                                  <p:childTnLst>
                                    <p:cmd type="call" cmd="playFrom(0.0)">
                                      <p:cBhvr>
                                        <p:cTn id="34" dur="55171" fill="hold"/>
                                        <p:tgtEl>
                                          <p:spTgt spid="23562"/>
                                        </p:tgtEl>
                                      </p:cBhvr>
                                    </p:cmd>
                                  </p:childTnLst>
                                </p:cTn>
                              </p:par>
                            </p:childTnLst>
                          </p:cTn>
                        </p:par>
                      </p:childTnLst>
                    </p:cTn>
                  </p:par>
                </p:childTnLst>
              </p:cTn>
              <p:nextCondLst>
                <p:cond evt="onClick" delay="0">
                  <p:tgtEl>
                    <p:spTgt spid="23562"/>
                  </p:tgtEl>
                </p:cond>
              </p:nextCondLst>
            </p:seq>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23562"/>
                </p:tgtEl>
              </p:cMediaNode>
            </p:audio>
          </p:childTnLst>
        </p:cTn>
      </p:par>
    </p:tnLst>
    <p:bldLst>
      <p:bldP spid="23556" grpId="0"/>
      <p:bldP spid="23558" grpId="0"/>
      <p:bldP spid="23559" grpId="0"/>
      <p:bldP spid="23560" grpId="0"/>
      <p:bldP spid="235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Bai hat Noi vong tay lon do Khanh Ly trinh bay.mp3">
            <a:hlinkClick r:id="" action="ppaction://media"/>
          </p:cNvPr>
          <p:cNvPicPr>
            <a:picLocks noRot="1" noChangeAspect="1" noChangeArrowheads="1"/>
          </p:cNvPicPr>
          <p:nvPr>
            <a:audioFile r:link="rId1"/>
          </p:nvPr>
        </p:nvPicPr>
        <p:blipFill>
          <a:blip r:embed="rId6"/>
          <a:srcRect/>
          <a:stretch>
            <a:fillRect/>
          </a:stretch>
        </p:blipFill>
        <p:spPr bwMode="auto">
          <a:xfrm>
            <a:off x="838200" y="6172200"/>
            <a:ext cx="304800" cy="304800"/>
          </a:xfrm>
          <a:prstGeom prst="rect">
            <a:avLst/>
          </a:prstGeom>
          <a:noFill/>
          <a:ln w="9525">
            <a:noFill/>
            <a:miter lim="800000"/>
            <a:headEnd/>
            <a:tailEnd/>
          </a:ln>
        </p:spPr>
      </p:pic>
      <p:pic>
        <p:nvPicPr>
          <p:cNvPr id="10243" name="Picture 3" descr="HL01"/>
          <p:cNvPicPr>
            <a:picLocks noChangeAspect="1" noChangeArrowheads="1"/>
          </p:cNvPicPr>
          <p:nvPr/>
        </p:nvPicPr>
        <p:blipFill>
          <a:blip r:embed="rId7"/>
          <a:srcRect/>
          <a:stretch>
            <a:fillRect/>
          </a:stretch>
        </p:blipFill>
        <p:spPr bwMode="auto">
          <a:xfrm>
            <a:off x="0" y="152400"/>
            <a:ext cx="9144000" cy="6705600"/>
          </a:xfrm>
          <a:prstGeom prst="rect">
            <a:avLst/>
          </a:prstGeom>
          <a:noFill/>
          <a:ln w="9525">
            <a:noFill/>
            <a:miter lim="800000"/>
            <a:headEnd/>
            <a:tailEnd/>
          </a:ln>
        </p:spPr>
      </p:pic>
      <p:sp>
        <p:nvSpPr>
          <p:cNvPr id="10244" name="Rectangle 4"/>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pPr marL="342900" indent="-342900" algn="ctr"/>
            <a:endParaRPr lang="vi-VN" b="1"/>
          </a:p>
        </p:txBody>
      </p:sp>
      <p:pic>
        <p:nvPicPr>
          <p:cNvPr id="10245" name="Picture 5" descr="j0196374"/>
          <p:cNvPicPr>
            <a:picLocks noChangeAspect="1" noChangeArrowheads="1"/>
          </p:cNvPicPr>
          <p:nvPr/>
        </p:nvPicPr>
        <p:blipFill>
          <a:blip r:embed="rId8"/>
          <a:srcRect/>
          <a:stretch>
            <a:fillRect/>
          </a:stretch>
        </p:blipFill>
        <p:spPr bwMode="auto">
          <a:xfrm>
            <a:off x="-76200" y="228600"/>
            <a:ext cx="1143000" cy="1524000"/>
          </a:xfrm>
          <a:prstGeom prst="rect">
            <a:avLst/>
          </a:prstGeom>
          <a:noFill/>
          <a:ln w="9525">
            <a:noFill/>
            <a:miter lim="800000"/>
            <a:headEnd/>
            <a:tailEnd/>
          </a:ln>
        </p:spPr>
      </p:pic>
      <p:sp>
        <p:nvSpPr>
          <p:cNvPr id="24582" name="AutoShape 6"/>
          <p:cNvSpPr>
            <a:spLocks noChangeArrowheads="1"/>
          </p:cNvSpPr>
          <p:nvPr/>
        </p:nvSpPr>
        <p:spPr bwMode="auto">
          <a:xfrm>
            <a:off x="7315200" y="4876800"/>
            <a:ext cx="428625" cy="409575"/>
          </a:xfrm>
          <a:prstGeom prst="irregularSeal1">
            <a:avLst/>
          </a:prstGeom>
          <a:gradFill rotWithShape="1">
            <a:gsLst>
              <a:gs pos="0">
                <a:srgbClr val="E6F8A6">
                  <a:alpha val="62000"/>
                </a:srgbClr>
              </a:gs>
              <a:gs pos="100000">
                <a:srgbClr val="FF0066"/>
              </a:gs>
            </a:gsLst>
            <a:lin ang="5400000" scaled="1"/>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83" name="AutoShape 7"/>
          <p:cNvSpPr>
            <a:spLocks noChangeArrowheads="1"/>
          </p:cNvSpPr>
          <p:nvPr/>
        </p:nvSpPr>
        <p:spPr bwMode="auto">
          <a:xfrm>
            <a:off x="0" y="3505200"/>
            <a:ext cx="366713" cy="431800"/>
          </a:xfrm>
          <a:prstGeom prst="irregularSeal1">
            <a:avLst/>
          </a:prstGeom>
          <a:gradFill rotWithShape="1">
            <a:gsLst>
              <a:gs pos="0">
                <a:srgbClr val="FF0066"/>
              </a:gs>
              <a:gs pos="100000">
                <a:srgbClr val="FF0000">
                  <a:alpha val="3999"/>
                </a:srgbClr>
              </a:gs>
            </a:gsLst>
            <a:path path="rect">
              <a:fillToRect r="100000" b="10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84" name="AutoShape 8"/>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85" name="AutoShape 9"/>
          <p:cNvSpPr>
            <a:spLocks noChangeArrowheads="1"/>
          </p:cNvSpPr>
          <p:nvPr/>
        </p:nvSpPr>
        <p:spPr bwMode="auto">
          <a:xfrm>
            <a:off x="8001000" y="381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86" name="AutoShape 10"/>
          <p:cNvSpPr>
            <a:spLocks noChangeArrowheads="1"/>
          </p:cNvSpPr>
          <p:nvPr/>
        </p:nvSpPr>
        <p:spPr bwMode="auto">
          <a:xfrm>
            <a:off x="2246313" y="9525"/>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87" name="AutoShape 11"/>
          <p:cNvSpPr>
            <a:spLocks noChangeArrowheads="1"/>
          </p:cNvSpPr>
          <p:nvPr/>
        </p:nvSpPr>
        <p:spPr bwMode="auto">
          <a:xfrm>
            <a:off x="4648200" y="381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88" name="AutoShape 12"/>
          <p:cNvSpPr>
            <a:spLocks noChangeArrowheads="1"/>
          </p:cNvSpPr>
          <p:nvPr/>
        </p:nvSpPr>
        <p:spPr bwMode="auto">
          <a:xfrm>
            <a:off x="3048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89" name="AutoShape 13"/>
          <p:cNvSpPr>
            <a:spLocks noChangeArrowheads="1"/>
          </p:cNvSpPr>
          <p:nvPr/>
        </p:nvSpPr>
        <p:spPr bwMode="auto">
          <a:xfrm>
            <a:off x="5638800" y="2286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90" name="AutoShape 14"/>
          <p:cNvSpPr>
            <a:spLocks noChangeArrowheads="1"/>
          </p:cNvSpPr>
          <p:nvPr/>
        </p:nvSpPr>
        <p:spPr bwMode="auto">
          <a:xfrm>
            <a:off x="3048000" y="533400"/>
            <a:ext cx="366713" cy="431800"/>
          </a:xfrm>
          <a:prstGeom prst="irregularSeal1">
            <a:avLst/>
          </a:prstGeom>
          <a:gradFill rotWithShape="1">
            <a:gsLst>
              <a:gs pos="0">
                <a:srgbClr val="FF0066"/>
              </a:gs>
              <a:gs pos="100000">
                <a:srgbClr val="FF0000">
                  <a:alpha val="3999"/>
                </a:srgbClr>
              </a:gs>
            </a:gsLst>
            <a:path path="rect">
              <a:fillToRect r="100000" b="10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pic>
        <p:nvPicPr>
          <p:cNvPr id="10255" name="Picture 15" descr="POINSET2"/>
          <p:cNvPicPr>
            <a:picLocks noChangeAspect="1" noChangeArrowheads="1"/>
          </p:cNvPicPr>
          <p:nvPr/>
        </p:nvPicPr>
        <p:blipFill>
          <a:blip r:embed="rId9"/>
          <a:srcRect/>
          <a:stretch>
            <a:fillRect/>
          </a:stretch>
        </p:blipFill>
        <p:spPr bwMode="auto">
          <a:xfrm rot="5626853">
            <a:off x="8152606" y="145257"/>
            <a:ext cx="849313" cy="844550"/>
          </a:xfrm>
          <a:prstGeom prst="rect">
            <a:avLst/>
          </a:prstGeom>
          <a:noFill/>
          <a:ln w="9525">
            <a:noFill/>
            <a:miter lim="800000"/>
            <a:headEnd/>
            <a:tailEnd/>
          </a:ln>
        </p:spPr>
      </p:pic>
      <p:sp>
        <p:nvSpPr>
          <p:cNvPr id="24593" name="AutoShape 17"/>
          <p:cNvSpPr>
            <a:spLocks noChangeArrowheads="1"/>
          </p:cNvSpPr>
          <p:nvPr/>
        </p:nvSpPr>
        <p:spPr bwMode="auto">
          <a:xfrm>
            <a:off x="1524000" y="1219200"/>
            <a:ext cx="508000" cy="403225"/>
          </a:xfrm>
          <a:prstGeom prst="star4">
            <a:avLst>
              <a:gd name="adj" fmla="val 12500"/>
            </a:avLst>
          </a:prstGeom>
          <a:solidFill>
            <a:srgbClr val="FF0000"/>
          </a:soli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94" name="AutoShape 18"/>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95" name="AutoShape 19"/>
          <p:cNvSpPr>
            <a:spLocks noChangeArrowheads="1"/>
          </p:cNvSpPr>
          <p:nvPr/>
        </p:nvSpPr>
        <p:spPr bwMode="auto">
          <a:xfrm>
            <a:off x="3429000" y="60198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96" name="AutoShape 20"/>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97" name="AutoShape 21"/>
          <p:cNvSpPr>
            <a:spLocks noChangeArrowheads="1"/>
          </p:cNvSpPr>
          <p:nvPr/>
        </p:nvSpPr>
        <p:spPr bwMode="auto">
          <a:xfrm>
            <a:off x="2286000" y="51816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98" name="AutoShape 22"/>
          <p:cNvSpPr>
            <a:spLocks noChangeArrowheads="1"/>
          </p:cNvSpPr>
          <p:nvPr/>
        </p:nvSpPr>
        <p:spPr bwMode="auto">
          <a:xfrm>
            <a:off x="5562600" y="57785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599" name="AutoShape 23"/>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600" name="AutoShape 24"/>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601" name="AutoShape 25"/>
          <p:cNvSpPr>
            <a:spLocks noChangeArrowheads="1"/>
          </p:cNvSpPr>
          <p:nvPr/>
        </p:nvSpPr>
        <p:spPr bwMode="auto">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602" name="AutoShape 26"/>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eaLnBrk="0" hangingPunct="0">
              <a:defRPr/>
            </a:pPr>
            <a:endParaRPr lang="en-US" sz="1200">
              <a:effectLst>
                <a:outerShdw blurRad="38100" dist="38100" dir="2700000" algn="tl">
                  <a:srgbClr val="FFFFFF"/>
                </a:outerShdw>
              </a:effectLst>
              <a:latin typeface="Arial"/>
            </a:endParaRPr>
          </a:p>
        </p:txBody>
      </p:sp>
      <p:sp>
        <p:nvSpPr>
          <p:cNvPr id="24604" name="Text Box 28"/>
          <p:cNvSpPr txBox="1">
            <a:spLocks noChangeArrowheads="1"/>
          </p:cNvSpPr>
          <p:nvPr/>
        </p:nvSpPr>
        <p:spPr bwMode="auto">
          <a:xfrm>
            <a:off x="1143000" y="2133600"/>
            <a:ext cx="7086600" cy="2616200"/>
          </a:xfrm>
          <a:prstGeom prst="rect">
            <a:avLst/>
          </a:prstGeom>
          <a:noFill/>
          <a:ln w="9525">
            <a:noFill/>
            <a:miter lim="800000"/>
            <a:headEnd/>
            <a:tailEnd/>
          </a:ln>
        </p:spPr>
        <p:txBody>
          <a:bodyPr>
            <a:spAutoFit/>
          </a:bodyPr>
          <a:lstStyle/>
          <a:p>
            <a:pPr algn="ctr" eaLnBrk="0" hangingPunct="0"/>
            <a:endParaRPr lang="en-US" sz="3200" b="1" i="1">
              <a:solidFill>
                <a:srgbClr val="FF3300"/>
              </a:solidFill>
            </a:endParaRPr>
          </a:p>
          <a:p>
            <a:pPr algn="ctr" eaLnBrk="0" hangingPunct="0"/>
            <a:r>
              <a:rPr lang="en-US" sz="4400" b="1">
                <a:solidFill>
                  <a:srgbClr val="CC00CC"/>
                </a:solidFill>
              </a:rPr>
              <a:t>Kính chào và kính chúc sức khỏe</a:t>
            </a:r>
          </a:p>
          <a:p>
            <a:pPr algn="ctr" eaLnBrk="0" hangingPunct="0"/>
            <a:r>
              <a:rPr lang="en-US" sz="4400" b="1">
                <a:solidFill>
                  <a:srgbClr val="CC00CC"/>
                </a:solidFill>
              </a:rPr>
              <a:t>các thầy cô giáo !</a:t>
            </a:r>
          </a:p>
        </p:txBody>
      </p:sp>
      <p:pic>
        <p:nvPicPr>
          <p:cNvPr id="24605" name="Mo uoc ngay mai.mp3">
            <a:hlinkClick r:id="" action="ppaction://media"/>
          </p:cNvPr>
          <p:cNvPicPr>
            <a:picLocks noRot="1" noChangeAspect="1" noChangeArrowheads="1"/>
          </p:cNvPicPr>
          <p:nvPr>
            <a:audioFile r:link="rId2"/>
          </p:nvPr>
        </p:nvPicPr>
        <p:blipFill>
          <a:blip r:embed="rId6"/>
          <a:srcRect/>
          <a:stretch>
            <a:fillRect/>
          </a:stretch>
        </p:blipFill>
        <p:spPr bwMode="auto">
          <a:xfrm>
            <a:off x="0" y="6705600"/>
            <a:ext cx="152400" cy="152400"/>
          </a:xfrm>
          <a:prstGeom prst="rect">
            <a:avLst/>
          </a:prstGeom>
          <a:noFill/>
          <a:ln w="9525">
            <a:noFill/>
            <a:miter lim="800000"/>
            <a:headEnd/>
            <a:tailEnd/>
          </a:ln>
        </p:spPr>
      </p:pic>
      <p:pic>
        <p:nvPicPr>
          <p:cNvPr id="10268" name="Picture 30" descr="POINSET3"/>
          <p:cNvPicPr>
            <a:picLocks noChangeAspect="1" noChangeArrowheads="1"/>
          </p:cNvPicPr>
          <p:nvPr/>
        </p:nvPicPr>
        <p:blipFill>
          <a:blip r:embed="rId10"/>
          <a:srcRect/>
          <a:stretch>
            <a:fillRect/>
          </a:stretch>
        </p:blipFill>
        <p:spPr bwMode="auto">
          <a:xfrm>
            <a:off x="7924800" y="5778500"/>
            <a:ext cx="1143000" cy="1047750"/>
          </a:xfrm>
          <a:prstGeom prst="rect">
            <a:avLst/>
          </a:prstGeom>
          <a:noFill/>
          <a:ln w="9525">
            <a:noFill/>
            <a:miter lim="800000"/>
            <a:headEnd/>
            <a:tailEnd/>
          </a:ln>
        </p:spPr>
      </p:pic>
      <p:pic>
        <p:nvPicPr>
          <p:cNvPr id="10269" name="Picture 31" descr="POINSET3"/>
          <p:cNvPicPr>
            <a:picLocks noChangeAspect="1" noChangeArrowheads="1"/>
          </p:cNvPicPr>
          <p:nvPr/>
        </p:nvPicPr>
        <p:blipFill>
          <a:blip r:embed="rId10"/>
          <a:srcRect/>
          <a:stretch>
            <a:fillRect/>
          </a:stretch>
        </p:blipFill>
        <p:spPr bwMode="auto">
          <a:xfrm flipH="1">
            <a:off x="76200" y="6019800"/>
            <a:ext cx="914400" cy="777875"/>
          </a:xfrm>
          <a:prstGeom prst="rect">
            <a:avLst/>
          </a:prstGeom>
          <a:noFill/>
          <a:ln w="9525">
            <a:noFill/>
            <a:miter lim="800000"/>
            <a:headEnd/>
            <a:tailEnd/>
          </a:ln>
        </p:spPr>
      </p:pic>
      <p:pic>
        <p:nvPicPr>
          <p:cNvPr id="10270" name="Picture 32" descr="BAR"/>
          <p:cNvPicPr preferRelativeResize="0">
            <a:picLocks noChangeAspect="1" noChangeArrowheads="1"/>
          </p:cNvPicPr>
          <p:nvPr/>
        </p:nvPicPr>
        <p:blipFill>
          <a:blip r:embed="rId11"/>
          <a:srcRect/>
          <a:stretch>
            <a:fillRect/>
          </a:stretch>
        </p:blipFill>
        <p:spPr bwMode="auto">
          <a:xfrm rot="-5400000">
            <a:off x="5677694" y="3391694"/>
            <a:ext cx="6858000" cy="74612"/>
          </a:xfrm>
          <a:prstGeom prst="rect">
            <a:avLst/>
          </a:prstGeom>
          <a:noFill/>
          <a:ln w="9525">
            <a:noFill/>
            <a:miter lim="800000"/>
            <a:headEnd/>
            <a:tailEnd/>
          </a:ln>
        </p:spPr>
      </p:pic>
      <p:pic>
        <p:nvPicPr>
          <p:cNvPr id="10271" name="Picture 33" descr="BAR"/>
          <p:cNvPicPr preferRelativeResize="0">
            <a:picLocks noChangeAspect="1" noChangeArrowheads="1"/>
          </p:cNvPicPr>
          <p:nvPr/>
        </p:nvPicPr>
        <p:blipFill>
          <a:blip r:embed="rId11"/>
          <a:srcRect/>
          <a:stretch>
            <a:fillRect/>
          </a:stretch>
        </p:blipFill>
        <p:spPr bwMode="auto">
          <a:xfrm rot="-5400000">
            <a:off x="-3391693" y="3391693"/>
            <a:ext cx="6858000" cy="74613"/>
          </a:xfrm>
          <a:prstGeom prst="rect">
            <a:avLst/>
          </a:prstGeom>
          <a:noFill/>
          <a:ln w="9525">
            <a:noFill/>
            <a:miter lim="800000"/>
            <a:headEnd/>
            <a:tailEnd/>
          </a:ln>
        </p:spPr>
      </p:pic>
      <p:pic>
        <p:nvPicPr>
          <p:cNvPr id="10272" name="Picture 35" descr="BAR"/>
          <p:cNvPicPr preferRelativeResize="0">
            <a:picLocks noChangeAspect="1" noChangeArrowheads="1"/>
          </p:cNvPicPr>
          <p:nvPr/>
        </p:nvPicPr>
        <p:blipFill>
          <a:blip r:embed="rId11"/>
          <a:srcRect/>
          <a:stretch>
            <a:fillRect/>
          </a:stretch>
        </p:blipFill>
        <p:spPr bwMode="auto">
          <a:xfrm>
            <a:off x="0" y="6757988"/>
            <a:ext cx="9144000" cy="100012"/>
          </a:xfrm>
          <a:prstGeom prst="rect">
            <a:avLst/>
          </a:prstGeom>
          <a:noFill/>
          <a:ln w="9525">
            <a:noFill/>
            <a:miter lim="800000"/>
            <a:headEnd/>
            <a:tailEnd/>
          </a:ln>
        </p:spPr>
      </p:pic>
      <p:pic>
        <p:nvPicPr>
          <p:cNvPr id="24613" name="Picture 37" descr="140"/>
          <p:cNvPicPr>
            <a:picLocks noChangeAspect="1" noChangeArrowheads="1" noCrop="1"/>
          </p:cNvPicPr>
          <p:nvPr/>
        </p:nvPicPr>
        <p:blipFill>
          <a:blip r:embed="rId12"/>
          <a:srcRect/>
          <a:stretch>
            <a:fillRect/>
          </a:stretch>
        </p:blipFill>
        <p:spPr bwMode="auto">
          <a:xfrm>
            <a:off x="304800" y="4038600"/>
            <a:ext cx="703263" cy="762000"/>
          </a:xfrm>
          <a:prstGeom prst="rect">
            <a:avLst/>
          </a:prstGeom>
          <a:noFill/>
          <a:ln w="9525">
            <a:noFill/>
            <a:miter lim="800000"/>
            <a:headEnd/>
            <a:tailEnd/>
          </a:ln>
        </p:spPr>
      </p:pic>
      <p:pic>
        <p:nvPicPr>
          <p:cNvPr id="10274" name="Picture 38" descr="3d butterfly"/>
          <p:cNvPicPr>
            <a:picLocks noChangeAspect="1" noChangeArrowheads="1" noCrop="1"/>
          </p:cNvPicPr>
          <p:nvPr/>
        </p:nvPicPr>
        <p:blipFill>
          <a:blip r:embed="rId13"/>
          <a:srcRect/>
          <a:stretch>
            <a:fillRect/>
          </a:stretch>
        </p:blipFill>
        <p:spPr bwMode="auto">
          <a:xfrm>
            <a:off x="533400" y="6096000"/>
            <a:ext cx="800100" cy="466725"/>
          </a:xfrm>
          <a:prstGeom prst="rect">
            <a:avLst/>
          </a:prstGeom>
          <a:noFill/>
          <a:ln w="9525">
            <a:noFill/>
            <a:miter lim="800000"/>
            <a:headEnd/>
            <a:tailEnd/>
          </a:ln>
        </p:spPr>
      </p:pic>
      <p:pic>
        <p:nvPicPr>
          <p:cNvPr id="24615" name="bai ca di hoc.mp3">
            <a:hlinkClick r:id="" action="ppaction://media"/>
          </p:cNvPr>
          <p:cNvPicPr>
            <a:picLocks noRot="1" noChangeAspect="1" noChangeArrowheads="1"/>
          </p:cNvPicPr>
          <p:nvPr>
            <a:audioFile r:link="rId3"/>
          </p:nvPr>
        </p:nvPicPr>
        <p:blipFill>
          <a:blip r:embed="rId6"/>
          <a:srcRect/>
          <a:stretch>
            <a:fillRect/>
          </a:stretch>
        </p:blipFill>
        <p:spPr bwMode="auto">
          <a:xfrm>
            <a:off x="7543800" y="64008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500"/>
                                  </p:stCondLst>
                                  <p:childTnLst>
                                    <p:set>
                                      <p:cBhvr>
                                        <p:cTn id="6" dur="1" fill="hold">
                                          <p:stCondLst>
                                            <p:cond delay="0"/>
                                          </p:stCondLst>
                                        </p:cTn>
                                        <p:tgtEl>
                                          <p:spTgt spid="24582"/>
                                        </p:tgtEl>
                                        <p:attrNameLst>
                                          <p:attrName>style.visibility</p:attrName>
                                        </p:attrNameLst>
                                      </p:cBhvr>
                                      <p:to>
                                        <p:strVal val="visible"/>
                                      </p:to>
                                    </p:set>
                                    <p:anim calcmode="lin" valueType="num">
                                      <p:cBhvr>
                                        <p:cTn id="7" dur="1000" fill="hold"/>
                                        <p:tgtEl>
                                          <p:spTgt spid="24582"/>
                                        </p:tgtEl>
                                        <p:attrNameLst>
                                          <p:attrName>ppt_w</p:attrName>
                                        </p:attrNameLst>
                                      </p:cBhvr>
                                      <p:tavLst>
                                        <p:tav tm="0">
                                          <p:val>
                                            <p:fltVal val="0"/>
                                          </p:val>
                                        </p:tav>
                                        <p:tav tm="100000">
                                          <p:val>
                                            <p:strVal val="#ppt_w"/>
                                          </p:val>
                                        </p:tav>
                                      </p:tavLst>
                                    </p:anim>
                                    <p:anim calcmode="lin" valueType="num">
                                      <p:cBhvr>
                                        <p:cTn id="8" dur="1000" fill="hold"/>
                                        <p:tgtEl>
                                          <p:spTgt spid="24582"/>
                                        </p:tgtEl>
                                        <p:attrNameLst>
                                          <p:attrName>ppt_h</p:attrName>
                                        </p:attrNameLst>
                                      </p:cBhvr>
                                      <p:tavLst>
                                        <p:tav tm="0">
                                          <p:val>
                                            <p:fltVal val="0"/>
                                          </p:val>
                                        </p:tav>
                                        <p:tav tm="100000">
                                          <p:val>
                                            <p:strVal val="#ppt_h"/>
                                          </p:val>
                                        </p:tav>
                                      </p:tavLst>
                                    </p:anim>
                                    <p:anim calcmode="lin" valueType="num">
                                      <p:cBhvr>
                                        <p:cTn id="9" dur="1000" fill="hold"/>
                                        <p:tgtEl>
                                          <p:spTgt spid="24582"/>
                                        </p:tgtEl>
                                        <p:attrNameLst>
                                          <p:attrName>ppt_x</p:attrName>
                                        </p:attrNameLst>
                                      </p:cBhvr>
                                      <p:tavLst>
                                        <p:tav tm="0">
                                          <p:val>
                                            <p:fltVal val="0.5"/>
                                          </p:val>
                                        </p:tav>
                                        <p:tav tm="100000">
                                          <p:val>
                                            <p:strVal val="#ppt_x"/>
                                          </p:val>
                                        </p:tav>
                                      </p:tavLst>
                                    </p:anim>
                                    <p:anim calcmode="lin" valueType="num">
                                      <p:cBhvr>
                                        <p:cTn id="10" dur="1000" fill="hold"/>
                                        <p:tgtEl>
                                          <p:spTgt spid="24582"/>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p:cTn id="13" dur="1000" fill="hold"/>
                                        <p:tgtEl>
                                          <p:spTgt spid="24583"/>
                                        </p:tgtEl>
                                        <p:attrNameLst>
                                          <p:attrName>ppt_w</p:attrName>
                                        </p:attrNameLst>
                                      </p:cBhvr>
                                      <p:tavLst>
                                        <p:tav tm="0">
                                          <p:val>
                                            <p:fltVal val="0"/>
                                          </p:val>
                                        </p:tav>
                                        <p:tav tm="100000">
                                          <p:val>
                                            <p:strVal val="#ppt_w"/>
                                          </p:val>
                                        </p:tav>
                                      </p:tavLst>
                                    </p:anim>
                                    <p:anim calcmode="lin" valueType="num">
                                      <p:cBhvr>
                                        <p:cTn id="14" dur="1000" fill="hold"/>
                                        <p:tgtEl>
                                          <p:spTgt spid="24583"/>
                                        </p:tgtEl>
                                        <p:attrNameLst>
                                          <p:attrName>ppt_h</p:attrName>
                                        </p:attrNameLst>
                                      </p:cBhvr>
                                      <p:tavLst>
                                        <p:tav tm="0">
                                          <p:val>
                                            <p:fltVal val="0"/>
                                          </p:val>
                                        </p:tav>
                                        <p:tav tm="100000">
                                          <p:val>
                                            <p:strVal val="#ppt_h"/>
                                          </p:val>
                                        </p:tav>
                                      </p:tavLst>
                                    </p:anim>
                                    <p:anim calcmode="lin" valueType="num">
                                      <p:cBhvr>
                                        <p:cTn id="15" dur="1000" fill="hold"/>
                                        <p:tgtEl>
                                          <p:spTgt spid="24583"/>
                                        </p:tgtEl>
                                        <p:attrNameLst>
                                          <p:attrName>ppt_x</p:attrName>
                                        </p:attrNameLst>
                                      </p:cBhvr>
                                      <p:tavLst>
                                        <p:tav tm="0">
                                          <p:val>
                                            <p:fltVal val="0.5"/>
                                          </p:val>
                                        </p:tav>
                                        <p:tav tm="100000">
                                          <p:val>
                                            <p:strVal val="#ppt_x"/>
                                          </p:val>
                                        </p:tav>
                                      </p:tavLst>
                                    </p:anim>
                                    <p:anim calcmode="lin" valueType="num">
                                      <p:cBhvr>
                                        <p:cTn id="16" dur="1000" fill="hold"/>
                                        <p:tgtEl>
                                          <p:spTgt spid="24583"/>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24584"/>
                                        </p:tgtEl>
                                        <p:attrNameLst>
                                          <p:attrName>style.visibility</p:attrName>
                                        </p:attrNameLst>
                                      </p:cBhvr>
                                      <p:to>
                                        <p:strVal val="visible"/>
                                      </p:to>
                                    </p:set>
                                    <p:anim calcmode="lin" valueType="num">
                                      <p:cBhvr>
                                        <p:cTn id="19" dur="1000" fill="hold"/>
                                        <p:tgtEl>
                                          <p:spTgt spid="24584"/>
                                        </p:tgtEl>
                                        <p:attrNameLst>
                                          <p:attrName>ppt_w</p:attrName>
                                        </p:attrNameLst>
                                      </p:cBhvr>
                                      <p:tavLst>
                                        <p:tav tm="0">
                                          <p:val>
                                            <p:fltVal val="0"/>
                                          </p:val>
                                        </p:tav>
                                        <p:tav tm="100000">
                                          <p:val>
                                            <p:strVal val="#ppt_w"/>
                                          </p:val>
                                        </p:tav>
                                      </p:tavLst>
                                    </p:anim>
                                    <p:anim calcmode="lin" valueType="num">
                                      <p:cBhvr>
                                        <p:cTn id="20" dur="1000" fill="hold"/>
                                        <p:tgtEl>
                                          <p:spTgt spid="24584"/>
                                        </p:tgtEl>
                                        <p:attrNameLst>
                                          <p:attrName>ppt_h</p:attrName>
                                        </p:attrNameLst>
                                      </p:cBhvr>
                                      <p:tavLst>
                                        <p:tav tm="0">
                                          <p:val>
                                            <p:fltVal val="0"/>
                                          </p:val>
                                        </p:tav>
                                        <p:tav tm="100000">
                                          <p:val>
                                            <p:strVal val="#ppt_h"/>
                                          </p:val>
                                        </p:tav>
                                      </p:tavLst>
                                    </p:anim>
                                    <p:anim calcmode="lin" valueType="num">
                                      <p:cBhvr>
                                        <p:cTn id="21" dur="1000" fill="hold"/>
                                        <p:tgtEl>
                                          <p:spTgt spid="24584"/>
                                        </p:tgtEl>
                                        <p:attrNameLst>
                                          <p:attrName>ppt_x</p:attrName>
                                        </p:attrNameLst>
                                      </p:cBhvr>
                                      <p:tavLst>
                                        <p:tav tm="0">
                                          <p:val>
                                            <p:fltVal val="0.5"/>
                                          </p:val>
                                        </p:tav>
                                        <p:tav tm="100000">
                                          <p:val>
                                            <p:strVal val="#ppt_x"/>
                                          </p:val>
                                        </p:tav>
                                      </p:tavLst>
                                    </p:anim>
                                    <p:anim calcmode="lin" valueType="num">
                                      <p:cBhvr>
                                        <p:cTn id="22" dur="1000" fill="hold"/>
                                        <p:tgtEl>
                                          <p:spTgt spid="24584"/>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500"/>
                                  </p:stCondLst>
                                  <p:childTnLst>
                                    <p:set>
                                      <p:cBhvr>
                                        <p:cTn id="24" dur="1" fill="hold">
                                          <p:stCondLst>
                                            <p:cond delay="0"/>
                                          </p:stCondLst>
                                        </p:cTn>
                                        <p:tgtEl>
                                          <p:spTgt spid="24585"/>
                                        </p:tgtEl>
                                        <p:attrNameLst>
                                          <p:attrName>style.visibility</p:attrName>
                                        </p:attrNameLst>
                                      </p:cBhvr>
                                      <p:to>
                                        <p:strVal val="visible"/>
                                      </p:to>
                                    </p:set>
                                    <p:anim calcmode="lin" valueType="num">
                                      <p:cBhvr>
                                        <p:cTn id="25" dur="1000" fill="hold"/>
                                        <p:tgtEl>
                                          <p:spTgt spid="24585"/>
                                        </p:tgtEl>
                                        <p:attrNameLst>
                                          <p:attrName>ppt_w</p:attrName>
                                        </p:attrNameLst>
                                      </p:cBhvr>
                                      <p:tavLst>
                                        <p:tav tm="0">
                                          <p:val>
                                            <p:fltVal val="0"/>
                                          </p:val>
                                        </p:tav>
                                        <p:tav tm="100000">
                                          <p:val>
                                            <p:strVal val="#ppt_w"/>
                                          </p:val>
                                        </p:tav>
                                      </p:tavLst>
                                    </p:anim>
                                    <p:anim calcmode="lin" valueType="num">
                                      <p:cBhvr>
                                        <p:cTn id="26" dur="1000" fill="hold"/>
                                        <p:tgtEl>
                                          <p:spTgt spid="24585"/>
                                        </p:tgtEl>
                                        <p:attrNameLst>
                                          <p:attrName>ppt_h</p:attrName>
                                        </p:attrNameLst>
                                      </p:cBhvr>
                                      <p:tavLst>
                                        <p:tav tm="0">
                                          <p:val>
                                            <p:fltVal val="0"/>
                                          </p:val>
                                        </p:tav>
                                        <p:tav tm="100000">
                                          <p:val>
                                            <p:strVal val="#ppt_h"/>
                                          </p:val>
                                        </p:tav>
                                      </p:tavLst>
                                    </p:anim>
                                    <p:anim calcmode="lin" valueType="num">
                                      <p:cBhvr>
                                        <p:cTn id="27" dur="1000" fill="hold"/>
                                        <p:tgtEl>
                                          <p:spTgt spid="24585"/>
                                        </p:tgtEl>
                                        <p:attrNameLst>
                                          <p:attrName>ppt_x</p:attrName>
                                        </p:attrNameLst>
                                      </p:cBhvr>
                                      <p:tavLst>
                                        <p:tav tm="0">
                                          <p:val>
                                            <p:fltVal val="0.5"/>
                                          </p:val>
                                        </p:tav>
                                        <p:tav tm="100000">
                                          <p:val>
                                            <p:strVal val="#ppt_x"/>
                                          </p:val>
                                        </p:tav>
                                      </p:tavLst>
                                    </p:anim>
                                    <p:anim calcmode="lin" valueType="num">
                                      <p:cBhvr>
                                        <p:cTn id="28" dur="1000" fill="hold"/>
                                        <p:tgtEl>
                                          <p:spTgt spid="24585"/>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500"/>
                                  </p:stCondLst>
                                  <p:childTnLst>
                                    <p:set>
                                      <p:cBhvr>
                                        <p:cTn id="30" dur="1" fill="hold">
                                          <p:stCondLst>
                                            <p:cond delay="0"/>
                                          </p:stCondLst>
                                        </p:cTn>
                                        <p:tgtEl>
                                          <p:spTgt spid="24586"/>
                                        </p:tgtEl>
                                        <p:attrNameLst>
                                          <p:attrName>style.visibility</p:attrName>
                                        </p:attrNameLst>
                                      </p:cBhvr>
                                      <p:to>
                                        <p:strVal val="visible"/>
                                      </p:to>
                                    </p:set>
                                    <p:anim calcmode="lin" valueType="num">
                                      <p:cBhvr>
                                        <p:cTn id="31" dur="1000" fill="hold"/>
                                        <p:tgtEl>
                                          <p:spTgt spid="24586"/>
                                        </p:tgtEl>
                                        <p:attrNameLst>
                                          <p:attrName>ppt_w</p:attrName>
                                        </p:attrNameLst>
                                      </p:cBhvr>
                                      <p:tavLst>
                                        <p:tav tm="0">
                                          <p:val>
                                            <p:fltVal val="0"/>
                                          </p:val>
                                        </p:tav>
                                        <p:tav tm="100000">
                                          <p:val>
                                            <p:strVal val="#ppt_w"/>
                                          </p:val>
                                        </p:tav>
                                      </p:tavLst>
                                    </p:anim>
                                    <p:anim calcmode="lin" valueType="num">
                                      <p:cBhvr>
                                        <p:cTn id="32" dur="1000" fill="hold"/>
                                        <p:tgtEl>
                                          <p:spTgt spid="24586"/>
                                        </p:tgtEl>
                                        <p:attrNameLst>
                                          <p:attrName>ppt_h</p:attrName>
                                        </p:attrNameLst>
                                      </p:cBhvr>
                                      <p:tavLst>
                                        <p:tav tm="0">
                                          <p:val>
                                            <p:fltVal val="0"/>
                                          </p:val>
                                        </p:tav>
                                        <p:tav tm="100000">
                                          <p:val>
                                            <p:strVal val="#ppt_h"/>
                                          </p:val>
                                        </p:tav>
                                      </p:tavLst>
                                    </p:anim>
                                    <p:anim calcmode="lin" valueType="num">
                                      <p:cBhvr>
                                        <p:cTn id="33" dur="1000" fill="hold"/>
                                        <p:tgtEl>
                                          <p:spTgt spid="24586"/>
                                        </p:tgtEl>
                                        <p:attrNameLst>
                                          <p:attrName>ppt_x</p:attrName>
                                        </p:attrNameLst>
                                      </p:cBhvr>
                                      <p:tavLst>
                                        <p:tav tm="0">
                                          <p:val>
                                            <p:fltVal val="0.5"/>
                                          </p:val>
                                        </p:tav>
                                        <p:tav tm="100000">
                                          <p:val>
                                            <p:strVal val="#ppt_x"/>
                                          </p:val>
                                        </p:tav>
                                      </p:tavLst>
                                    </p:anim>
                                    <p:anim calcmode="lin" valueType="num">
                                      <p:cBhvr>
                                        <p:cTn id="34" dur="1000" fill="hold"/>
                                        <p:tgtEl>
                                          <p:spTgt spid="24586"/>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24587"/>
                                        </p:tgtEl>
                                        <p:attrNameLst>
                                          <p:attrName>style.visibility</p:attrName>
                                        </p:attrNameLst>
                                      </p:cBhvr>
                                      <p:to>
                                        <p:strVal val="visible"/>
                                      </p:to>
                                    </p:set>
                                    <p:anim calcmode="lin" valueType="num">
                                      <p:cBhvr>
                                        <p:cTn id="37" dur="1000" fill="hold"/>
                                        <p:tgtEl>
                                          <p:spTgt spid="24587"/>
                                        </p:tgtEl>
                                        <p:attrNameLst>
                                          <p:attrName>ppt_w</p:attrName>
                                        </p:attrNameLst>
                                      </p:cBhvr>
                                      <p:tavLst>
                                        <p:tav tm="0">
                                          <p:val>
                                            <p:fltVal val="0"/>
                                          </p:val>
                                        </p:tav>
                                        <p:tav tm="100000">
                                          <p:val>
                                            <p:strVal val="#ppt_w"/>
                                          </p:val>
                                        </p:tav>
                                      </p:tavLst>
                                    </p:anim>
                                    <p:anim calcmode="lin" valueType="num">
                                      <p:cBhvr>
                                        <p:cTn id="38" dur="1000" fill="hold"/>
                                        <p:tgtEl>
                                          <p:spTgt spid="24587"/>
                                        </p:tgtEl>
                                        <p:attrNameLst>
                                          <p:attrName>ppt_h</p:attrName>
                                        </p:attrNameLst>
                                      </p:cBhvr>
                                      <p:tavLst>
                                        <p:tav tm="0">
                                          <p:val>
                                            <p:fltVal val="0"/>
                                          </p:val>
                                        </p:tav>
                                        <p:tav tm="100000">
                                          <p:val>
                                            <p:strVal val="#ppt_h"/>
                                          </p:val>
                                        </p:tav>
                                      </p:tavLst>
                                    </p:anim>
                                    <p:anim calcmode="lin" valueType="num">
                                      <p:cBhvr>
                                        <p:cTn id="39" dur="1000" fill="hold"/>
                                        <p:tgtEl>
                                          <p:spTgt spid="24587"/>
                                        </p:tgtEl>
                                        <p:attrNameLst>
                                          <p:attrName>ppt_x</p:attrName>
                                        </p:attrNameLst>
                                      </p:cBhvr>
                                      <p:tavLst>
                                        <p:tav tm="0">
                                          <p:val>
                                            <p:fltVal val="0.5"/>
                                          </p:val>
                                        </p:tav>
                                        <p:tav tm="100000">
                                          <p:val>
                                            <p:strVal val="#ppt_x"/>
                                          </p:val>
                                        </p:tav>
                                      </p:tavLst>
                                    </p:anim>
                                    <p:anim calcmode="lin" valueType="num">
                                      <p:cBhvr>
                                        <p:cTn id="40" dur="1000" fill="hold"/>
                                        <p:tgtEl>
                                          <p:spTgt spid="24587"/>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0"/>
                                  </p:stCondLst>
                                  <p:childTnLst>
                                    <p:set>
                                      <p:cBhvr>
                                        <p:cTn id="42" dur="1" fill="hold">
                                          <p:stCondLst>
                                            <p:cond delay="0"/>
                                          </p:stCondLst>
                                        </p:cTn>
                                        <p:tgtEl>
                                          <p:spTgt spid="24588"/>
                                        </p:tgtEl>
                                        <p:attrNameLst>
                                          <p:attrName>style.visibility</p:attrName>
                                        </p:attrNameLst>
                                      </p:cBhvr>
                                      <p:to>
                                        <p:strVal val="visible"/>
                                      </p:to>
                                    </p:set>
                                    <p:anim calcmode="lin" valueType="num">
                                      <p:cBhvr>
                                        <p:cTn id="43" dur="1000" fill="hold"/>
                                        <p:tgtEl>
                                          <p:spTgt spid="24588"/>
                                        </p:tgtEl>
                                        <p:attrNameLst>
                                          <p:attrName>ppt_w</p:attrName>
                                        </p:attrNameLst>
                                      </p:cBhvr>
                                      <p:tavLst>
                                        <p:tav tm="0">
                                          <p:val>
                                            <p:fltVal val="0"/>
                                          </p:val>
                                        </p:tav>
                                        <p:tav tm="100000">
                                          <p:val>
                                            <p:strVal val="#ppt_w"/>
                                          </p:val>
                                        </p:tav>
                                      </p:tavLst>
                                    </p:anim>
                                    <p:anim calcmode="lin" valueType="num">
                                      <p:cBhvr>
                                        <p:cTn id="44" dur="1000" fill="hold"/>
                                        <p:tgtEl>
                                          <p:spTgt spid="24588"/>
                                        </p:tgtEl>
                                        <p:attrNameLst>
                                          <p:attrName>ppt_h</p:attrName>
                                        </p:attrNameLst>
                                      </p:cBhvr>
                                      <p:tavLst>
                                        <p:tav tm="0">
                                          <p:val>
                                            <p:fltVal val="0"/>
                                          </p:val>
                                        </p:tav>
                                        <p:tav tm="100000">
                                          <p:val>
                                            <p:strVal val="#ppt_h"/>
                                          </p:val>
                                        </p:tav>
                                      </p:tavLst>
                                    </p:anim>
                                    <p:anim calcmode="lin" valueType="num">
                                      <p:cBhvr>
                                        <p:cTn id="45" dur="1000" fill="hold"/>
                                        <p:tgtEl>
                                          <p:spTgt spid="24588"/>
                                        </p:tgtEl>
                                        <p:attrNameLst>
                                          <p:attrName>ppt_x</p:attrName>
                                        </p:attrNameLst>
                                      </p:cBhvr>
                                      <p:tavLst>
                                        <p:tav tm="0">
                                          <p:val>
                                            <p:fltVal val="0.5"/>
                                          </p:val>
                                        </p:tav>
                                        <p:tav tm="100000">
                                          <p:val>
                                            <p:strVal val="#ppt_x"/>
                                          </p:val>
                                        </p:tav>
                                      </p:tavLst>
                                    </p:anim>
                                    <p:anim calcmode="lin" valueType="num">
                                      <p:cBhvr>
                                        <p:cTn id="46" dur="1000" fill="hold"/>
                                        <p:tgtEl>
                                          <p:spTgt spid="24588"/>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24589"/>
                                        </p:tgtEl>
                                        <p:attrNameLst>
                                          <p:attrName>style.visibility</p:attrName>
                                        </p:attrNameLst>
                                      </p:cBhvr>
                                      <p:to>
                                        <p:strVal val="visible"/>
                                      </p:to>
                                    </p:set>
                                    <p:anim calcmode="lin" valueType="num">
                                      <p:cBhvr>
                                        <p:cTn id="49" dur="1000" fill="hold"/>
                                        <p:tgtEl>
                                          <p:spTgt spid="24589"/>
                                        </p:tgtEl>
                                        <p:attrNameLst>
                                          <p:attrName>ppt_w</p:attrName>
                                        </p:attrNameLst>
                                      </p:cBhvr>
                                      <p:tavLst>
                                        <p:tav tm="0">
                                          <p:val>
                                            <p:fltVal val="0"/>
                                          </p:val>
                                        </p:tav>
                                        <p:tav tm="100000">
                                          <p:val>
                                            <p:strVal val="#ppt_w"/>
                                          </p:val>
                                        </p:tav>
                                      </p:tavLst>
                                    </p:anim>
                                    <p:anim calcmode="lin" valueType="num">
                                      <p:cBhvr>
                                        <p:cTn id="50" dur="1000" fill="hold"/>
                                        <p:tgtEl>
                                          <p:spTgt spid="24589"/>
                                        </p:tgtEl>
                                        <p:attrNameLst>
                                          <p:attrName>ppt_h</p:attrName>
                                        </p:attrNameLst>
                                      </p:cBhvr>
                                      <p:tavLst>
                                        <p:tav tm="0">
                                          <p:val>
                                            <p:fltVal val="0"/>
                                          </p:val>
                                        </p:tav>
                                        <p:tav tm="100000">
                                          <p:val>
                                            <p:strVal val="#ppt_h"/>
                                          </p:val>
                                        </p:tav>
                                      </p:tavLst>
                                    </p:anim>
                                    <p:anim calcmode="lin" valueType="num">
                                      <p:cBhvr>
                                        <p:cTn id="51" dur="1000" fill="hold"/>
                                        <p:tgtEl>
                                          <p:spTgt spid="24589"/>
                                        </p:tgtEl>
                                        <p:attrNameLst>
                                          <p:attrName>ppt_x</p:attrName>
                                        </p:attrNameLst>
                                      </p:cBhvr>
                                      <p:tavLst>
                                        <p:tav tm="0">
                                          <p:val>
                                            <p:fltVal val="0.5"/>
                                          </p:val>
                                        </p:tav>
                                        <p:tav tm="100000">
                                          <p:val>
                                            <p:strVal val="#ppt_x"/>
                                          </p:val>
                                        </p:tav>
                                      </p:tavLst>
                                    </p:anim>
                                    <p:anim calcmode="lin" valueType="num">
                                      <p:cBhvr>
                                        <p:cTn id="52" dur="1000" fill="hold"/>
                                        <p:tgtEl>
                                          <p:spTgt spid="24589"/>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000"/>
                                  </p:stCondLst>
                                  <p:childTnLst>
                                    <p:set>
                                      <p:cBhvr>
                                        <p:cTn id="54" dur="1" fill="hold">
                                          <p:stCondLst>
                                            <p:cond delay="0"/>
                                          </p:stCondLst>
                                        </p:cTn>
                                        <p:tgtEl>
                                          <p:spTgt spid="24590"/>
                                        </p:tgtEl>
                                        <p:attrNameLst>
                                          <p:attrName>style.visibility</p:attrName>
                                        </p:attrNameLst>
                                      </p:cBhvr>
                                      <p:to>
                                        <p:strVal val="visible"/>
                                      </p:to>
                                    </p:set>
                                    <p:anim calcmode="lin" valueType="num">
                                      <p:cBhvr>
                                        <p:cTn id="55" dur="1000" fill="hold"/>
                                        <p:tgtEl>
                                          <p:spTgt spid="24590"/>
                                        </p:tgtEl>
                                        <p:attrNameLst>
                                          <p:attrName>ppt_w</p:attrName>
                                        </p:attrNameLst>
                                      </p:cBhvr>
                                      <p:tavLst>
                                        <p:tav tm="0">
                                          <p:val>
                                            <p:fltVal val="0"/>
                                          </p:val>
                                        </p:tav>
                                        <p:tav tm="100000">
                                          <p:val>
                                            <p:strVal val="#ppt_w"/>
                                          </p:val>
                                        </p:tav>
                                      </p:tavLst>
                                    </p:anim>
                                    <p:anim calcmode="lin" valueType="num">
                                      <p:cBhvr>
                                        <p:cTn id="56" dur="1000" fill="hold"/>
                                        <p:tgtEl>
                                          <p:spTgt spid="24590"/>
                                        </p:tgtEl>
                                        <p:attrNameLst>
                                          <p:attrName>ppt_h</p:attrName>
                                        </p:attrNameLst>
                                      </p:cBhvr>
                                      <p:tavLst>
                                        <p:tav tm="0">
                                          <p:val>
                                            <p:fltVal val="0"/>
                                          </p:val>
                                        </p:tav>
                                        <p:tav tm="100000">
                                          <p:val>
                                            <p:strVal val="#ppt_h"/>
                                          </p:val>
                                        </p:tav>
                                      </p:tavLst>
                                    </p:anim>
                                    <p:anim calcmode="lin" valueType="num">
                                      <p:cBhvr>
                                        <p:cTn id="57" dur="1000" fill="hold"/>
                                        <p:tgtEl>
                                          <p:spTgt spid="24590"/>
                                        </p:tgtEl>
                                        <p:attrNameLst>
                                          <p:attrName>ppt_x</p:attrName>
                                        </p:attrNameLst>
                                      </p:cBhvr>
                                      <p:tavLst>
                                        <p:tav tm="0">
                                          <p:val>
                                            <p:fltVal val="0.5"/>
                                          </p:val>
                                        </p:tav>
                                        <p:tav tm="100000">
                                          <p:val>
                                            <p:strVal val="#ppt_x"/>
                                          </p:val>
                                        </p:tav>
                                      </p:tavLst>
                                    </p:anim>
                                    <p:anim calcmode="lin" valueType="num">
                                      <p:cBhvr>
                                        <p:cTn id="58" dur="1000" fill="hold"/>
                                        <p:tgtEl>
                                          <p:spTgt spid="24590"/>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24593"/>
                                        </p:tgtEl>
                                        <p:attrNameLst>
                                          <p:attrName>style.visibility</p:attrName>
                                        </p:attrNameLst>
                                      </p:cBhvr>
                                      <p:to>
                                        <p:strVal val="visible"/>
                                      </p:to>
                                    </p:set>
                                    <p:anim calcmode="lin" valueType="num">
                                      <p:cBhvr>
                                        <p:cTn id="61" dur="1000" fill="hold"/>
                                        <p:tgtEl>
                                          <p:spTgt spid="24593"/>
                                        </p:tgtEl>
                                        <p:attrNameLst>
                                          <p:attrName>ppt_w</p:attrName>
                                        </p:attrNameLst>
                                      </p:cBhvr>
                                      <p:tavLst>
                                        <p:tav tm="0">
                                          <p:val>
                                            <p:fltVal val="0"/>
                                          </p:val>
                                        </p:tav>
                                        <p:tav tm="100000">
                                          <p:val>
                                            <p:strVal val="#ppt_w"/>
                                          </p:val>
                                        </p:tav>
                                      </p:tavLst>
                                    </p:anim>
                                    <p:anim calcmode="lin" valueType="num">
                                      <p:cBhvr>
                                        <p:cTn id="62" dur="1000" fill="hold"/>
                                        <p:tgtEl>
                                          <p:spTgt spid="24593"/>
                                        </p:tgtEl>
                                        <p:attrNameLst>
                                          <p:attrName>ppt_h</p:attrName>
                                        </p:attrNameLst>
                                      </p:cBhvr>
                                      <p:tavLst>
                                        <p:tav tm="0">
                                          <p:val>
                                            <p:fltVal val="0"/>
                                          </p:val>
                                        </p:tav>
                                        <p:tav tm="100000">
                                          <p:val>
                                            <p:strVal val="#ppt_h"/>
                                          </p:val>
                                        </p:tav>
                                      </p:tavLst>
                                    </p:anim>
                                    <p:anim calcmode="lin" valueType="num">
                                      <p:cBhvr>
                                        <p:cTn id="63" dur="1000" fill="hold"/>
                                        <p:tgtEl>
                                          <p:spTgt spid="24593"/>
                                        </p:tgtEl>
                                        <p:attrNameLst>
                                          <p:attrName>ppt_x</p:attrName>
                                        </p:attrNameLst>
                                      </p:cBhvr>
                                      <p:tavLst>
                                        <p:tav tm="0">
                                          <p:val>
                                            <p:fltVal val="0.5"/>
                                          </p:val>
                                        </p:tav>
                                        <p:tav tm="100000">
                                          <p:val>
                                            <p:strVal val="#ppt_x"/>
                                          </p:val>
                                        </p:tav>
                                      </p:tavLst>
                                    </p:anim>
                                    <p:anim calcmode="lin" valueType="num">
                                      <p:cBhvr>
                                        <p:cTn id="64" dur="1000" fill="hold"/>
                                        <p:tgtEl>
                                          <p:spTgt spid="24593"/>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24594"/>
                                        </p:tgtEl>
                                        <p:attrNameLst>
                                          <p:attrName>style.visibility</p:attrName>
                                        </p:attrNameLst>
                                      </p:cBhvr>
                                      <p:to>
                                        <p:strVal val="visible"/>
                                      </p:to>
                                    </p:set>
                                    <p:anim calcmode="lin" valueType="num">
                                      <p:cBhvr>
                                        <p:cTn id="67" dur="1000" fill="hold"/>
                                        <p:tgtEl>
                                          <p:spTgt spid="24594"/>
                                        </p:tgtEl>
                                        <p:attrNameLst>
                                          <p:attrName>ppt_w</p:attrName>
                                        </p:attrNameLst>
                                      </p:cBhvr>
                                      <p:tavLst>
                                        <p:tav tm="0">
                                          <p:val>
                                            <p:fltVal val="0"/>
                                          </p:val>
                                        </p:tav>
                                        <p:tav tm="100000">
                                          <p:val>
                                            <p:strVal val="#ppt_w"/>
                                          </p:val>
                                        </p:tav>
                                      </p:tavLst>
                                    </p:anim>
                                    <p:anim calcmode="lin" valueType="num">
                                      <p:cBhvr>
                                        <p:cTn id="68" dur="1000" fill="hold"/>
                                        <p:tgtEl>
                                          <p:spTgt spid="24594"/>
                                        </p:tgtEl>
                                        <p:attrNameLst>
                                          <p:attrName>ppt_h</p:attrName>
                                        </p:attrNameLst>
                                      </p:cBhvr>
                                      <p:tavLst>
                                        <p:tav tm="0">
                                          <p:val>
                                            <p:fltVal val="0"/>
                                          </p:val>
                                        </p:tav>
                                        <p:tav tm="100000">
                                          <p:val>
                                            <p:strVal val="#ppt_h"/>
                                          </p:val>
                                        </p:tav>
                                      </p:tavLst>
                                    </p:anim>
                                    <p:anim calcmode="lin" valueType="num">
                                      <p:cBhvr>
                                        <p:cTn id="69" dur="1000" fill="hold"/>
                                        <p:tgtEl>
                                          <p:spTgt spid="24594"/>
                                        </p:tgtEl>
                                        <p:attrNameLst>
                                          <p:attrName>ppt_x</p:attrName>
                                        </p:attrNameLst>
                                      </p:cBhvr>
                                      <p:tavLst>
                                        <p:tav tm="0">
                                          <p:val>
                                            <p:fltVal val="0.5"/>
                                          </p:val>
                                        </p:tav>
                                        <p:tav tm="100000">
                                          <p:val>
                                            <p:strVal val="#ppt_x"/>
                                          </p:val>
                                        </p:tav>
                                      </p:tavLst>
                                    </p:anim>
                                    <p:anim calcmode="lin" valueType="num">
                                      <p:cBhvr>
                                        <p:cTn id="70" dur="1000" fill="hold"/>
                                        <p:tgtEl>
                                          <p:spTgt spid="24594"/>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24595"/>
                                        </p:tgtEl>
                                        <p:attrNameLst>
                                          <p:attrName>style.visibility</p:attrName>
                                        </p:attrNameLst>
                                      </p:cBhvr>
                                      <p:to>
                                        <p:strVal val="visible"/>
                                      </p:to>
                                    </p:set>
                                    <p:anim calcmode="lin" valueType="num">
                                      <p:cBhvr>
                                        <p:cTn id="73" dur="1000" fill="hold"/>
                                        <p:tgtEl>
                                          <p:spTgt spid="24595"/>
                                        </p:tgtEl>
                                        <p:attrNameLst>
                                          <p:attrName>ppt_w</p:attrName>
                                        </p:attrNameLst>
                                      </p:cBhvr>
                                      <p:tavLst>
                                        <p:tav tm="0">
                                          <p:val>
                                            <p:fltVal val="0"/>
                                          </p:val>
                                        </p:tav>
                                        <p:tav tm="100000">
                                          <p:val>
                                            <p:strVal val="#ppt_w"/>
                                          </p:val>
                                        </p:tav>
                                      </p:tavLst>
                                    </p:anim>
                                    <p:anim calcmode="lin" valueType="num">
                                      <p:cBhvr>
                                        <p:cTn id="74" dur="1000" fill="hold"/>
                                        <p:tgtEl>
                                          <p:spTgt spid="24595"/>
                                        </p:tgtEl>
                                        <p:attrNameLst>
                                          <p:attrName>ppt_h</p:attrName>
                                        </p:attrNameLst>
                                      </p:cBhvr>
                                      <p:tavLst>
                                        <p:tav tm="0">
                                          <p:val>
                                            <p:fltVal val="0"/>
                                          </p:val>
                                        </p:tav>
                                        <p:tav tm="100000">
                                          <p:val>
                                            <p:strVal val="#ppt_h"/>
                                          </p:val>
                                        </p:tav>
                                      </p:tavLst>
                                    </p:anim>
                                    <p:anim calcmode="lin" valueType="num">
                                      <p:cBhvr>
                                        <p:cTn id="75" dur="1000" fill="hold"/>
                                        <p:tgtEl>
                                          <p:spTgt spid="24595"/>
                                        </p:tgtEl>
                                        <p:attrNameLst>
                                          <p:attrName>ppt_x</p:attrName>
                                        </p:attrNameLst>
                                      </p:cBhvr>
                                      <p:tavLst>
                                        <p:tav tm="0">
                                          <p:val>
                                            <p:fltVal val="0.5"/>
                                          </p:val>
                                        </p:tav>
                                        <p:tav tm="100000">
                                          <p:val>
                                            <p:strVal val="#ppt_x"/>
                                          </p:val>
                                        </p:tav>
                                      </p:tavLst>
                                    </p:anim>
                                    <p:anim calcmode="lin" valueType="num">
                                      <p:cBhvr>
                                        <p:cTn id="76" dur="1000" fill="hold"/>
                                        <p:tgtEl>
                                          <p:spTgt spid="24595"/>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24596"/>
                                        </p:tgtEl>
                                        <p:attrNameLst>
                                          <p:attrName>style.visibility</p:attrName>
                                        </p:attrNameLst>
                                      </p:cBhvr>
                                      <p:to>
                                        <p:strVal val="visible"/>
                                      </p:to>
                                    </p:set>
                                    <p:anim calcmode="lin" valueType="num">
                                      <p:cBhvr>
                                        <p:cTn id="79" dur="1000" fill="hold"/>
                                        <p:tgtEl>
                                          <p:spTgt spid="24596"/>
                                        </p:tgtEl>
                                        <p:attrNameLst>
                                          <p:attrName>ppt_w</p:attrName>
                                        </p:attrNameLst>
                                      </p:cBhvr>
                                      <p:tavLst>
                                        <p:tav tm="0">
                                          <p:val>
                                            <p:fltVal val="0"/>
                                          </p:val>
                                        </p:tav>
                                        <p:tav tm="100000">
                                          <p:val>
                                            <p:strVal val="#ppt_w"/>
                                          </p:val>
                                        </p:tav>
                                      </p:tavLst>
                                    </p:anim>
                                    <p:anim calcmode="lin" valueType="num">
                                      <p:cBhvr>
                                        <p:cTn id="80" dur="1000" fill="hold"/>
                                        <p:tgtEl>
                                          <p:spTgt spid="24596"/>
                                        </p:tgtEl>
                                        <p:attrNameLst>
                                          <p:attrName>ppt_h</p:attrName>
                                        </p:attrNameLst>
                                      </p:cBhvr>
                                      <p:tavLst>
                                        <p:tav tm="0">
                                          <p:val>
                                            <p:fltVal val="0"/>
                                          </p:val>
                                        </p:tav>
                                        <p:tav tm="100000">
                                          <p:val>
                                            <p:strVal val="#ppt_h"/>
                                          </p:val>
                                        </p:tav>
                                      </p:tavLst>
                                    </p:anim>
                                    <p:anim calcmode="lin" valueType="num">
                                      <p:cBhvr>
                                        <p:cTn id="81" dur="1000" fill="hold"/>
                                        <p:tgtEl>
                                          <p:spTgt spid="24596"/>
                                        </p:tgtEl>
                                        <p:attrNameLst>
                                          <p:attrName>ppt_x</p:attrName>
                                        </p:attrNameLst>
                                      </p:cBhvr>
                                      <p:tavLst>
                                        <p:tav tm="0">
                                          <p:val>
                                            <p:fltVal val="0.5"/>
                                          </p:val>
                                        </p:tav>
                                        <p:tav tm="100000">
                                          <p:val>
                                            <p:strVal val="#ppt_x"/>
                                          </p:val>
                                        </p:tav>
                                      </p:tavLst>
                                    </p:anim>
                                    <p:anim calcmode="lin" valueType="num">
                                      <p:cBhvr>
                                        <p:cTn id="82" dur="1000" fill="hold"/>
                                        <p:tgtEl>
                                          <p:spTgt spid="24596"/>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500"/>
                                  </p:stCondLst>
                                  <p:childTnLst>
                                    <p:set>
                                      <p:cBhvr>
                                        <p:cTn id="84" dur="1" fill="hold">
                                          <p:stCondLst>
                                            <p:cond delay="0"/>
                                          </p:stCondLst>
                                        </p:cTn>
                                        <p:tgtEl>
                                          <p:spTgt spid="24597"/>
                                        </p:tgtEl>
                                        <p:attrNameLst>
                                          <p:attrName>style.visibility</p:attrName>
                                        </p:attrNameLst>
                                      </p:cBhvr>
                                      <p:to>
                                        <p:strVal val="visible"/>
                                      </p:to>
                                    </p:set>
                                    <p:anim calcmode="lin" valueType="num">
                                      <p:cBhvr>
                                        <p:cTn id="85" dur="1000" fill="hold"/>
                                        <p:tgtEl>
                                          <p:spTgt spid="24597"/>
                                        </p:tgtEl>
                                        <p:attrNameLst>
                                          <p:attrName>ppt_w</p:attrName>
                                        </p:attrNameLst>
                                      </p:cBhvr>
                                      <p:tavLst>
                                        <p:tav tm="0">
                                          <p:val>
                                            <p:fltVal val="0"/>
                                          </p:val>
                                        </p:tav>
                                        <p:tav tm="100000">
                                          <p:val>
                                            <p:strVal val="#ppt_w"/>
                                          </p:val>
                                        </p:tav>
                                      </p:tavLst>
                                    </p:anim>
                                    <p:anim calcmode="lin" valueType="num">
                                      <p:cBhvr>
                                        <p:cTn id="86" dur="1000" fill="hold"/>
                                        <p:tgtEl>
                                          <p:spTgt spid="24597"/>
                                        </p:tgtEl>
                                        <p:attrNameLst>
                                          <p:attrName>ppt_h</p:attrName>
                                        </p:attrNameLst>
                                      </p:cBhvr>
                                      <p:tavLst>
                                        <p:tav tm="0">
                                          <p:val>
                                            <p:fltVal val="0"/>
                                          </p:val>
                                        </p:tav>
                                        <p:tav tm="100000">
                                          <p:val>
                                            <p:strVal val="#ppt_h"/>
                                          </p:val>
                                        </p:tav>
                                      </p:tavLst>
                                    </p:anim>
                                    <p:anim calcmode="lin" valueType="num">
                                      <p:cBhvr>
                                        <p:cTn id="87" dur="1000" fill="hold"/>
                                        <p:tgtEl>
                                          <p:spTgt spid="24597"/>
                                        </p:tgtEl>
                                        <p:attrNameLst>
                                          <p:attrName>ppt_x</p:attrName>
                                        </p:attrNameLst>
                                      </p:cBhvr>
                                      <p:tavLst>
                                        <p:tav tm="0">
                                          <p:val>
                                            <p:fltVal val="0.5"/>
                                          </p:val>
                                        </p:tav>
                                        <p:tav tm="100000">
                                          <p:val>
                                            <p:strVal val="#ppt_x"/>
                                          </p:val>
                                        </p:tav>
                                      </p:tavLst>
                                    </p:anim>
                                    <p:anim calcmode="lin" valueType="num">
                                      <p:cBhvr>
                                        <p:cTn id="88" dur="1000" fill="hold"/>
                                        <p:tgtEl>
                                          <p:spTgt spid="24597"/>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24598"/>
                                        </p:tgtEl>
                                        <p:attrNameLst>
                                          <p:attrName>style.visibility</p:attrName>
                                        </p:attrNameLst>
                                      </p:cBhvr>
                                      <p:to>
                                        <p:strVal val="visible"/>
                                      </p:to>
                                    </p:set>
                                    <p:anim calcmode="lin" valueType="num">
                                      <p:cBhvr>
                                        <p:cTn id="91" dur="1000" fill="hold"/>
                                        <p:tgtEl>
                                          <p:spTgt spid="24598"/>
                                        </p:tgtEl>
                                        <p:attrNameLst>
                                          <p:attrName>ppt_w</p:attrName>
                                        </p:attrNameLst>
                                      </p:cBhvr>
                                      <p:tavLst>
                                        <p:tav tm="0">
                                          <p:val>
                                            <p:fltVal val="0"/>
                                          </p:val>
                                        </p:tav>
                                        <p:tav tm="100000">
                                          <p:val>
                                            <p:strVal val="#ppt_w"/>
                                          </p:val>
                                        </p:tav>
                                      </p:tavLst>
                                    </p:anim>
                                    <p:anim calcmode="lin" valueType="num">
                                      <p:cBhvr>
                                        <p:cTn id="92" dur="1000" fill="hold"/>
                                        <p:tgtEl>
                                          <p:spTgt spid="24598"/>
                                        </p:tgtEl>
                                        <p:attrNameLst>
                                          <p:attrName>ppt_h</p:attrName>
                                        </p:attrNameLst>
                                      </p:cBhvr>
                                      <p:tavLst>
                                        <p:tav tm="0">
                                          <p:val>
                                            <p:fltVal val="0"/>
                                          </p:val>
                                        </p:tav>
                                        <p:tav tm="100000">
                                          <p:val>
                                            <p:strVal val="#ppt_h"/>
                                          </p:val>
                                        </p:tav>
                                      </p:tavLst>
                                    </p:anim>
                                    <p:anim calcmode="lin" valueType="num">
                                      <p:cBhvr>
                                        <p:cTn id="93" dur="1000" fill="hold"/>
                                        <p:tgtEl>
                                          <p:spTgt spid="24598"/>
                                        </p:tgtEl>
                                        <p:attrNameLst>
                                          <p:attrName>ppt_x</p:attrName>
                                        </p:attrNameLst>
                                      </p:cBhvr>
                                      <p:tavLst>
                                        <p:tav tm="0">
                                          <p:val>
                                            <p:fltVal val="0.5"/>
                                          </p:val>
                                        </p:tav>
                                        <p:tav tm="100000">
                                          <p:val>
                                            <p:strVal val="#ppt_x"/>
                                          </p:val>
                                        </p:tav>
                                      </p:tavLst>
                                    </p:anim>
                                    <p:anim calcmode="lin" valueType="num">
                                      <p:cBhvr>
                                        <p:cTn id="94" dur="1000" fill="hold"/>
                                        <p:tgtEl>
                                          <p:spTgt spid="24598"/>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4599"/>
                                        </p:tgtEl>
                                        <p:attrNameLst>
                                          <p:attrName>style.visibility</p:attrName>
                                        </p:attrNameLst>
                                      </p:cBhvr>
                                      <p:to>
                                        <p:strVal val="visible"/>
                                      </p:to>
                                    </p:set>
                                    <p:anim calcmode="lin" valueType="num">
                                      <p:cBhvr>
                                        <p:cTn id="97" dur="1000" fill="hold"/>
                                        <p:tgtEl>
                                          <p:spTgt spid="24599"/>
                                        </p:tgtEl>
                                        <p:attrNameLst>
                                          <p:attrName>ppt_w</p:attrName>
                                        </p:attrNameLst>
                                      </p:cBhvr>
                                      <p:tavLst>
                                        <p:tav tm="0">
                                          <p:val>
                                            <p:fltVal val="0"/>
                                          </p:val>
                                        </p:tav>
                                        <p:tav tm="100000">
                                          <p:val>
                                            <p:strVal val="#ppt_w"/>
                                          </p:val>
                                        </p:tav>
                                      </p:tavLst>
                                    </p:anim>
                                    <p:anim calcmode="lin" valueType="num">
                                      <p:cBhvr>
                                        <p:cTn id="98" dur="1000" fill="hold"/>
                                        <p:tgtEl>
                                          <p:spTgt spid="24599"/>
                                        </p:tgtEl>
                                        <p:attrNameLst>
                                          <p:attrName>ppt_h</p:attrName>
                                        </p:attrNameLst>
                                      </p:cBhvr>
                                      <p:tavLst>
                                        <p:tav tm="0">
                                          <p:val>
                                            <p:fltVal val="0"/>
                                          </p:val>
                                        </p:tav>
                                        <p:tav tm="100000">
                                          <p:val>
                                            <p:strVal val="#ppt_h"/>
                                          </p:val>
                                        </p:tav>
                                      </p:tavLst>
                                    </p:anim>
                                    <p:anim calcmode="lin" valueType="num">
                                      <p:cBhvr>
                                        <p:cTn id="99" dur="1000" fill="hold"/>
                                        <p:tgtEl>
                                          <p:spTgt spid="24599"/>
                                        </p:tgtEl>
                                        <p:attrNameLst>
                                          <p:attrName>ppt_x</p:attrName>
                                        </p:attrNameLst>
                                      </p:cBhvr>
                                      <p:tavLst>
                                        <p:tav tm="0">
                                          <p:val>
                                            <p:fltVal val="0.5"/>
                                          </p:val>
                                        </p:tav>
                                        <p:tav tm="100000">
                                          <p:val>
                                            <p:strVal val="#ppt_x"/>
                                          </p:val>
                                        </p:tav>
                                      </p:tavLst>
                                    </p:anim>
                                    <p:anim calcmode="lin" valueType="num">
                                      <p:cBhvr>
                                        <p:cTn id="100" dur="1000" fill="hold"/>
                                        <p:tgtEl>
                                          <p:spTgt spid="24599"/>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24600"/>
                                        </p:tgtEl>
                                        <p:attrNameLst>
                                          <p:attrName>style.visibility</p:attrName>
                                        </p:attrNameLst>
                                      </p:cBhvr>
                                      <p:to>
                                        <p:strVal val="visible"/>
                                      </p:to>
                                    </p:set>
                                    <p:anim calcmode="lin" valueType="num">
                                      <p:cBhvr>
                                        <p:cTn id="103" dur="1000" fill="hold"/>
                                        <p:tgtEl>
                                          <p:spTgt spid="24600"/>
                                        </p:tgtEl>
                                        <p:attrNameLst>
                                          <p:attrName>ppt_w</p:attrName>
                                        </p:attrNameLst>
                                      </p:cBhvr>
                                      <p:tavLst>
                                        <p:tav tm="0">
                                          <p:val>
                                            <p:fltVal val="0"/>
                                          </p:val>
                                        </p:tav>
                                        <p:tav tm="100000">
                                          <p:val>
                                            <p:strVal val="#ppt_w"/>
                                          </p:val>
                                        </p:tav>
                                      </p:tavLst>
                                    </p:anim>
                                    <p:anim calcmode="lin" valueType="num">
                                      <p:cBhvr>
                                        <p:cTn id="104" dur="1000" fill="hold"/>
                                        <p:tgtEl>
                                          <p:spTgt spid="24600"/>
                                        </p:tgtEl>
                                        <p:attrNameLst>
                                          <p:attrName>ppt_h</p:attrName>
                                        </p:attrNameLst>
                                      </p:cBhvr>
                                      <p:tavLst>
                                        <p:tav tm="0">
                                          <p:val>
                                            <p:fltVal val="0"/>
                                          </p:val>
                                        </p:tav>
                                        <p:tav tm="100000">
                                          <p:val>
                                            <p:strVal val="#ppt_h"/>
                                          </p:val>
                                        </p:tav>
                                      </p:tavLst>
                                    </p:anim>
                                    <p:anim calcmode="lin" valueType="num">
                                      <p:cBhvr>
                                        <p:cTn id="105" dur="1000" fill="hold"/>
                                        <p:tgtEl>
                                          <p:spTgt spid="24600"/>
                                        </p:tgtEl>
                                        <p:attrNameLst>
                                          <p:attrName>ppt_x</p:attrName>
                                        </p:attrNameLst>
                                      </p:cBhvr>
                                      <p:tavLst>
                                        <p:tav tm="0">
                                          <p:val>
                                            <p:fltVal val="0.5"/>
                                          </p:val>
                                        </p:tav>
                                        <p:tav tm="100000">
                                          <p:val>
                                            <p:strVal val="#ppt_x"/>
                                          </p:val>
                                        </p:tav>
                                      </p:tavLst>
                                    </p:anim>
                                    <p:anim calcmode="lin" valueType="num">
                                      <p:cBhvr>
                                        <p:cTn id="106" dur="1000" fill="hold"/>
                                        <p:tgtEl>
                                          <p:spTgt spid="24600"/>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24601"/>
                                        </p:tgtEl>
                                        <p:attrNameLst>
                                          <p:attrName>style.visibility</p:attrName>
                                        </p:attrNameLst>
                                      </p:cBhvr>
                                      <p:to>
                                        <p:strVal val="visible"/>
                                      </p:to>
                                    </p:set>
                                    <p:anim calcmode="lin" valueType="num">
                                      <p:cBhvr>
                                        <p:cTn id="109" dur="1000" fill="hold"/>
                                        <p:tgtEl>
                                          <p:spTgt spid="24601"/>
                                        </p:tgtEl>
                                        <p:attrNameLst>
                                          <p:attrName>ppt_w</p:attrName>
                                        </p:attrNameLst>
                                      </p:cBhvr>
                                      <p:tavLst>
                                        <p:tav tm="0">
                                          <p:val>
                                            <p:fltVal val="0"/>
                                          </p:val>
                                        </p:tav>
                                        <p:tav tm="100000">
                                          <p:val>
                                            <p:strVal val="#ppt_w"/>
                                          </p:val>
                                        </p:tav>
                                      </p:tavLst>
                                    </p:anim>
                                    <p:anim calcmode="lin" valueType="num">
                                      <p:cBhvr>
                                        <p:cTn id="110" dur="1000" fill="hold"/>
                                        <p:tgtEl>
                                          <p:spTgt spid="24601"/>
                                        </p:tgtEl>
                                        <p:attrNameLst>
                                          <p:attrName>ppt_h</p:attrName>
                                        </p:attrNameLst>
                                      </p:cBhvr>
                                      <p:tavLst>
                                        <p:tav tm="0">
                                          <p:val>
                                            <p:fltVal val="0"/>
                                          </p:val>
                                        </p:tav>
                                        <p:tav tm="100000">
                                          <p:val>
                                            <p:strVal val="#ppt_h"/>
                                          </p:val>
                                        </p:tav>
                                      </p:tavLst>
                                    </p:anim>
                                    <p:anim calcmode="lin" valueType="num">
                                      <p:cBhvr>
                                        <p:cTn id="111" dur="1000" fill="hold"/>
                                        <p:tgtEl>
                                          <p:spTgt spid="24601"/>
                                        </p:tgtEl>
                                        <p:attrNameLst>
                                          <p:attrName>ppt_x</p:attrName>
                                        </p:attrNameLst>
                                      </p:cBhvr>
                                      <p:tavLst>
                                        <p:tav tm="0">
                                          <p:val>
                                            <p:fltVal val="0.5"/>
                                          </p:val>
                                        </p:tav>
                                        <p:tav tm="100000">
                                          <p:val>
                                            <p:strVal val="#ppt_x"/>
                                          </p:val>
                                        </p:tav>
                                      </p:tavLst>
                                    </p:anim>
                                    <p:anim calcmode="lin" valueType="num">
                                      <p:cBhvr>
                                        <p:cTn id="112" dur="1000" fill="hold"/>
                                        <p:tgtEl>
                                          <p:spTgt spid="24601"/>
                                        </p:tgtEl>
                                        <p:attrNameLst>
                                          <p:attrName>ppt_y</p:attrName>
                                        </p:attrNameLst>
                                      </p:cBhvr>
                                      <p:tavLst>
                                        <p:tav tm="0">
                                          <p:val>
                                            <p:fltVal val="0.5"/>
                                          </p:val>
                                        </p:tav>
                                        <p:tav tm="100000">
                                          <p:val>
                                            <p:strVal val="#ppt_y"/>
                                          </p:val>
                                        </p:tav>
                                      </p:tavLst>
                                    </p:anim>
                                  </p:childTnLst>
                                </p:cTn>
                              </p:par>
                              <p:par>
                                <p:cTn id="113" presetID="1" presetClass="entr" presetSubtype="0" fill="hold" nodeType="withEffect">
                                  <p:stCondLst>
                                    <p:cond delay="1500"/>
                                  </p:stCondLst>
                                  <p:childTnLst>
                                    <p:set>
                                      <p:cBhvr>
                                        <p:cTn id="114" dur="1" fill="hold">
                                          <p:stCondLst>
                                            <p:cond delay="0"/>
                                          </p:stCondLst>
                                        </p:cTn>
                                        <p:tgtEl>
                                          <p:spTgt spid="24613"/>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applause.wav" builtIn="1"/>
                                        </p:tgtEl>
                                      </p:cMediaNode>
                                    </p:audio>
                                  </p:subTnLst>
                                </p:cTn>
                              </p:par>
                              <p:par>
                                <p:cTn id="115" presetID="23" presetClass="entr" presetSubtype="528" repeatCount="indefinite" fill="hold" nodeType="withEffect">
                                  <p:stCondLst>
                                    <p:cond delay="1500"/>
                                  </p:stCondLst>
                                  <p:childTnLst>
                                    <p:set>
                                      <p:cBhvr>
                                        <p:cTn id="116" dur="1" fill="hold">
                                          <p:stCondLst>
                                            <p:cond delay="0"/>
                                          </p:stCondLst>
                                        </p:cTn>
                                        <p:tgtEl>
                                          <p:spTgt spid="24602"/>
                                        </p:tgtEl>
                                        <p:attrNameLst>
                                          <p:attrName>style.visibility</p:attrName>
                                        </p:attrNameLst>
                                      </p:cBhvr>
                                      <p:to>
                                        <p:strVal val="visible"/>
                                      </p:to>
                                    </p:set>
                                    <p:anim calcmode="lin" valueType="num">
                                      <p:cBhvr>
                                        <p:cTn id="117" dur="1000" fill="hold"/>
                                        <p:tgtEl>
                                          <p:spTgt spid="24602"/>
                                        </p:tgtEl>
                                        <p:attrNameLst>
                                          <p:attrName>ppt_w</p:attrName>
                                        </p:attrNameLst>
                                      </p:cBhvr>
                                      <p:tavLst>
                                        <p:tav tm="0">
                                          <p:val>
                                            <p:fltVal val="0"/>
                                          </p:val>
                                        </p:tav>
                                        <p:tav tm="100000">
                                          <p:val>
                                            <p:strVal val="#ppt_w"/>
                                          </p:val>
                                        </p:tav>
                                      </p:tavLst>
                                    </p:anim>
                                    <p:anim calcmode="lin" valueType="num">
                                      <p:cBhvr>
                                        <p:cTn id="118" dur="1000" fill="hold"/>
                                        <p:tgtEl>
                                          <p:spTgt spid="24602"/>
                                        </p:tgtEl>
                                        <p:attrNameLst>
                                          <p:attrName>ppt_h</p:attrName>
                                        </p:attrNameLst>
                                      </p:cBhvr>
                                      <p:tavLst>
                                        <p:tav tm="0">
                                          <p:val>
                                            <p:fltVal val="0"/>
                                          </p:val>
                                        </p:tav>
                                        <p:tav tm="100000">
                                          <p:val>
                                            <p:strVal val="#ppt_h"/>
                                          </p:val>
                                        </p:tav>
                                      </p:tavLst>
                                    </p:anim>
                                    <p:anim calcmode="lin" valueType="num">
                                      <p:cBhvr>
                                        <p:cTn id="119" dur="1000" fill="hold"/>
                                        <p:tgtEl>
                                          <p:spTgt spid="24602"/>
                                        </p:tgtEl>
                                        <p:attrNameLst>
                                          <p:attrName>ppt_x</p:attrName>
                                        </p:attrNameLst>
                                      </p:cBhvr>
                                      <p:tavLst>
                                        <p:tav tm="0">
                                          <p:val>
                                            <p:fltVal val="0.5"/>
                                          </p:val>
                                        </p:tav>
                                        <p:tav tm="100000">
                                          <p:val>
                                            <p:strVal val="#ppt_x"/>
                                          </p:val>
                                        </p:tav>
                                      </p:tavLst>
                                    </p:anim>
                                    <p:anim calcmode="lin" valueType="num">
                                      <p:cBhvr>
                                        <p:cTn id="120" dur="1000" fill="hold"/>
                                        <p:tgtEl>
                                          <p:spTgt spid="24602"/>
                                        </p:tgtEl>
                                        <p:attrNameLst>
                                          <p:attrName>ppt_y</p:attrName>
                                        </p:attrNameLst>
                                      </p:cBhvr>
                                      <p:tavLst>
                                        <p:tav tm="0">
                                          <p:val>
                                            <p:fltVal val="0.5"/>
                                          </p:val>
                                        </p:tav>
                                        <p:tav tm="100000">
                                          <p:val>
                                            <p:strVal val="#ppt_y"/>
                                          </p:val>
                                        </p:tav>
                                      </p:tavLst>
                                    </p:anim>
                                  </p:childTnLst>
                                </p:cTn>
                              </p:par>
                            </p:childTnLst>
                          </p:cTn>
                        </p:par>
                        <p:par>
                          <p:cTn id="121" fill="hold" nodeType="afterGroup">
                            <p:stCondLst>
                              <p:cond delay="2500"/>
                            </p:stCondLst>
                            <p:childTnLst>
                              <p:par>
                                <p:cTn id="122" presetID="1" presetClass="mediacall" presetSubtype="0" fill="hold" nodeType="afterEffect">
                                  <p:stCondLst>
                                    <p:cond delay="0"/>
                                  </p:stCondLst>
                                  <p:childTnLst>
                                    <p:cmd type="call" cmd="playFrom(0.0)">
                                      <p:cBhvr>
                                        <p:cTn id="123" dur="54464" fill="hold"/>
                                        <p:tgtEl>
                                          <p:spTgt spid="24615"/>
                                        </p:tgtEl>
                                      </p:cBhvr>
                                    </p:cmd>
                                  </p:childTnLst>
                                </p:cTn>
                              </p:par>
                              <p:par>
                                <p:cTn id="124" presetID="7" presetClass="entr" presetSubtype="4" repeatCount="2000" fill="hold" grpId="0" nodeType="withEffect">
                                  <p:stCondLst>
                                    <p:cond delay="1500"/>
                                  </p:stCondLst>
                                  <p:iterate type="lt">
                                    <p:tmPct val="0"/>
                                  </p:iterate>
                                  <p:childTnLst>
                                    <p:set>
                                      <p:cBhvr>
                                        <p:cTn id="125" dur="1" fill="hold">
                                          <p:stCondLst>
                                            <p:cond delay="0"/>
                                          </p:stCondLst>
                                        </p:cTn>
                                        <p:tgtEl>
                                          <p:spTgt spid="24604"/>
                                        </p:tgtEl>
                                        <p:attrNameLst>
                                          <p:attrName>style.visibility</p:attrName>
                                        </p:attrNameLst>
                                      </p:cBhvr>
                                      <p:to>
                                        <p:strVal val="visible"/>
                                      </p:to>
                                    </p:set>
                                    <p:anim calcmode="lin" valueType="num">
                                      <p:cBhvr additive="base">
                                        <p:cTn id="126" dur="5000" fill="hold"/>
                                        <p:tgtEl>
                                          <p:spTgt spid="24604"/>
                                        </p:tgtEl>
                                        <p:attrNameLst>
                                          <p:attrName>ppt_x</p:attrName>
                                        </p:attrNameLst>
                                      </p:cBhvr>
                                      <p:tavLst>
                                        <p:tav tm="0">
                                          <p:val>
                                            <p:strVal val="#ppt_x"/>
                                          </p:val>
                                        </p:tav>
                                        <p:tav tm="100000">
                                          <p:val>
                                            <p:strVal val="#ppt_x"/>
                                          </p:val>
                                        </p:tav>
                                      </p:tavLst>
                                    </p:anim>
                                    <p:anim calcmode="lin" valueType="num">
                                      <p:cBhvr additive="base">
                                        <p:cTn id="127" dur="5000" fill="hold"/>
                                        <p:tgtEl>
                                          <p:spTgt spid="24604"/>
                                        </p:tgtEl>
                                        <p:attrNameLst>
                                          <p:attrName>ppt_y</p:attrName>
                                        </p:attrNameLst>
                                      </p:cBhvr>
                                      <p:tavLst>
                                        <p:tav tm="0">
                                          <p:val>
                                            <p:strVal val="1+#ppt_h/2"/>
                                          </p:val>
                                        </p:tav>
                                        <p:tav tm="100000">
                                          <p:val>
                                            <p:strVal val="#ppt_y"/>
                                          </p:val>
                                        </p:tav>
                                      </p:tavLst>
                                    </p:anim>
                                  </p:childTnLst>
                                </p:cTn>
                              </p:par>
                            </p:childTnLst>
                          </p:cTn>
                        </p:par>
                        <p:par>
                          <p:cTn id="128" fill="hold" nodeType="afterGroup">
                            <p:stCondLst>
                              <p:cond delay="56964"/>
                            </p:stCondLst>
                            <p:childTnLst>
                              <p:par>
                                <p:cTn id="129" presetID="1" presetClass="mediacall" presetSubtype="0" fill="hold" nodeType="afterEffect">
                                  <p:stCondLst>
                                    <p:cond delay="0"/>
                                  </p:stCondLst>
                                  <p:childTnLst>
                                    <p:cmd type="call" cmd="playFrom(0.0)">
                                      <p:cBhvr>
                                        <p:cTn id="130" dur="85576" fill="hold"/>
                                        <p:tgtEl>
                                          <p:spTgt spid="245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1" repeatCount="2000" fill="hold" display="0">
                  <p:stCondLst>
                    <p:cond delay="indefinite"/>
                  </p:stCondLst>
                  <p:endCondLst>
                    <p:cond evt="onPrev" delay="0">
                      <p:tgtEl>
                        <p:sldTgt/>
                      </p:tgtEl>
                    </p:cond>
                    <p:cond evt="onStopAudio" delay="0">
                      <p:tgtEl>
                        <p:sldTgt/>
                      </p:tgtEl>
                    </p:cond>
                  </p:endCondLst>
                </p:cTn>
                <p:tgtEl>
                  <p:spTgt spid="24605"/>
                </p:tgtEl>
              </p:cMediaNode>
            </p:audio>
            <p:audio>
              <p:cMediaNode>
                <p:cTn id="132" fill="hold" display="0">
                  <p:stCondLst>
                    <p:cond delay="indefinite"/>
                  </p:stCondLst>
                  <p:endCondLst>
                    <p:cond evt="onNext" delay="0">
                      <p:tgtEl>
                        <p:sldTgt/>
                      </p:tgtEl>
                    </p:cond>
                    <p:cond evt="onPrev" delay="0">
                      <p:tgtEl>
                        <p:sldTgt/>
                      </p:tgtEl>
                    </p:cond>
                    <p:cond evt="onStopAudio" delay="0">
                      <p:tgtEl>
                        <p:sldTgt/>
                      </p:tgtEl>
                    </p:cond>
                  </p:endCondLst>
                </p:cTn>
                <p:tgtEl>
                  <p:spTgt spid="24578"/>
                </p:tgtEl>
              </p:cMediaNode>
            </p:audio>
            <p:audio>
              <p:cMediaNode>
                <p:cTn id="133" fill="hold" display="0">
                  <p:stCondLst>
                    <p:cond delay="indefinite"/>
                  </p:stCondLst>
                  <p:endCondLst>
                    <p:cond evt="onNext" delay="0">
                      <p:tgtEl>
                        <p:sldTgt/>
                      </p:tgtEl>
                    </p:cond>
                    <p:cond evt="onPrev" delay="0">
                      <p:tgtEl>
                        <p:sldTgt/>
                      </p:tgtEl>
                    </p:cond>
                    <p:cond evt="onStopAudio" delay="0">
                      <p:tgtEl>
                        <p:sldTgt/>
                      </p:tgtEl>
                    </p:cond>
                  </p:endCondLst>
                </p:cTn>
                <p:tgtEl>
                  <p:spTgt spid="24615"/>
                </p:tgtEl>
              </p:cMediaNode>
            </p:audio>
          </p:childTnLst>
        </p:cTn>
      </p:par>
    </p:tnLst>
    <p:bldLst>
      <p:bldP spid="24582" grpId="0" animBg="1"/>
      <p:bldP spid="24583" grpId="0" animBg="1"/>
      <p:bldP spid="24586" grpId="0" animBg="1"/>
      <p:bldP spid="24589" grpId="0" animBg="1"/>
      <p:bldP spid="24590" grpId="0" animBg="1"/>
      <p:bldP spid="24593" grpId="0" animBg="1"/>
      <p:bldP spid="24595" grpId="0" animBg="1"/>
      <p:bldP spid="24596" grpId="0" animBg="1"/>
      <p:bldP spid="24598" grpId="0" animBg="1"/>
      <p:bldP spid="24600" grpId="0" animBg="1"/>
      <p:bldP spid="24601" grpId="0" animBg="1"/>
      <p:bldP spid="2460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785</Words>
  <Application>Microsoft Office PowerPoint</Application>
  <PresentationFormat>On-screen Show (4:3)</PresentationFormat>
  <Paragraphs>133</Paragraphs>
  <Slides>9</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UNI Chu viet tay</vt:lpstr>
      <vt:lpstr>UNI Chu truyen thong</vt:lpstr>
      <vt:lpstr>Wingdings 2</vt:lpstr>
      <vt:lpstr>Default Design</vt:lpstr>
      <vt:lpstr> Âm Nhạc  </vt:lpstr>
      <vt:lpstr>Slide 2</vt:lpstr>
      <vt:lpstr>Slide 3</vt:lpstr>
      <vt:lpstr>Slide 4</vt:lpstr>
      <vt:lpstr>Slide 5</vt:lpstr>
      <vt:lpstr>Slide 6</vt:lpstr>
      <vt:lpstr>Slide 7</vt:lpstr>
      <vt:lpstr>Slide 8</vt:lpstr>
      <vt:lpstr>Slide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CSTeam</cp:lastModifiedBy>
  <cp:revision>48</cp:revision>
  <dcterms:created xsi:type="dcterms:W3CDTF">2010-11-15T07:45:00Z</dcterms:created>
  <dcterms:modified xsi:type="dcterms:W3CDTF">2016-06-30T02:18:05Z</dcterms:modified>
</cp:coreProperties>
</file>