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8"/>
  </p:notesMasterIdLst>
  <p:handoutMasterIdLst>
    <p:handoutMasterId r:id="rId19"/>
  </p:handoutMasterIdLst>
  <p:sldIdLst>
    <p:sldId id="365" r:id="rId3"/>
    <p:sldId id="340" r:id="rId4"/>
    <p:sldId id="339" r:id="rId5"/>
    <p:sldId id="348" r:id="rId6"/>
    <p:sldId id="349" r:id="rId7"/>
    <p:sldId id="350" r:id="rId8"/>
    <p:sldId id="351" r:id="rId9"/>
    <p:sldId id="352" r:id="rId10"/>
    <p:sldId id="358" r:id="rId11"/>
    <p:sldId id="359" r:id="rId12"/>
    <p:sldId id="360" r:id="rId13"/>
    <p:sldId id="361" r:id="rId14"/>
    <p:sldId id="362" r:id="rId15"/>
    <p:sldId id="363" r:id="rId16"/>
    <p:sldId id="364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FF33CC"/>
    <a:srgbClr val="FF6600"/>
    <a:srgbClr val="FF0000"/>
    <a:srgbClr val="CC6600"/>
    <a:srgbClr val="33CC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14" autoAdjust="0"/>
  </p:normalViewPr>
  <p:slideViewPr>
    <p:cSldViewPr>
      <p:cViewPr varScale="1">
        <p:scale>
          <a:sx n="66" d="100"/>
          <a:sy n="66" d="100"/>
        </p:scale>
        <p:origin x="-8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C591660-8CAF-423C-AC56-20B7F70771C6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F87EE51-697E-45CD-AE42-10B1DA6CB4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82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B988FCE-6F3E-47CC-B23D-1E7D6091F690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481B97C-60F1-4470-B6B1-6530EBB370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6399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7F7A3A-D3E7-472F-A3BB-C3D65479F338}" type="datetime8">
              <a:rPr lang="fr-FR" smtClean="0"/>
              <a:pPr/>
              <a:t>21/09/2020 14:03</a:t>
            </a:fld>
            <a:endParaRPr lang="en-US" smtClean="0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1C869B1-19B0-48C9-86CC-D058EB6B1B22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A27F75-5B27-48AF-963D-D6FA604989E5}" type="datetime8">
              <a:rPr lang="fr-FR" smtClean="0"/>
              <a:pPr/>
              <a:t>21/09/2020 14:03</a:t>
            </a:fld>
            <a:endParaRPr lang="en-US" smtClean="0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7305A7-9448-47BE-9073-5C9A21A6280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BA6B8-6121-4E6F-AF8F-0FB342C6E440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F7164-546D-422B-AEEE-27FCE6C90B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7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82AD8-5342-47AF-80FF-A1D187FCCA44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F16AD-16C6-41ED-9C48-14CA6FE2B5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4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4685A-45DE-4BEA-8DC3-64923585835E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A3B61D-1AFD-4839-B440-BBB9058D89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1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B872B-0C9D-4613-A12F-FE084A4A951D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FE397-1F7A-4DC8-A961-F45D54D9F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5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4233" indent="0" algn="ctr">
              <a:buNone/>
              <a:defRPr/>
            </a:lvl2pPr>
            <a:lvl3pPr marL="808465" indent="0" algn="ctr">
              <a:buNone/>
              <a:defRPr/>
            </a:lvl3pPr>
            <a:lvl4pPr marL="1212698" indent="0" algn="ctr">
              <a:buNone/>
              <a:defRPr/>
            </a:lvl4pPr>
            <a:lvl5pPr marL="1616930" indent="0" algn="ctr">
              <a:buNone/>
              <a:defRPr/>
            </a:lvl5pPr>
            <a:lvl6pPr marL="2021163" indent="0" algn="ctr">
              <a:buNone/>
              <a:defRPr/>
            </a:lvl6pPr>
            <a:lvl7pPr marL="2425395" indent="0" algn="ctr">
              <a:buNone/>
              <a:defRPr/>
            </a:lvl7pPr>
            <a:lvl8pPr marL="2829628" indent="0" algn="ctr">
              <a:buNone/>
              <a:defRPr/>
            </a:lvl8pPr>
            <a:lvl9pPr marL="323386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B7D45-9C63-4D62-9F56-2BA6DC9865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180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70CAF-6084-4B53-8E2F-54C3F9CFB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908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3545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5"/>
            <a:ext cx="7772400" cy="1500187"/>
          </a:xfrm>
        </p:spPr>
        <p:txBody>
          <a:bodyPr anchor="b"/>
          <a:lstStyle>
            <a:lvl1pPr marL="0" indent="0">
              <a:buNone/>
              <a:defRPr sz="1744"/>
            </a:lvl1pPr>
            <a:lvl2pPr marL="404233" indent="0">
              <a:buNone/>
              <a:defRPr sz="1575"/>
            </a:lvl2pPr>
            <a:lvl3pPr marL="808465" indent="0">
              <a:buNone/>
              <a:defRPr sz="1407"/>
            </a:lvl3pPr>
            <a:lvl4pPr marL="1212698" indent="0">
              <a:buNone/>
              <a:defRPr sz="1238"/>
            </a:lvl4pPr>
            <a:lvl5pPr marL="1616930" indent="0">
              <a:buNone/>
              <a:defRPr sz="1238"/>
            </a:lvl5pPr>
            <a:lvl6pPr marL="2021163" indent="0">
              <a:buNone/>
              <a:defRPr sz="1238"/>
            </a:lvl6pPr>
            <a:lvl7pPr marL="2425395" indent="0">
              <a:buNone/>
              <a:defRPr sz="1238"/>
            </a:lvl7pPr>
            <a:lvl8pPr marL="2829628" indent="0">
              <a:buNone/>
              <a:defRPr sz="1238"/>
            </a:lvl8pPr>
            <a:lvl9pPr marL="3233861" indent="0">
              <a:buNone/>
              <a:defRPr sz="12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A0B75-1CB0-4BE4-9284-CE6E9308BA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61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476"/>
            </a:lvl1pPr>
            <a:lvl2pPr>
              <a:defRPr sz="2138"/>
            </a:lvl2pPr>
            <a:lvl3pPr>
              <a:defRPr sz="1744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476"/>
            </a:lvl1pPr>
            <a:lvl2pPr>
              <a:defRPr sz="2138"/>
            </a:lvl2pPr>
            <a:lvl3pPr>
              <a:defRPr sz="1744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A38DB-9F1C-49BF-8BBA-47FF1A6E9C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40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138" b="1"/>
            </a:lvl1pPr>
            <a:lvl2pPr marL="404233" indent="0">
              <a:buNone/>
              <a:defRPr sz="1744" b="1"/>
            </a:lvl2pPr>
            <a:lvl3pPr marL="808465" indent="0">
              <a:buNone/>
              <a:defRPr sz="1575" b="1"/>
            </a:lvl3pPr>
            <a:lvl4pPr marL="1212698" indent="0">
              <a:buNone/>
              <a:defRPr sz="1407" b="1"/>
            </a:lvl4pPr>
            <a:lvl5pPr marL="1616930" indent="0">
              <a:buNone/>
              <a:defRPr sz="1407" b="1"/>
            </a:lvl5pPr>
            <a:lvl6pPr marL="2021163" indent="0">
              <a:buNone/>
              <a:defRPr sz="1407" b="1"/>
            </a:lvl6pPr>
            <a:lvl7pPr marL="2425395" indent="0">
              <a:buNone/>
              <a:defRPr sz="1407" b="1"/>
            </a:lvl7pPr>
            <a:lvl8pPr marL="2829628" indent="0">
              <a:buNone/>
              <a:defRPr sz="1407" b="1"/>
            </a:lvl8pPr>
            <a:lvl9pPr marL="3233861" indent="0">
              <a:buNone/>
              <a:defRPr sz="14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38"/>
            </a:lvl1pPr>
            <a:lvl2pPr>
              <a:defRPr sz="1744"/>
            </a:lvl2pPr>
            <a:lvl3pPr>
              <a:defRPr sz="1575"/>
            </a:lvl3pPr>
            <a:lvl4pPr>
              <a:defRPr sz="1407"/>
            </a:lvl4pPr>
            <a:lvl5pPr>
              <a:defRPr sz="1407"/>
            </a:lvl5pPr>
            <a:lvl6pPr>
              <a:defRPr sz="1407"/>
            </a:lvl6pPr>
            <a:lvl7pPr>
              <a:defRPr sz="1407"/>
            </a:lvl7pPr>
            <a:lvl8pPr>
              <a:defRPr sz="1407"/>
            </a:lvl8pPr>
            <a:lvl9pPr>
              <a:defRPr sz="14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138" b="1"/>
            </a:lvl1pPr>
            <a:lvl2pPr marL="404233" indent="0">
              <a:buNone/>
              <a:defRPr sz="1744" b="1"/>
            </a:lvl2pPr>
            <a:lvl3pPr marL="808465" indent="0">
              <a:buNone/>
              <a:defRPr sz="1575" b="1"/>
            </a:lvl3pPr>
            <a:lvl4pPr marL="1212698" indent="0">
              <a:buNone/>
              <a:defRPr sz="1407" b="1"/>
            </a:lvl4pPr>
            <a:lvl5pPr marL="1616930" indent="0">
              <a:buNone/>
              <a:defRPr sz="1407" b="1"/>
            </a:lvl5pPr>
            <a:lvl6pPr marL="2021163" indent="0">
              <a:buNone/>
              <a:defRPr sz="1407" b="1"/>
            </a:lvl6pPr>
            <a:lvl7pPr marL="2425395" indent="0">
              <a:buNone/>
              <a:defRPr sz="1407" b="1"/>
            </a:lvl7pPr>
            <a:lvl8pPr marL="2829628" indent="0">
              <a:buNone/>
              <a:defRPr sz="1407" b="1"/>
            </a:lvl8pPr>
            <a:lvl9pPr marL="3233861" indent="0">
              <a:buNone/>
              <a:defRPr sz="14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138"/>
            </a:lvl1pPr>
            <a:lvl2pPr>
              <a:defRPr sz="1744"/>
            </a:lvl2pPr>
            <a:lvl3pPr>
              <a:defRPr sz="1575"/>
            </a:lvl3pPr>
            <a:lvl4pPr>
              <a:defRPr sz="1407"/>
            </a:lvl4pPr>
            <a:lvl5pPr>
              <a:defRPr sz="1407"/>
            </a:lvl5pPr>
            <a:lvl6pPr>
              <a:defRPr sz="1407"/>
            </a:lvl6pPr>
            <a:lvl7pPr>
              <a:defRPr sz="1407"/>
            </a:lvl7pPr>
            <a:lvl8pPr>
              <a:defRPr sz="1407"/>
            </a:lvl8pPr>
            <a:lvl9pPr>
              <a:defRPr sz="14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6F7E1-4F48-444E-A5F4-2AF064ECC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501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9F7CB-5297-42D3-90B2-F5C169D439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263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C72A0-DCC6-40D1-A687-C473B6613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82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45035-7294-4040-8548-09DE8D5FA15D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672A06-3233-4F1B-BCA7-D2EFE8AD38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50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744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813"/>
            </a:lvl1pPr>
            <a:lvl2pPr>
              <a:defRPr sz="2476"/>
            </a:lvl2pPr>
            <a:lvl3pPr>
              <a:defRPr sz="2138"/>
            </a:lvl3pPr>
            <a:lvl4pPr>
              <a:defRPr sz="1744"/>
            </a:lvl4pPr>
            <a:lvl5pPr>
              <a:defRPr sz="1744"/>
            </a:lvl5pPr>
            <a:lvl6pPr>
              <a:defRPr sz="1744"/>
            </a:lvl6pPr>
            <a:lvl7pPr>
              <a:defRPr sz="1744"/>
            </a:lvl7pPr>
            <a:lvl8pPr>
              <a:defRPr sz="1744"/>
            </a:lvl8pPr>
            <a:lvl9pPr>
              <a:defRPr sz="17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238"/>
            </a:lvl1pPr>
            <a:lvl2pPr marL="404233" indent="0">
              <a:buNone/>
              <a:defRPr sz="1069"/>
            </a:lvl2pPr>
            <a:lvl3pPr marL="808465" indent="0">
              <a:buNone/>
              <a:defRPr sz="900"/>
            </a:lvl3pPr>
            <a:lvl4pPr marL="1212698" indent="0">
              <a:buNone/>
              <a:defRPr sz="788"/>
            </a:lvl4pPr>
            <a:lvl5pPr marL="1616930" indent="0">
              <a:buNone/>
              <a:defRPr sz="788"/>
            </a:lvl5pPr>
            <a:lvl6pPr marL="2021163" indent="0">
              <a:buNone/>
              <a:defRPr sz="788"/>
            </a:lvl6pPr>
            <a:lvl7pPr marL="2425395" indent="0">
              <a:buNone/>
              <a:defRPr sz="788"/>
            </a:lvl7pPr>
            <a:lvl8pPr marL="2829628" indent="0">
              <a:buNone/>
              <a:defRPr sz="788"/>
            </a:lvl8pPr>
            <a:lvl9pPr marL="3233861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C2CAD-FD71-4BBB-88FB-F19C509A61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4726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744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13"/>
            </a:lvl1pPr>
            <a:lvl2pPr marL="404233" indent="0">
              <a:buNone/>
              <a:defRPr sz="2476"/>
            </a:lvl2pPr>
            <a:lvl3pPr marL="808465" indent="0">
              <a:buNone/>
              <a:defRPr sz="2138"/>
            </a:lvl3pPr>
            <a:lvl4pPr marL="1212698" indent="0">
              <a:buNone/>
              <a:defRPr sz="1744"/>
            </a:lvl4pPr>
            <a:lvl5pPr marL="1616930" indent="0">
              <a:buNone/>
              <a:defRPr sz="1744"/>
            </a:lvl5pPr>
            <a:lvl6pPr marL="2021163" indent="0">
              <a:buNone/>
              <a:defRPr sz="1744"/>
            </a:lvl6pPr>
            <a:lvl7pPr marL="2425395" indent="0">
              <a:buNone/>
              <a:defRPr sz="1744"/>
            </a:lvl7pPr>
            <a:lvl8pPr marL="2829628" indent="0">
              <a:buNone/>
              <a:defRPr sz="1744"/>
            </a:lvl8pPr>
            <a:lvl9pPr marL="3233861" indent="0">
              <a:buNone/>
              <a:defRPr sz="1744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238"/>
            </a:lvl1pPr>
            <a:lvl2pPr marL="404233" indent="0">
              <a:buNone/>
              <a:defRPr sz="1069"/>
            </a:lvl2pPr>
            <a:lvl3pPr marL="808465" indent="0">
              <a:buNone/>
              <a:defRPr sz="900"/>
            </a:lvl3pPr>
            <a:lvl4pPr marL="1212698" indent="0">
              <a:buNone/>
              <a:defRPr sz="788"/>
            </a:lvl4pPr>
            <a:lvl5pPr marL="1616930" indent="0">
              <a:buNone/>
              <a:defRPr sz="788"/>
            </a:lvl5pPr>
            <a:lvl6pPr marL="2021163" indent="0">
              <a:buNone/>
              <a:defRPr sz="788"/>
            </a:lvl6pPr>
            <a:lvl7pPr marL="2425395" indent="0">
              <a:buNone/>
              <a:defRPr sz="788"/>
            </a:lvl7pPr>
            <a:lvl8pPr marL="2829628" indent="0">
              <a:buNone/>
              <a:defRPr sz="788"/>
            </a:lvl8pPr>
            <a:lvl9pPr marL="3233861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AAA2E-6C45-4112-96A2-34742B5877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988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8BA84-DCCB-42BF-A1AA-8C54DB9FE4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0597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8EC7B-007F-467F-BE90-60E49A0EC0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63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6FD3A-E5E7-48FA-A92A-43DE150A8175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96118-E404-45AF-88CF-0256F9D894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2EDE6-66BF-45C6-A297-F2E1DC6D5F36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50BA7E-0854-46D1-80AB-E19CDA8A6E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832A2-AA41-4FF5-B39A-187DB4172BA0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920DD4-02BD-47A5-9B78-0FCBBE2B4E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3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00C23-9DA4-44B1-A186-6A4D6AFE9A6F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86C11-C968-497A-9B9C-B33A95095D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7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46F47-2437-4A97-98F7-5FB58DC595F1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38DB4-494C-4914-96BA-439EDD5C0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9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D8BE5-B0B9-4990-8FC7-24D9031A517F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2C1F22-F357-4CE2-A032-0A8BC086BF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8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8FC53-A186-48A5-AEDB-6D826BDA0952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42BB0-4AE3-4FBA-9861-35C706E793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4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5CB2FA-7109-4386-A2ED-54733FC2FDAB}" type="datetime8">
              <a:rPr lang="fr-FR"/>
              <a:pPr>
                <a:defRPr/>
              </a:pPr>
              <a:t>21/09/2020 14:03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29301B4-5B5B-445A-BB93-BA83295EA3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38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38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cs typeface="Arial" charset="0"/>
              </a:defRPr>
            </a:lvl1pPr>
          </a:lstStyle>
          <a:p>
            <a:fld id="{7D2BB301-B9B9-4B4F-B67A-9A205607DE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04233" algn="ctr" rtl="0" fontAlgn="base">
        <a:spcBef>
          <a:spcPct val="0"/>
        </a:spcBef>
        <a:spcAft>
          <a:spcPct val="0"/>
        </a:spcAft>
        <a:defRPr sz="3882">
          <a:solidFill>
            <a:schemeClr val="tx2"/>
          </a:solidFill>
          <a:latin typeface="Arial" charset="0"/>
        </a:defRPr>
      </a:lvl6pPr>
      <a:lvl7pPr marL="808465" algn="ctr" rtl="0" fontAlgn="base">
        <a:spcBef>
          <a:spcPct val="0"/>
        </a:spcBef>
        <a:spcAft>
          <a:spcPct val="0"/>
        </a:spcAft>
        <a:defRPr sz="3882">
          <a:solidFill>
            <a:schemeClr val="tx2"/>
          </a:solidFill>
          <a:latin typeface="Arial" charset="0"/>
        </a:defRPr>
      </a:lvl7pPr>
      <a:lvl8pPr marL="1212698" algn="ctr" rtl="0" fontAlgn="base">
        <a:spcBef>
          <a:spcPct val="0"/>
        </a:spcBef>
        <a:spcAft>
          <a:spcPct val="0"/>
        </a:spcAft>
        <a:defRPr sz="3882">
          <a:solidFill>
            <a:schemeClr val="tx2"/>
          </a:solidFill>
          <a:latin typeface="Arial" charset="0"/>
        </a:defRPr>
      </a:lvl8pPr>
      <a:lvl9pPr marL="1616930" algn="ctr" rtl="0" fontAlgn="base">
        <a:spcBef>
          <a:spcPct val="0"/>
        </a:spcBef>
        <a:spcAft>
          <a:spcPct val="0"/>
        </a:spcAft>
        <a:defRPr sz="3882">
          <a:solidFill>
            <a:schemeClr val="tx2"/>
          </a:solidFill>
          <a:latin typeface="Arial" charset="0"/>
        </a:defRPr>
      </a:lvl9pPr>
    </p:titleStyle>
    <p:bodyStyle>
      <a:lvl1pPr marL="301625" indent="-301625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55638" indent="-25082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09650" indent="-200025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12875" indent="-200025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4pPr>
      <a:lvl5pPr marL="1817688" indent="-200025" algn="l" rtl="0" eaLnBrk="0" fontAlgn="base" hangingPunct="0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5pPr>
      <a:lvl6pPr marL="2223279" indent="-202117" algn="l" rtl="0" fontAlgn="base">
        <a:spcBef>
          <a:spcPct val="20000"/>
        </a:spcBef>
        <a:spcAft>
          <a:spcPct val="0"/>
        </a:spcAft>
        <a:buChar char="»"/>
        <a:defRPr sz="1744">
          <a:solidFill>
            <a:schemeClr val="tx1"/>
          </a:solidFill>
          <a:latin typeface="+mn-lt"/>
        </a:defRPr>
      </a:lvl6pPr>
      <a:lvl7pPr marL="2627512" indent="-202117" algn="l" rtl="0" fontAlgn="base">
        <a:spcBef>
          <a:spcPct val="20000"/>
        </a:spcBef>
        <a:spcAft>
          <a:spcPct val="0"/>
        </a:spcAft>
        <a:buChar char="»"/>
        <a:defRPr sz="1744">
          <a:solidFill>
            <a:schemeClr val="tx1"/>
          </a:solidFill>
          <a:latin typeface="+mn-lt"/>
        </a:defRPr>
      </a:lvl7pPr>
      <a:lvl8pPr marL="3031744" indent="-202117" algn="l" rtl="0" fontAlgn="base">
        <a:spcBef>
          <a:spcPct val="20000"/>
        </a:spcBef>
        <a:spcAft>
          <a:spcPct val="0"/>
        </a:spcAft>
        <a:buChar char="»"/>
        <a:defRPr sz="1744">
          <a:solidFill>
            <a:schemeClr val="tx1"/>
          </a:solidFill>
          <a:latin typeface="+mn-lt"/>
        </a:defRPr>
      </a:lvl8pPr>
      <a:lvl9pPr marL="3435977" indent="-202117" algn="l" rtl="0" fontAlgn="base">
        <a:spcBef>
          <a:spcPct val="20000"/>
        </a:spcBef>
        <a:spcAft>
          <a:spcPct val="0"/>
        </a:spcAft>
        <a:buChar char="»"/>
        <a:defRPr sz="1744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4233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08465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12698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16930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21163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25395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29628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33861" algn="l" defTabSz="808465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ngothinghi90@gmail.com" TargetMode="Externa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6"/>
          <p:cNvGrpSpPr>
            <a:grpSpLocks/>
          </p:cNvGrpSpPr>
          <p:nvPr/>
        </p:nvGrpSpPr>
        <p:grpSpPr bwMode="auto">
          <a:xfrm>
            <a:off x="-26988" y="-228600"/>
            <a:ext cx="9304338" cy="7026275"/>
            <a:chOff x="134" y="48"/>
            <a:chExt cx="5422" cy="4115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254" y="216"/>
              <a:ext cx="5169" cy="3947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5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4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1013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pic>
          <p:nvPicPr>
            <p:cNvPr id="16394" name="Picture 8" descr="sflowe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8" y="-6"/>
              <a:ext cx="325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5" name="Picture 9" descr="sflowe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4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10" descr="sflowe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9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Picture 11" descr="sflower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87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641850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280806ngochungcodoquockhan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675" y="1166813"/>
            <a:ext cx="12001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WordArt 29"/>
          <p:cNvSpPr>
            <a:spLocks noChangeArrowheads="1" noChangeShapeType="1" noTextEdit="1"/>
          </p:cNvSpPr>
          <p:nvPr/>
        </p:nvSpPr>
        <p:spPr bwMode="auto">
          <a:xfrm>
            <a:off x="3581400" y="1143000"/>
            <a:ext cx="2362200" cy="60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6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+mn-lt"/>
                <a:ea typeface="+mn-lt"/>
                <a:cs typeface="+mn-lt"/>
              </a:rPr>
              <a:t>Bài 3 </a:t>
            </a:r>
          </a:p>
        </p:txBody>
      </p:sp>
      <p:sp>
        <p:nvSpPr>
          <p:cNvPr id="16390" name="WordArt 30"/>
          <p:cNvSpPr>
            <a:spLocks noChangeArrowheads="1" noChangeShapeType="1" noTextEdit="1"/>
          </p:cNvSpPr>
          <p:nvPr/>
        </p:nvSpPr>
        <p:spPr bwMode="auto">
          <a:xfrm>
            <a:off x="1471613" y="2133600"/>
            <a:ext cx="6376987" cy="1981200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50000">
                      <a:srgbClr val="7618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Thư Điện Tử (Email)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3300"/>
                  </a:gs>
                  <a:gs pos="50000">
                    <a:srgbClr val="761800"/>
                  </a:gs>
                  <a:gs pos="100000">
                    <a:srgbClr val="FF33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6391" name="Text Box 18"/>
          <p:cNvSpPr txBox="1">
            <a:spLocks noChangeArrowheads="1"/>
          </p:cNvSpPr>
          <p:nvPr/>
        </p:nvSpPr>
        <p:spPr bwMode="auto">
          <a:xfrm>
            <a:off x="2438400" y="45402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767" tIns="53883" rIns="107767" bIns="5388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</a:rPr>
              <a:t>Giáo viên: </a:t>
            </a:r>
            <a:r>
              <a:rPr lang="en-US" altLang="en-US" sz="2700" b="1" smtClean="0">
                <a:solidFill>
                  <a:srgbClr val="FF0000"/>
                </a:solidFill>
                <a:latin typeface="Times New Roman" pitchFamily="18" charset="0"/>
              </a:rPr>
              <a:t>Trần Thị An</a:t>
            </a:r>
            <a:endParaRPr lang="en-US" altLang="en-US" sz="27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392" name="Text Box 18"/>
          <p:cNvSpPr txBox="1">
            <a:spLocks noChangeArrowheads="1"/>
          </p:cNvSpPr>
          <p:nvPr/>
        </p:nvSpPr>
        <p:spPr bwMode="auto">
          <a:xfrm>
            <a:off x="2374900" y="5195888"/>
            <a:ext cx="5087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7767" tIns="53883" rIns="107767" bIns="5388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</a:rPr>
              <a:t>Trường TH </a:t>
            </a:r>
            <a:r>
              <a:rPr lang="en-US" altLang="en-US" sz="2700" b="1" smtClean="0">
                <a:solidFill>
                  <a:srgbClr val="FF0000"/>
                </a:solidFill>
                <a:latin typeface="Times New Roman" pitchFamily="18" charset="0"/>
              </a:rPr>
              <a:t>Gia Thượng</a:t>
            </a:r>
            <a:endParaRPr lang="en-US" altLang="en-US" sz="27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355725" y="593725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Hộp điện tử sẽ xuất hiện như sau: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447800"/>
            <a:ext cx="5943600" cy="2714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/>
          <p:cNvSpPr/>
          <p:nvPr/>
        </p:nvSpPr>
        <p:spPr>
          <a:xfrm>
            <a:off x="1219200" y="4419600"/>
            <a:ext cx="3657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Nháy chon Hộp thư đến, các thư đã được gửi đến hộp thư của em sẽ xuất hiện trên màn hình.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048000" y="38862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7" idx="0"/>
          </p:cNvCxnSpPr>
          <p:nvPr/>
        </p:nvCxnSpPr>
        <p:spPr>
          <a:xfrm flipH="1" flipV="1">
            <a:off x="838200" y="2971800"/>
            <a:ext cx="2209800" cy="1447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172200" y="1371600"/>
            <a:ext cx="2819400" cy="342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-Lần đầu tiên sẽ xuất hiện các thư có sẵn do Gmail gửi đến.</a:t>
            </a:r>
          </a:p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-Nháy chọn 1 thư bất kì để xem nội dung thư. Nhũng thư chưa xem sẽ được in đậm.</a:t>
            </a:r>
          </a:p>
        </p:txBody>
      </p:sp>
      <p:cxnSp>
        <p:nvCxnSpPr>
          <p:cNvPr id="32" name="Curved Connector 31"/>
          <p:cNvCxnSpPr>
            <a:stCxn id="25" idx="1"/>
          </p:cNvCxnSpPr>
          <p:nvPr/>
        </p:nvCxnSpPr>
        <p:spPr>
          <a:xfrm rot="10800000">
            <a:off x="5105400" y="1981200"/>
            <a:ext cx="1066800" cy="1104900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5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51488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808038" y="563563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B5: Đăng xuất khỏi hộp thư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8915400" cy="2514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3646488" y="4343400"/>
            <a:ext cx="4038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Khi không sử dụng hộp thư nữa em phải đăng xuất (thoát) khỏ hộp thư.</a:t>
            </a:r>
          </a:p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Nháy chuột vào              rồi chọn                .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5119688"/>
            <a:ext cx="6096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838825"/>
            <a:ext cx="809625" cy="257175"/>
          </a:xfrm>
          <a:prstGeom prst="rect">
            <a:avLst/>
          </a:prstGeom>
          <a:solidFill>
            <a:srgbClr val="0070C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cxnSp>
        <p:nvCxnSpPr>
          <p:cNvPr id="22" name="Elbow Connector 21"/>
          <p:cNvCxnSpPr/>
          <p:nvPr/>
        </p:nvCxnSpPr>
        <p:spPr>
          <a:xfrm rot="5400000" flipH="1" flipV="1">
            <a:off x="6324600" y="3467100"/>
            <a:ext cx="1485900" cy="2667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658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85800" y="53340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b) </a:t>
            </a:r>
            <a:r>
              <a:rPr lang="en-US" altLang="vi-VN" sz="2800" b="1" dirty="0" err="1">
                <a:solidFill>
                  <a:srgbClr val="FF0000"/>
                </a:solidFill>
                <a:latin typeface="+mn-lt"/>
              </a:rPr>
              <a:t>Soạn</a:t>
            </a: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, gửi thư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09600" y="1068388"/>
            <a:ext cx="88392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latin typeface="+mn-lt"/>
              </a:rPr>
              <a:t>Để soạn thư điện tử có nội dung tương tự bên dưới rồi gửi cho bạn, em thực hiện theo bước sau: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47700" y="2160588"/>
            <a:ext cx="85598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latin typeface="+mn-lt"/>
              </a:rPr>
              <a:t>Chào bạn ....!</a:t>
            </a:r>
          </a:p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latin typeface="+mn-lt"/>
              </a:rPr>
              <a:t>Hôm nay mình được học về thư điện tử (Email). Mình đã đăng kí được 1 tài khoản thư điện tử. Địa chỉ thư điện tử của mình là </a:t>
            </a:r>
            <a:r>
              <a:rPr lang="en-US" altLang="vi-VN" sz="2800" b="1" dirty="0">
                <a:latin typeface="+mn-lt"/>
                <a:hlinkClick r:id="rId3"/>
              </a:rPr>
              <a:t>ngothinghi90@gmail.com</a:t>
            </a:r>
            <a:r>
              <a:rPr lang="en-US" altLang="vi-VN" sz="2800" b="1" dirty="0">
                <a:latin typeface="+mn-lt"/>
              </a:rPr>
              <a:t>.</a:t>
            </a:r>
          </a:p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latin typeface="+mn-lt"/>
              </a:rPr>
              <a:t>Từ nay chúng mình sẽ cùng nhau chia sẻ, học tập qua thư điện tử.</a:t>
            </a:r>
          </a:p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latin typeface="+mn-lt"/>
              </a:rPr>
              <a:t>Chào tạm biệt! Nhận thư nhớ trả lời mình nhé.</a:t>
            </a:r>
          </a:p>
        </p:txBody>
      </p:sp>
      <p:sp>
        <p:nvSpPr>
          <p:cNvPr id="28679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6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76400"/>
            <a:ext cx="2133600" cy="41306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4495800" y="2590800"/>
            <a:ext cx="32004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800" dirty="0">
                <a:solidFill>
                  <a:srgbClr val="0000FF"/>
                </a:solidFill>
              </a:rPr>
              <a:t>B1:Nháy chuột vào đây để bắt đầu soạn thư.</a:t>
            </a:r>
          </a:p>
        </p:txBody>
      </p:sp>
      <p:cxnSp>
        <p:nvCxnSpPr>
          <p:cNvPr id="22" name="Straight Arrow Connector 21"/>
          <p:cNvCxnSpPr>
            <a:stCxn id="20" idx="1"/>
          </p:cNvCxnSpPr>
          <p:nvPr/>
        </p:nvCxnSpPr>
        <p:spPr>
          <a:xfrm rot="10800000">
            <a:off x="2667000" y="3200400"/>
            <a:ext cx="18288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3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5943600" y="1371600"/>
            <a:ext cx="32004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FF"/>
                </a:solidFill>
              </a:rPr>
              <a:t>B2: </a:t>
            </a:r>
            <a:r>
              <a:rPr lang="en-GB" sz="2400" dirty="0" err="1">
                <a:solidFill>
                  <a:srgbClr val="0000FF"/>
                </a:solidFill>
              </a:rPr>
              <a:t>Gõ</a:t>
            </a:r>
            <a:r>
              <a:rPr lang="en-GB" sz="2400" dirty="0">
                <a:solidFill>
                  <a:srgbClr val="0000FF"/>
                </a:solidFill>
              </a:rPr>
              <a:t> địa chỉ thư điện tử của người nhận vào ô địa chỉ.</a:t>
            </a: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066800"/>
            <a:ext cx="4714875" cy="35544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rot="10800000">
            <a:off x="1066800" y="1600200"/>
            <a:ext cx="48768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334000" y="3276600"/>
            <a:ext cx="3810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FF"/>
                </a:solidFill>
              </a:rPr>
              <a:t>B3: Gõ tiêu đề cho bức thư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1219200" y="1981200"/>
            <a:ext cx="4114800" cy="1714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724400" y="4800600"/>
            <a:ext cx="3810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FF"/>
                </a:solidFill>
              </a:rPr>
              <a:t>B4: Gõ nội dung thư.</a:t>
            </a:r>
          </a:p>
        </p:txBody>
      </p:sp>
      <p:cxnSp>
        <p:nvCxnSpPr>
          <p:cNvPr id="32" name="Straight Arrow Connector 31"/>
          <p:cNvCxnSpPr>
            <a:stCxn id="30" idx="1"/>
          </p:cNvCxnSpPr>
          <p:nvPr/>
        </p:nvCxnSpPr>
        <p:spPr>
          <a:xfrm rot="10800000">
            <a:off x="3581400" y="4191000"/>
            <a:ext cx="1143000" cy="1104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4718050"/>
            <a:ext cx="9144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ounded Rectangle 32"/>
          <p:cNvSpPr/>
          <p:nvPr/>
        </p:nvSpPr>
        <p:spPr>
          <a:xfrm>
            <a:off x="1219200" y="5308600"/>
            <a:ext cx="3048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FF"/>
                </a:solidFill>
              </a:rPr>
              <a:t>B5: </a:t>
            </a:r>
            <a:r>
              <a:rPr lang="en-GB" sz="2400" dirty="0" err="1">
                <a:solidFill>
                  <a:srgbClr val="0000FF"/>
                </a:solidFill>
              </a:rPr>
              <a:t>Chọn</a:t>
            </a:r>
            <a:r>
              <a:rPr lang="en-GB" sz="2400" dirty="0">
                <a:solidFill>
                  <a:srgbClr val="0000FF"/>
                </a:solidFill>
              </a:rPr>
              <a:t> nút gửi</a:t>
            </a:r>
          </a:p>
        </p:txBody>
      </p:sp>
      <p:cxnSp>
        <p:nvCxnSpPr>
          <p:cNvPr id="35" name="Straight Arrow Connector 34"/>
          <p:cNvCxnSpPr>
            <a:endCxn id="30731" idx="3"/>
          </p:cNvCxnSpPr>
          <p:nvPr/>
        </p:nvCxnSpPr>
        <p:spPr>
          <a:xfrm flipH="1" flipV="1">
            <a:off x="1185863" y="4897438"/>
            <a:ext cx="261937" cy="398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4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8" grpId="0" animBg="1"/>
      <p:bldP spid="30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343"/>
          <p:cNvSpPr txBox="1">
            <a:spLocks noChangeArrowheads="1"/>
          </p:cNvSpPr>
          <p:nvPr/>
        </p:nvSpPr>
        <p:spPr bwMode="auto">
          <a:xfrm>
            <a:off x="719138" y="457200"/>
            <a:ext cx="80438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 eaLnBrk="1" hangingPunct="1">
              <a:spcBef>
                <a:spcPct val="50000"/>
              </a:spcBef>
              <a:defRPr/>
            </a:pPr>
            <a:r>
              <a:rPr lang="en-US" altLang="vi-VN" sz="2800" dirty="0">
                <a:solidFill>
                  <a:srgbClr val="0000FF"/>
                </a:solidFill>
                <a:latin typeface="+mn-lt"/>
              </a:rPr>
              <a:t>Điền tên người </a:t>
            </a:r>
            <a:r>
              <a:rPr lang="en-US" altLang="vi-VN" sz="2800" dirty="0" err="1">
                <a:solidFill>
                  <a:srgbClr val="0000FF"/>
                </a:solidFill>
                <a:latin typeface="+mn-lt"/>
              </a:rPr>
              <a:t>dùng</a:t>
            </a:r>
            <a:r>
              <a:rPr lang="en-US" altLang="vi-VN" sz="2800" dirty="0">
                <a:solidFill>
                  <a:srgbClr val="0000FF"/>
                </a:solidFill>
                <a:latin typeface="+mn-lt"/>
              </a:rPr>
              <a:t>, </a:t>
            </a:r>
            <a:r>
              <a:rPr lang="en-US" altLang="vi-VN" sz="2800" dirty="0" err="1">
                <a:solidFill>
                  <a:srgbClr val="0000FF"/>
                </a:solidFill>
                <a:latin typeface="+mn-lt"/>
              </a:rPr>
              <a:t>tên</a:t>
            </a:r>
            <a:r>
              <a:rPr lang="en-US" altLang="vi-VN" sz="2800" dirty="0">
                <a:solidFill>
                  <a:srgbClr val="0000FF"/>
                </a:solidFill>
                <a:latin typeface="+mn-lt"/>
              </a:rPr>
              <a:t> nhà cung cấp dịch vụ điện tử vào ô trống trong bảng sau: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53988" y="2078038"/>
          <a:ext cx="8913812" cy="343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5487"/>
                <a:gridCol w="2621710"/>
                <a:gridCol w="2696615"/>
              </a:tblGrid>
              <a:tr h="88168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33CC"/>
                          </a:solidFill>
                        </a:rPr>
                        <a:t>Địa</a:t>
                      </a:r>
                      <a:r>
                        <a:rPr lang="en-GB" sz="2400" baseline="0" dirty="0" smtClean="0">
                          <a:solidFill>
                            <a:srgbClr val="FF33CC"/>
                          </a:solidFill>
                        </a:rPr>
                        <a:t> chỉ thư điện tử</a:t>
                      </a:r>
                      <a:endParaRPr lang="en-GB" sz="2400" dirty="0">
                        <a:solidFill>
                          <a:srgbClr val="FF33CC"/>
                        </a:solidFill>
                      </a:endParaRPr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33CC"/>
                          </a:solidFill>
                        </a:rPr>
                        <a:t>Tên</a:t>
                      </a:r>
                      <a:r>
                        <a:rPr lang="en-GB" sz="2400" baseline="0" dirty="0" smtClean="0">
                          <a:solidFill>
                            <a:srgbClr val="FF33CC"/>
                          </a:solidFill>
                        </a:rPr>
                        <a:t> người dùng</a:t>
                      </a:r>
                      <a:endParaRPr lang="en-GB" sz="2400" dirty="0">
                        <a:solidFill>
                          <a:srgbClr val="FF33CC"/>
                        </a:solidFill>
                      </a:endParaRPr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33CC"/>
                          </a:solidFill>
                        </a:rPr>
                        <a:t>Tên</a:t>
                      </a:r>
                      <a:r>
                        <a:rPr lang="en-GB" sz="2400" baseline="0" dirty="0" smtClean="0">
                          <a:solidFill>
                            <a:srgbClr val="FF33CC"/>
                          </a:solidFill>
                        </a:rPr>
                        <a:t> nhà cung cấp dịch vụ</a:t>
                      </a:r>
                      <a:endParaRPr lang="en-GB" sz="2400" dirty="0">
                        <a:solidFill>
                          <a:srgbClr val="FF33CC"/>
                        </a:solidFill>
                      </a:endParaRPr>
                    </a:p>
                  </a:txBody>
                  <a:tcPr marT="45719" marB="45719"/>
                </a:tc>
              </a:tr>
              <a:tr h="50978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Tronghieu2006@gmail.com</a:t>
                      </a:r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9" marB="45719"/>
                </a:tc>
              </a:tr>
              <a:tr h="50978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Nguyenvanhung5a@gmail.com</a:t>
                      </a:r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</a:tr>
              <a:tr h="50978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thuyan.141006@yahoo.com</a:t>
                      </a:r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</a:tr>
              <a:tr h="50978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phamvanbinh5a@yahoo.com</a:t>
                      </a:r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</a:tr>
              <a:tr h="50978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Tran.khiem.31.03.2006@gmail.com</a:t>
                      </a:r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9" marB="45719"/>
                </a:tc>
              </a:tr>
            </a:tbl>
          </a:graphicData>
        </a:graphic>
      </p:graphicFrame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962400" y="2925763"/>
            <a:ext cx="172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6600"/>
                </a:solidFill>
              </a:rPr>
              <a:t>Tronghieu2006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81800" y="2925763"/>
            <a:ext cx="1287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FF"/>
                </a:solidFill>
              </a:rPr>
              <a:t>Gmail.com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962400" y="3459163"/>
            <a:ext cx="212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6600"/>
                </a:solidFill>
              </a:rPr>
              <a:t>Nguyenvanhung5a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858000" y="3459163"/>
            <a:ext cx="1287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FF"/>
                </a:solidFill>
              </a:rPr>
              <a:t>Gmail.com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962400" y="3992563"/>
            <a:ext cx="1787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6600"/>
                </a:solidFill>
              </a:rPr>
              <a:t>Thuyan.141006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858000" y="40386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FF"/>
                </a:solidFill>
              </a:rPr>
              <a:t>yahoo.com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962400" y="4465638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6600"/>
                </a:solidFill>
              </a:rPr>
              <a:t>phamvanbinh5a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858000" y="44958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FF"/>
                </a:solidFill>
              </a:rPr>
              <a:t>yahoo.com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667125" y="5003800"/>
            <a:ext cx="261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6600"/>
                </a:solidFill>
              </a:rPr>
              <a:t>Tran.khiem.31.03.2006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6934200" y="5010150"/>
            <a:ext cx="128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FF"/>
                </a:solidFill>
              </a:rPr>
              <a:t>Gmail.com</a:t>
            </a:r>
          </a:p>
        </p:txBody>
      </p:sp>
      <p:sp>
        <p:nvSpPr>
          <p:cNvPr id="31789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38"/>
          <p:cNvSpPr>
            <a:spLocks noChangeArrowheads="1"/>
          </p:cNvSpPr>
          <p:nvPr/>
        </p:nvSpPr>
        <p:spPr bwMode="auto">
          <a:xfrm flipV="1">
            <a:off x="1841500" y="801688"/>
            <a:ext cx="4864100" cy="492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17411" name="Text Box 343"/>
          <p:cNvSpPr txBox="1">
            <a:spLocks noChangeArrowheads="1"/>
          </p:cNvSpPr>
          <p:nvPr/>
        </p:nvSpPr>
        <p:spPr bwMode="auto">
          <a:xfrm>
            <a:off x="1841500" y="190500"/>
            <a:ext cx="621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i="1">
                <a:solidFill>
                  <a:srgbClr val="FF6600"/>
                </a:solidFill>
                <a:latin typeface="Arial" charset="0"/>
              </a:rPr>
              <a:t>A.HOẠT  ĐỘNG CƠ BẢN</a:t>
            </a:r>
          </a:p>
        </p:txBody>
      </p:sp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793" y="5585619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55600" y="944563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1. </a:t>
            </a:r>
            <a:r>
              <a:rPr lang="en-US" altLang="vi-VN" sz="2800" b="1" dirty="0" err="1">
                <a:solidFill>
                  <a:srgbClr val="FF0000"/>
                </a:solidFill>
                <a:latin typeface="+mn-lt"/>
              </a:rPr>
              <a:t>Điạ</a:t>
            </a: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 chỉ thư điện tử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262063" y="1717675"/>
            <a:ext cx="6826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chemeClr val="tx2"/>
                </a:solidFill>
                <a:latin typeface="+mn-lt"/>
              </a:rPr>
              <a:t>Quan sát và đọc thông tin hình dưới đây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8600" y="2590800"/>
            <a:ext cx="4343400" cy="236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Chào các bạn!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Mình là Bờm, học lớp 5A.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Địa chỉ thư điện tử của mình là:</a:t>
            </a:r>
          </a:p>
          <a:p>
            <a:pPr algn="ctr">
              <a:defRPr/>
            </a:pPr>
            <a:r>
              <a:rPr lang="en-GB" sz="2400" i="1" u="sng" dirty="0">
                <a:solidFill>
                  <a:srgbClr val="FF33CC"/>
                </a:solidFill>
              </a:rPr>
              <a:t>bomcungtrang</a:t>
            </a:r>
            <a:r>
              <a:rPr lang="en-GB" sz="2400" i="1" dirty="0">
                <a:solidFill>
                  <a:schemeClr val="tx1"/>
                </a:solidFill>
              </a:rPr>
              <a:t>@</a:t>
            </a:r>
            <a:r>
              <a:rPr lang="en-GB" sz="2400" i="1" u="sng" dirty="0">
                <a:solidFill>
                  <a:srgbClr val="00B050"/>
                </a:solidFill>
              </a:rPr>
              <a:t>gmail.com</a:t>
            </a:r>
          </a:p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4737100" y="2590800"/>
            <a:ext cx="4406900" cy="236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Chào các bạn!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Mình là Tễu, học lớp 5B.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Địa chỉ thư điện tử của mình là:</a:t>
            </a:r>
          </a:p>
          <a:p>
            <a:pPr algn="ctr">
              <a:defRPr/>
            </a:pPr>
            <a:r>
              <a:rPr lang="en-GB" sz="2400" i="1" u="sng" dirty="0">
                <a:solidFill>
                  <a:srgbClr val="FF33CC"/>
                </a:solidFill>
              </a:rPr>
              <a:t>teulop5b</a:t>
            </a:r>
            <a:r>
              <a:rPr lang="en-GB" sz="2400" i="1" dirty="0">
                <a:solidFill>
                  <a:schemeClr val="tx1"/>
                </a:solidFill>
              </a:rPr>
              <a:t>@</a:t>
            </a:r>
            <a:r>
              <a:rPr lang="en-GB" sz="2400" i="1" u="sng" dirty="0">
                <a:solidFill>
                  <a:srgbClr val="00B050"/>
                </a:solidFill>
              </a:rPr>
              <a:t>yahoo.com.vn</a:t>
            </a:r>
          </a:p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2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1841500" y="4267200"/>
            <a:ext cx="1130300" cy="1219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895600" y="4267200"/>
            <a:ext cx="3124200" cy="1219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676400" y="5486400"/>
            <a:ext cx="2438400" cy="685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C00000"/>
                </a:solidFill>
              </a:rPr>
              <a:t>Tên người dùng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3352800" y="4267200"/>
            <a:ext cx="2590800" cy="1066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943600" y="4267200"/>
            <a:ext cx="1676400" cy="1066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724400" y="5372100"/>
            <a:ext cx="2895600" cy="685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C00000"/>
                </a:solidFill>
              </a:rPr>
              <a:t>Tên nhà cung cấp dịch vụ</a:t>
            </a:r>
          </a:p>
        </p:txBody>
      </p:sp>
      <p:sp>
        <p:nvSpPr>
          <p:cNvPr id="17425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8" grpId="0"/>
      <p:bldP spid="16" grpId="0" animBg="1"/>
      <p:bldP spid="17" grpId="0" animBg="1"/>
      <p:bldP spid="27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2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49"/>
          <p:cNvSpPr txBox="1">
            <a:spLocks noChangeArrowheads="1"/>
          </p:cNvSpPr>
          <p:nvPr/>
        </p:nvSpPr>
        <p:spPr bwMode="auto">
          <a:xfrm>
            <a:off x="171450" y="58738"/>
            <a:ext cx="8928100" cy="659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vi-VN" sz="3200" b="1" dirty="0">
                <a:solidFill>
                  <a:srgbClr val="FF0000"/>
                </a:solidFill>
                <a:latin typeface="+mn-lt"/>
              </a:rPr>
              <a:t>Một địa chỉ điện tử có cấu trúc: 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vi-VN" sz="3200" dirty="0">
                <a:solidFill>
                  <a:srgbClr val="FF33CC"/>
                </a:solidFill>
                <a:latin typeface="+mn-lt"/>
              </a:rPr>
              <a:t>&lt;</a:t>
            </a:r>
            <a:r>
              <a:rPr lang="en-US" altLang="vi-VN" sz="3200" i="1" dirty="0">
                <a:solidFill>
                  <a:srgbClr val="FF33CC"/>
                </a:solidFill>
                <a:latin typeface="+mn-lt"/>
              </a:rPr>
              <a:t>Tên người dùng&gt;</a:t>
            </a:r>
            <a:r>
              <a:rPr lang="en-US" altLang="vi-VN" sz="3200" i="1" dirty="0">
                <a:latin typeface="+mn-lt"/>
              </a:rPr>
              <a:t>@</a:t>
            </a:r>
            <a:r>
              <a:rPr lang="en-US" altLang="vi-VN" sz="3200" i="1" dirty="0">
                <a:solidFill>
                  <a:srgbClr val="FF33CC"/>
                </a:solidFill>
                <a:latin typeface="+mn-lt"/>
              </a:rPr>
              <a:t>&lt;Tên nhà cung cấp </a:t>
            </a:r>
            <a:r>
              <a:rPr lang="en-US" altLang="vi-VN" sz="3200" i="1" dirty="0" err="1">
                <a:solidFill>
                  <a:srgbClr val="FF33CC"/>
                </a:solidFill>
                <a:latin typeface="+mn-lt"/>
              </a:rPr>
              <a:t>dịch</a:t>
            </a:r>
            <a:r>
              <a:rPr lang="en-US" altLang="vi-VN" sz="3200" i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altLang="vi-VN" sz="3200" i="1" dirty="0" err="1">
                <a:solidFill>
                  <a:srgbClr val="FF33CC"/>
                </a:solidFill>
                <a:latin typeface="+mn-lt"/>
              </a:rPr>
              <a:t>vụ</a:t>
            </a:r>
            <a:r>
              <a:rPr lang="en-US" altLang="vi-VN" sz="3200" i="1" dirty="0">
                <a:solidFill>
                  <a:srgbClr val="FF33CC"/>
                </a:solidFill>
                <a:latin typeface="+mn-lt"/>
              </a:rPr>
              <a:t>&gt;</a:t>
            </a:r>
          </a:p>
          <a:p>
            <a:pPr algn="ctr">
              <a:defRPr/>
            </a:pPr>
            <a:endParaRPr lang="en-US" altLang="vi-VN" sz="1000" i="1" dirty="0">
              <a:solidFill>
                <a:srgbClr val="FF33CC"/>
              </a:solidFill>
              <a:latin typeface="+mn-lt"/>
            </a:endParaRP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vi-VN" sz="2800" dirty="0">
                <a:solidFill>
                  <a:srgbClr val="FF33CC"/>
                </a:solidFill>
                <a:latin typeface="+mn-lt"/>
              </a:rPr>
              <a:t>&lt;</a:t>
            </a:r>
            <a:r>
              <a:rPr lang="en-US" altLang="vi-VN" sz="2800" i="1" dirty="0" err="1">
                <a:solidFill>
                  <a:srgbClr val="FF33CC"/>
                </a:solidFill>
                <a:latin typeface="+mn-lt"/>
              </a:rPr>
              <a:t>Tên</a:t>
            </a:r>
            <a:r>
              <a:rPr lang="en-US" altLang="vi-VN" sz="2800" i="1" dirty="0">
                <a:solidFill>
                  <a:srgbClr val="FF33CC"/>
                </a:solidFill>
                <a:latin typeface="+mn-lt"/>
              </a:rPr>
              <a:t> người dùng&gt;</a:t>
            </a:r>
            <a:r>
              <a:rPr lang="en-US" altLang="vi-VN" sz="2800" dirty="0">
                <a:latin typeface="+mn-lt"/>
              </a:rPr>
              <a:t>: là tên dùng để đăng nhập vào hộp thư, viết liền , không có dấu tiếng Việt, không có kí tự đặc biệt (được dùng chữ cái,số,dấu chấm “.” và dấu gạch ngang “_”).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vi-VN" sz="2800" dirty="0">
                <a:latin typeface="+mn-lt"/>
              </a:rPr>
              <a:t>Kí tự @ ở giữa </a:t>
            </a:r>
            <a:r>
              <a:rPr lang="en-US" altLang="vi-VN" sz="2800" dirty="0">
                <a:solidFill>
                  <a:srgbClr val="FF33CC"/>
                </a:solidFill>
                <a:latin typeface="+mn-lt"/>
              </a:rPr>
              <a:t>&lt;</a:t>
            </a:r>
            <a:r>
              <a:rPr lang="en-US" altLang="vi-VN" sz="2800" i="1" dirty="0">
                <a:solidFill>
                  <a:srgbClr val="FF33CC"/>
                </a:solidFill>
                <a:latin typeface="+mn-lt"/>
              </a:rPr>
              <a:t>Tên người dùng&gt;</a:t>
            </a:r>
            <a:r>
              <a:rPr lang="en-US" altLang="vi-VN" sz="2800" i="1" dirty="0">
                <a:latin typeface="+mn-lt"/>
              </a:rPr>
              <a:t>và</a:t>
            </a:r>
            <a:r>
              <a:rPr lang="en-US" altLang="vi-VN" sz="2800" i="1" dirty="0">
                <a:solidFill>
                  <a:srgbClr val="FF33CC"/>
                </a:solidFill>
                <a:latin typeface="+mn-lt"/>
              </a:rPr>
              <a:t>&lt;Tên nhà cung cấp dịch vụ&gt; </a:t>
            </a:r>
            <a:r>
              <a:rPr lang="en-US" altLang="vi-VN" sz="2800" dirty="0">
                <a:latin typeface="+mn-lt"/>
              </a:rPr>
              <a:t>là bắt buộc phải có.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vi-VN" sz="2800" i="1" dirty="0">
                <a:solidFill>
                  <a:srgbClr val="FF33CC"/>
                </a:solidFill>
                <a:latin typeface="+mn-lt"/>
              </a:rPr>
              <a:t>&lt;Tên nhà cung cấp dịch vụ&gt;</a:t>
            </a:r>
            <a:r>
              <a:rPr lang="en-US" altLang="vi-VN" sz="2800" dirty="0">
                <a:solidFill>
                  <a:srgbClr val="FF33CC"/>
                </a:solidFill>
                <a:latin typeface="+mn-lt"/>
              </a:rPr>
              <a:t>: </a:t>
            </a:r>
            <a:r>
              <a:rPr lang="en-US" altLang="vi-VN" sz="2800" dirty="0">
                <a:latin typeface="+mn-lt"/>
              </a:rPr>
              <a:t>được quy định sẵn bởi từng nhà cung cấp dịch vụ thư điện tử.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vi-VN" sz="2800" dirty="0">
                <a:latin typeface="+mn-lt"/>
              </a:rPr>
              <a:t>Mỗi địa chỉ thư điện tử có 1 mật khẩu để đăng nhập vào hộp thư</a:t>
            </a:r>
          </a:p>
        </p:txBody>
      </p:sp>
      <p:sp>
        <p:nvSpPr>
          <p:cNvPr id="18438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343"/>
          <p:cNvSpPr txBox="1">
            <a:spLocks noChangeArrowheads="1"/>
          </p:cNvSpPr>
          <p:nvPr/>
        </p:nvSpPr>
        <p:spPr bwMode="auto">
          <a:xfrm>
            <a:off x="638175" y="315913"/>
            <a:ext cx="868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3200" b="1" dirty="0">
                <a:solidFill>
                  <a:srgbClr val="FF0000"/>
                </a:solidFill>
                <a:latin typeface="+mn-lt"/>
              </a:rPr>
              <a:t>2. Đăng kí thư điện tử miễn phí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34963" y="1177925"/>
            <a:ext cx="8809037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GB" sz="3200">
                <a:latin typeface="Times New Roman" pitchFamily="18" charset="0"/>
                <a:cs typeface="Times New Roman" pitchFamily="18" charset="0"/>
              </a:rPr>
              <a:t>a) Em hãy điền &lt;Tên người dùng&gt; vào chỗ chấm để</a:t>
            </a:r>
          </a:p>
          <a:p>
            <a:pPr algn="just">
              <a:lnSpc>
                <a:spcPct val="120000"/>
              </a:lnSpc>
            </a:pPr>
            <a:r>
              <a:rPr lang="en-GB" sz="3200">
                <a:latin typeface="Times New Roman" pitchFamily="18" charset="0"/>
                <a:cs typeface="Times New Roman" pitchFamily="18" charset="0"/>
              </a:rPr>
              <a:t>Tự đặt cho mình 1địa chỉ thư điện tử. Sau đó cô sẽ </a:t>
            </a:r>
          </a:p>
          <a:p>
            <a:pPr algn="just">
              <a:lnSpc>
                <a:spcPct val="120000"/>
              </a:lnSpc>
            </a:pPr>
            <a:r>
              <a:rPr lang="en-GB" sz="3200">
                <a:latin typeface="Times New Roman" pitchFamily="18" charset="0"/>
                <a:cs typeface="Times New Roman" pitchFamily="18" charset="0"/>
              </a:rPr>
              <a:t>đăng kí tài khoản thư điện tử miễn phí cho em.</a:t>
            </a:r>
          </a:p>
          <a:p>
            <a:pPr algn="just"/>
            <a:endParaRPr lang="en-GB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43"/>
          <p:cNvSpPr txBox="1">
            <a:spLocks noChangeArrowheads="1"/>
          </p:cNvSpPr>
          <p:nvPr/>
        </p:nvSpPr>
        <p:spPr bwMode="auto">
          <a:xfrm>
            <a:off x="533400" y="2887663"/>
            <a:ext cx="7772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3200" b="1" i="1" dirty="0">
                <a:latin typeface="+mn-lt"/>
              </a:rPr>
              <a:t>.....................................@gmail.com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5613" y="3535363"/>
            <a:ext cx="8643937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3200">
                <a:latin typeface="Times New Roman" pitchFamily="18" charset="0"/>
                <a:cs typeface="Times New Roman" pitchFamily="18" charset="0"/>
              </a:rPr>
              <a:t>Em nhận lại địa chỉ thư điện tử và mật khẩu đã được đăng kí.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81000" y="4648200"/>
            <a:ext cx="8763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</a:t>
            </a:r>
            <a:r>
              <a:rPr lang="en-GB" sz="3200" i="1">
                <a:latin typeface="Times New Roman" pitchFamily="18" charset="0"/>
                <a:cs typeface="Times New Roman" pitchFamily="18" charset="0"/>
              </a:rPr>
              <a:t>: Bây giờ em đã có 1 </a:t>
            </a:r>
            <a:r>
              <a:rPr lang="en-GB" sz="3200" i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tài khoản </a:t>
            </a:r>
            <a:r>
              <a:rPr lang="en-GB" sz="3200" i="1">
                <a:latin typeface="Times New Roman" pitchFamily="18" charset="0"/>
                <a:cs typeface="Times New Roman" pitchFamily="18" charset="0"/>
              </a:rPr>
              <a:t>thư điện tử gồm địa chỉ và mật khẩu . Em hãy ghi nhớ để sử dụng nhé</a:t>
            </a:r>
            <a:r>
              <a:rPr lang="en-GB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65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47" name="Text Box 343"/>
          <p:cNvSpPr txBox="1">
            <a:spLocks noChangeArrowheads="1"/>
          </p:cNvSpPr>
          <p:nvPr/>
        </p:nvSpPr>
        <p:spPr bwMode="auto">
          <a:xfrm>
            <a:off x="1857375" y="158750"/>
            <a:ext cx="670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3200" b="1" i="1" dirty="0">
                <a:solidFill>
                  <a:srgbClr val="FF6600"/>
                </a:solidFill>
                <a:latin typeface="+mn-lt"/>
              </a:rPr>
              <a:t>B. HOẠT  ĐỘNG THỰC HÀNH</a:t>
            </a:r>
          </a:p>
        </p:txBody>
      </p:sp>
      <p:pic>
        <p:nvPicPr>
          <p:cNvPr id="2150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-793" y="5585619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1975" y="1263650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3. Nhận và gửi thư điện tử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38175" y="1868488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0000"/>
                </a:solidFill>
                <a:latin typeface="+mn-lt"/>
              </a:rPr>
              <a:t>a) Vào hộp thư, xem thư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52450" y="2901950"/>
            <a:ext cx="8524875" cy="207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B1: Truy cập trang web http/google.com.vn</a:t>
            </a:r>
            <a:r>
              <a:rPr lang="en-US" altLang="vi-VN" sz="2800" dirty="0">
                <a:latin typeface="+mn-lt"/>
              </a:rPr>
              <a:t>,</a:t>
            </a:r>
          </a:p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endParaRPr lang="en-US" altLang="vi-VN" sz="2800" dirty="0">
              <a:latin typeface="+mn-lt"/>
            </a:endParaRPr>
          </a:p>
          <a:p>
            <a:pPr marL="514350" indent="-514350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dirty="0">
                <a:latin typeface="+mn-lt"/>
              </a:rPr>
              <a:t> </a:t>
            </a:r>
            <a:endParaRPr lang="en-US" altLang="vi-VN" sz="2800" b="1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52575" y="3709988"/>
            <a:ext cx="13716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Đăng nhập</a:t>
            </a:r>
          </a:p>
        </p:txBody>
      </p:sp>
      <p:sp>
        <p:nvSpPr>
          <p:cNvPr id="21514" name="Rectangle 338"/>
          <p:cNvSpPr>
            <a:spLocks noChangeArrowheads="1"/>
          </p:cNvSpPr>
          <p:nvPr/>
        </p:nvSpPr>
        <p:spPr bwMode="auto">
          <a:xfrm flipV="1">
            <a:off x="1936750" y="714375"/>
            <a:ext cx="5530850" cy="460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1515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9738" y="3657600"/>
            <a:ext cx="852487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325" indent="-60325" algn="just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altLang="vi-VN" sz="2800" dirty="0" err="1">
                <a:latin typeface="+mn-lt"/>
              </a:rPr>
              <a:t>chọn</a:t>
            </a:r>
            <a:r>
              <a:rPr lang="en-US" altLang="vi-VN" sz="2800" dirty="0">
                <a:latin typeface="+mn-lt"/>
              </a:rPr>
              <a:t>                  ở góc trên bên phải cửa sổ </a:t>
            </a:r>
            <a:r>
              <a:rPr lang="en-US" altLang="vi-VN" sz="2800" dirty="0" err="1">
                <a:latin typeface="+mn-lt"/>
              </a:rPr>
              <a:t>trình</a:t>
            </a:r>
            <a:r>
              <a:rPr lang="en-US" altLang="vi-VN" sz="2800" dirty="0">
                <a:latin typeface="+mn-lt"/>
              </a:rPr>
              <a:t> </a:t>
            </a:r>
            <a:r>
              <a:rPr lang="en-US" altLang="vi-VN" sz="2800" dirty="0" err="1">
                <a:latin typeface="+mn-lt"/>
              </a:rPr>
              <a:t>duyệt</a:t>
            </a:r>
            <a:r>
              <a:rPr lang="en-US" altLang="vi-VN" sz="2800" dirty="0">
                <a:latin typeface="+mn-lt"/>
              </a:rPr>
              <a:t> </a:t>
            </a:r>
            <a:r>
              <a:rPr lang="en-US" altLang="vi-VN" sz="2800" dirty="0" err="1">
                <a:latin typeface="+mn-lt"/>
              </a:rPr>
              <a:t>xuất</a:t>
            </a:r>
            <a:r>
              <a:rPr lang="en-US" altLang="vi-VN" sz="2800" dirty="0">
                <a:latin typeface="+mn-lt"/>
              </a:rPr>
              <a:t> hiện nội dung như sau:  </a:t>
            </a:r>
            <a:endParaRPr lang="en-US" altLang="vi-VN" sz="2800" b="1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8" grpId="0"/>
      <p:bldP spid="16" grpId="0"/>
      <p:bldP spid="17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6075" y="952500"/>
            <a:ext cx="3819525" cy="4144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17" name="Rounded Rectangle 16"/>
          <p:cNvSpPr/>
          <p:nvPr/>
        </p:nvSpPr>
        <p:spPr>
          <a:xfrm>
            <a:off x="77788" y="1273175"/>
            <a:ext cx="2284412" cy="4262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Các tài khoản đã  từng đăng nhập trên máy tính.</a:t>
            </a:r>
          </a:p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Sau lần đăng nhập đầu tiên,những lần tiếp theo , tài khoản của em  sẽ xuất hiện ở đây.</a:t>
            </a:r>
          </a:p>
        </p:txBody>
      </p:sp>
      <p:cxnSp>
        <p:nvCxnSpPr>
          <p:cNvPr id="20" name="Straight Connector 19"/>
          <p:cNvCxnSpPr>
            <a:endCxn id="17" idx="3"/>
          </p:cNvCxnSpPr>
          <p:nvPr/>
        </p:nvCxnSpPr>
        <p:spPr>
          <a:xfrm flipH="1">
            <a:off x="2362200" y="2154238"/>
            <a:ext cx="990600" cy="12509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3"/>
          </p:cNvCxnSpPr>
          <p:nvPr/>
        </p:nvCxnSpPr>
        <p:spPr>
          <a:xfrm flipV="1">
            <a:off x="2362200" y="2895600"/>
            <a:ext cx="914400" cy="509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086600" y="1143000"/>
            <a:ext cx="1905000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Nếu tài khoản của em xuất hiện ở đây thì nháy chuột vào tài khoản đó để </a:t>
            </a:r>
            <a:r>
              <a:rPr lang="en-GB" sz="2400" dirty="0" err="1">
                <a:solidFill>
                  <a:schemeClr val="tx1"/>
                </a:solidFill>
              </a:rPr>
              <a:t>đến</a:t>
            </a:r>
            <a:r>
              <a:rPr lang="en-GB" sz="2400" dirty="0">
                <a:solidFill>
                  <a:schemeClr val="tx1"/>
                </a:solidFill>
              </a:rPr>
              <a:t> B3.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5486400" y="2154238"/>
            <a:ext cx="1600200" cy="44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763838" y="5562600"/>
            <a:ext cx="43434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Nếu tài khoản của em chưa xuất hiện thì nháy chuột vào </a:t>
            </a:r>
            <a:r>
              <a:rPr lang="en-GB" sz="2400" b="1" dirty="0">
                <a:solidFill>
                  <a:schemeClr val="tx1"/>
                </a:solidFill>
              </a:rPr>
              <a:t>Sử dụng 1 tài khoản khác.</a:t>
            </a:r>
            <a:endParaRPr lang="en-GB" sz="24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8" idx="0"/>
          </p:cNvCxnSpPr>
          <p:nvPr/>
        </p:nvCxnSpPr>
        <p:spPr>
          <a:xfrm flipH="1" flipV="1">
            <a:off x="4648200" y="3581400"/>
            <a:ext cx="287338" cy="1981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0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77875" y="596900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B2: </a:t>
            </a:r>
            <a:r>
              <a:rPr lang="en-US" altLang="vi-VN" sz="2800" b="1" dirty="0" err="1">
                <a:solidFill>
                  <a:srgbClr val="0000FF"/>
                </a:solidFill>
                <a:latin typeface="+mn-lt"/>
              </a:rPr>
              <a:t>Nhập</a:t>
            </a: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 &lt;Tên người dùng&gt;</a:t>
            </a:r>
          </a:p>
        </p:txBody>
      </p:sp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700213"/>
            <a:ext cx="4019550" cy="3629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/>
          <p:cNvSpPr/>
          <p:nvPr/>
        </p:nvSpPr>
        <p:spPr>
          <a:xfrm>
            <a:off x="5486400" y="1849438"/>
            <a:ext cx="2971800" cy="3044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Nhập &lt;tênngườidùng &gt; trong địa chỉ thư điện tử em đã đặt vào ô trống rồi nháy chuột vào               .</a:t>
            </a:r>
          </a:p>
        </p:txBody>
      </p:sp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4191000"/>
            <a:ext cx="10382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Elbow Connector 19"/>
          <p:cNvCxnSpPr>
            <a:stCxn id="17" idx="1"/>
          </p:cNvCxnSpPr>
          <p:nvPr/>
        </p:nvCxnSpPr>
        <p:spPr>
          <a:xfrm rot="10800000" flipV="1">
            <a:off x="4038600" y="3371850"/>
            <a:ext cx="1447800" cy="38258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0" descr="bar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-36513"/>
            <a:ext cx="3725863" cy="51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38175" y="792163"/>
            <a:ext cx="358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B3: Nhập mật khẩu</a:t>
            </a:r>
          </a:p>
        </p:txBody>
      </p:sp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693863"/>
            <a:ext cx="3695700" cy="3248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/>
          <p:cNvSpPr/>
          <p:nvPr/>
        </p:nvSpPr>
        <p:spPr>
          <a:xfrm>
            <a:off x="5486400" y="2438400"/>
            <a:ext cx="2971800" cy="3581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Nhập chính xác mật khẩu em đã được cấp vào ô trống rồi nháy chuột vào                    hoặc nút                            </a:t>
            </a:r>
          </a:p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     Trong ô trống, mật khẩu chỉ hiển thị các dấu *.                                         </a:t>
            </a:r>
            <a:r>
              <a:rPr lang="en-GB" sz="2000" dirty="0">
                <a:solidFill>
                  <a:schemeClr val="tx1"/>
                </a:solidFill>
              </a:rPr>
              <a:t>.   </a:t>
            </a:r>
          </a:p>
        </p:txBody>
      </p:sp>
      <p:cxnSp>
        <p:nvCxnSpPr>
          <p:cNvPr id="19" name="Elbow Connector 18"/>
          <p:cNvCxnSpPr>
            <a:stCxn id="17" idx="1"/>
          </p:cNvCxnSpPr>
          <p:nvPr/>
        </p:nvCxnSpPr>
        <p:spPr>
          <a:xfrm rot="10800000" flipV="1">
            <a:off x="4038600" y="4229100"/>
            <a:ext cx="1447800" cy="1143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4100513"/>
            <a:ext cx="10382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0515600" y="6032500"/>
            <a:ext cx="12954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Đăng nhập</a:t>
            </a:r>
          </a:p>
        </p:txBody>
      </p:sp>
      <p:sp>
        <p:nvSpPr>
          <p:cNvPr id="24587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7" grpId="0" animBg="1"/>
      <p:bldP spid="17" grpId="1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21613" y="5535613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54050" y="615950"/>
            <a:ext cx="876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B4: </a:t>
            </a:r>
            <a:r>
              <a:rPr lang="en-US" altLang="vi-VN" sz="2800" b="1" dirty="0" err="1">
                <a:solidFill>
                  <a:srgbClr val="0000FF"/>
                </a:solidFill>
                <a:latin typeface="+mn-lt"/>
              </a:rPr>
              <a:t>Vào</a:t>
            </a:r>
            <a:r>
              <a:rPr lang="en-US" altLang="vi-VN" sz="2800" b="1" dirty="0">
                <a:solidFill>
                  <a:srgbClr val="0000FF"/>
                </a:solidFill>
                <a:latin typeface="+mn-lt"/>
              </a:rPr>
              <a:t> hộp thư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1716088"/>
            <a:ext cx="7043737" cy="3733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7239000" y="2209800"/>
            <a:ext cx="14478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GB" sz="2400" dirty="0">
                <a:solidFill>
                  <a:schemeClr val="tx1"/>
                </a:solidFill>
              </a:rPr>
              <a:t>Chọn biểu tượng bì thư.</a:t>
            </a:r>
          </a:p>
        </p:txBody>
      </p:sp>
      <p:cxnSp>
        <p:nvCxnSpPr>
          <p:cNvPr id="24" name="Elbow Connector 23"/>
          <p:cNvCxnSpPr>
            <a:stCxn id="19" idx="1"/>
          </p:cNvCxnSpPr>
          <p:nvPr/>
        </p:nvCxnSpPr>
        <p:spPr>
          <a:xfrm rot="10800000">
            <a:off x="3276600" y="2122488"/>
            <a:ext cx="3962400" cy="73501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8" name="AutoShape 2"/>
          <p:cNvSpPr>
            <a:spLocks noChangeArrowheads="1"/>
          </p:cNvSpPr>
          <p:nvPr/>
        </p:nvSpPr>
        <p:spPr bwMode="auto">
          <a:xfrm>
            <a:off x="77788" y="0"/>
            <a:ext cx="90217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676457"/>
  <p:tag name="VIOLETTITLE" val="CĐ1. Bài 3. Thư điện tử (email)"/>
  <p:tag name="VIOLETLESSON" val="3"/>
  <p:tag name="VIOLETCATID" val="8322020"/>
  <p:tag name="VIOLETSUBJECT" val="HD học Tin học 5"/>
  <p:tag name="VIOLETAUTHORID" val="6754553"/>
  <p:tag name="VIOLETAUTHORNAME" val="Đỗ Thị Kim Thanh"/>
  <p:tag name="VIOLETAUTHORAVATAR" val="6/754/553/avatar.jpg"/>
  <p:tag name="VIOLETAUTHORADDRESS" val="Trường TH Tân Minh B - Hà nội"/>
  <p:tag name="VIOLETDATE" val="2019-09-22 10:32:44"/>
  <p:tag name="VIOLETHIT" val="5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65&quot;/&gt;&lt;/object&gt;&lt;object type=&quot;3&quot; unique_id=&quot;10005&quot;&gt;&lt;property id=&quot;20148&quot; value=&quot;5&quot;/&gt;&lt;property id=&quot;20300&quot; value=&quot;Slide 2&quot;/&gt;&lt;property id=&quot;20307&quot; value=&quot;340&quot;/&gt;&lt;/object&gt;&lt;object type=&quot;3&quot; unique_id=&quot;10006&quot;&gt;&lt;property id=&quot;20148&quot; value=&quot;5&quot;/&gt;&lt;property id=&quot;20300&quot; value=&quot;Slide 3&quot;/&gt;&lt;property id=&quot;20307&quot; value=&quot;339&quot;/&gt;&lt;/object&gt;&lt;object type=&quot;3&quot; unique_id=&quot;10007&quot;&gt;&lt;property id=&quot;20148&quot; value=&quot;5&quot;/&gt;&lt;property id=&quot;20300&quot; value=&quot;Slide 4&quot;/&gt;&lt;property id=&quot;20307&quot; value=&quot;348&quot;/&gt;&lt;/object&gt;&lt;object type=&quot;3&quot; unique_id=&quot;10008&quot;&gt;&lt;property id=&quot;20148&quot; value=&quot;5&quot;/&gt;&lt;property id=&quot;20300&quot; value=&quot;Slide 5&quot;/&gt;&lt;property id=&quot;20307&quot; value=&quot;349&quot;/&gt;&lt;/object&gt;&lt;object type=&quot;3&quot; unique_id=&quot;10009&quot;&gt;&lt;property id=&quot;20148&quot; value=&quot;5&quot;/&gt;&lt;property id=&quot;20300&quot; value=&quot;Slide 6&quot;/&gt;&lt;property id=&quot;20307&quot; value=&quot;350&quot;/&gt;&lt;/object&gt;&lt;object type=&quot;3&quot; unique_id=&quot;10010&quot;&gt;&lt;property id=&quot;20148&quot; value=&quot;5&quot;/&gt;&lt;property id=&quot;20300&quot; value=&quot;Slide 7&quot;/&gt;&lt;property id=&quot;20307&quot; value=&quot;351&quot;/&gt;&lt;/object&gt;&lt;object type=&quot;3&quot; unique_id=&quot;10011&quot;&gt;&lt;property id=&quot;20148&quot; value=&quot;5&quot;/&gt;&lt;property id=&quot;20300&quot; value=&quot;Slide 8&quot;/&gt;&lt;property id=&quot;20307&quot; value=&quot;352&quot;/&gt;&lt;/object&gt;&lt;object type=&quot;3&quot; unique_id=&quot;10012&quot;&gt;&lt;property id=&quot;20148&quot; value=&quot;5&quot;/&gt;&lt;property id=&quot;20300&quot; value=&quot;Slide 9&quot;/&gt;&lt;property id=&quot;20307&quot; value=&quot;358&quot;/&gt;&lt;/object&gt;&lt;object type=&quot;3&quot; unique_id=&quot;10013&quot;&gt;&lt;property id=&quot;20148&quot; value=&quot;5&quot;/&gt;&lt;property id=&quot;20300&quot; value=&quot;Slide 10&quot;/&gt;&lt;property id=&quot;20307&quot; value=&quot;359&quot;/&gt;&lt;/object&gt;&lt;object type=&quot;3&quot; unique_id=&quot;10014&quot;&gt;&lt;property id=&quot;20148&quot; value=&quot;5&quot;/&gt;&lt;property id=&quot;20300&quot; value=&quot;Slide 11&quot;/&gt;&lt;property id=&quot;20307&quot; value=&quot;360&quot;/&gt;&lt;/object&gt;&lt;object type=&quot;3&quot; unique_id=&quot;10015&quot;&gt;&lt;property id=&quot;20148&quot; value=&quot;5&quot;/&gt;&lt;property id=&quot;20300&quot; value=&quot;Slide 12&quot;/&gt;&lt;property id=&quot;20307&quot; value=&quot;361&quot;/&gt;&lt;/object&gt;&lt;object type=&quot;3&quot; unique_id=&quot;10016&quot;&gt;&lt;property id=&quot;20148&quot; value=&quot;5&quot;/&gt;&lt;property id=&quot;20300&quot; value=&quot;Slide 13&quot;/&gt;&lt;property id=&quot;20307&quot; value=&quot;362&quot;/&gt;&lt;/object&gt;&lt;object type=&quot;3&quot; unique_id=&quot;10017&quot;&gt;&lt;property id=&quot;20148&quot; value=&quot;5&quot;/&gt;&lt;property id=&quot;20300&quot; value=&quot;Slide 14&quot;/&gt;&lt;property id=&quot;20307&quot; value=&quot;363&quot;/&gt;&lt;/object&gt;&lt;object type=&quot;3&quot; unique_id=&quot;10018&quot;&gt;&lt;property id=&quot;20148&quot; value=&quot;5&quot;/&gt;&lt;property id=&quot;20300&quot; value=&quot;Slide 15&quot;/&gt;&lt;property id=&quot;20307&quot; value=&quot;3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2074</TotalTime>
  <Words>806</Words>
  <Application>Microsoft Office PowerPoint</Application>
  <PresentationFormat>On-screen Show (4:3)</PresentationFormat>
  <Paragraphs>94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cdspqt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Thi My Phuong</dc:creator>
  <cp:lastModifiedBy>MTC</cp:lastModifiedBy>
  <cp:revision>191</cp:revision>
  <dcterms:created xsi:type="dcterms:W3CDTF">2009-02-23T22:49:59Z</dcterms:created>
  <dcterms:modified xsi:type="dcterms:W3CDTF">2020-09-21T09:27:48Z</dcterms:modified>
</cp:coreProperties>
</file>