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9" r:id="rId5"/>
    <p:sldMasterId id="2147483714" r:id="rId6"/>
  </p:sldMasterIdLst>
  <p:notesMasterIdLst>
    <p:notesMasterId r:id="rId41"/>
  </p:notesMasterIdLst>
  <p:sldIdLst>
    <p:sldId id="353" r:id="rId7"/>
    <p:sldId id="337" r:id="rId8"/>
    <p:sldId id="343" r:id="rId9"/>
    <p:sldId id="257" r:id="rId10"/>
    <p:sldId id="348" r:id="rId11"/>
    <p:sldId id="322" r:id="rId12"/>
    <p:sldId id="309" r:id="rId13"/>
    <p:sldId id="346" r:id="rId14"/>
    <p:sldId id="352" r:id="rId15"/>
    <p:sldId id="349" r:id="rId16"/>
    <p:sldId id="324" r:id="rId17"/>
    <p:sldId id="351" r:id="rId18"/>
    <p:sldId id="310" r:id="rId19"/>
    <p:sldId id="283" r:id="rId20"/>
    <p:sldId id="281" r:id="rId21"/>
    <p:sldId id="284" r:id="rId22"/>
    <p:sldId id="327" r:id="rId23"/>
    <p:sldId id="285" r:id="rId24"/>
    <p:sldId id="286" r:id="rId25"/>
    <p:sldId id="311" r:id="rId26"/>
    <p:sldId id="331" r:id="rId27"/>
    <p:sldId id="312" r:id="rId28"/>
    <p:sldId id="332" r:id="rId29"/>
    <p:sldId id="313" r:id="rId30"/>
    <p:sldId id="328" r:id="rId31"/>
    <p:sldId id="287" r:id="rId32"/>
    <p:sldId id="329" r:id="rId33"/>
    <p:sldId id="316" r:id="rId34"/>
    <p:sldId id="333" r:id="rId35"/>
    <p:sldId id="334" r:id="rId36"/>
    <p:sldId id="335" r:id="rId37"/>
    <p:sldId id="336" r:id="rId38"/>
    <p:sldId id="330" r:id="rId39"/>
    <p:sldId id="298" r:id="rId40"/>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348" autoAdjust="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BE85C-B970-468E-94BC-4316C9D493EC}" type="datetimeFigureOut">
              <a:rPr lang="vi-VN" smtClean="0"/>
              <a:t>12/05/2021</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AB467-766F-4942-9868-26E6EE073176}" type="slidenum">
              <a:rPr lang="vi-VN" smtClean="0"/>
              <a:t>‹#›</a:t>
            </a:fld>
            <a:endParaRPr lang="vi-VN"/>
          </a:p>
        </p:txBody>
      </p:sp>
    </p:spTree>
    <p:extLst>
      <p:ext uri="{BB962C8B-B14F-4D97-AF65-F5344CB8AC3E}">
        <p14:creationId xmlns:p14="http://schemas.microsoft.com/office/powerpoint/2010/main" val="86059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a:t>
            </a:fld>
            <a:endParaRPr lang="vi-VN"/>
          </a:p>
        </p:txBody>
      </p:sp>
    </p:spTree>
    <p:extLst>
      <p:ext uri="{BB962C8B-B14F-4D97-AF65-F5344CB8AC3E}">
        <p14:creationId xmlns:p14="http://schemas.microsoft.com/office/powerpoint/2010/main" val="359549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11</a:t>
            </a:fld>
            <a:endParaRPr lang="vi-VN"/>
          </a:p>
        </p:txBody>
      </p:sp>
    </p:spTree>
    <p:extLst>
      <p:ext uri="{BB962C8B-B14F-4D97-AF65-F5344CB8AC3E}">
        <p14:creationId xmlns:p14="http://schemas.microsoft.com/office/powerpoint/2010/main" val="443252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29</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30</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31</a:t>
            </a:fld>
            <a:endParaRPr lang="vi-VN"/>
          </a:p>
        </p:txBody>
      </p:sp>
    </p:spTree>
    <p:extLst>
      <p:ext uri="{BB962C8B-B14F-4D97-AF65-F5344CB8AC3E}">
        <p14:creationId xmlns:p14="http://schemas.microsoft.com/office/powerpoint/2010/main" val="2268286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10"/>
          </p:nvPr>
        </p:nvSpPr>
        <p:spPr/>
        <p:txBody>
          <a:bodyPr/>
          <a:lstStyle/>
          <a:p>
            <a:fld id="{C1EAB467-766F-4942-9868-26E6EE073176}" type="slidenum">
              <a:rPr lang="vi-VN" smtClean="0"/>
              <a:t>32</a:t>
            </a:fld>
            <a:endParaRPr lang="vi-VN"/>
          </a:p>
        </p:txBody>
      </p:sp>
    </p:spTree>
    <p:extLst>
      <p:ext uri="{BB962C8B-B14F-4D97-AF65-F5344CB8AC3E}">
        <p14:creationId xmlns:p14="http://schemas.microsoft.com/office/powerpoint/2010/main" val="226828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12/05/2021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775887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12/05/2021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08449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12/05/2021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0103455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6779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7806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8457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821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46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821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40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4993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t>12/05/2021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35505197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508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4356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46941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5C9CD1-2A42-4E49-A1E4-A670851195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877541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B50E9E-30BF-45E3-91B5-860F1C143ED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934706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2C2BB9-7487-4B7A-8BE0-490DBDC026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337488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C237F1D-D025-40EF-BC0E-95F88AD148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87231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415E4C-3E30-4D9E-A71D-5584598055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853189"/>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8AE4D13-48A0-4851-BE18-DC7726F03A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235903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7C9822-BD7B-4BF0-9FD1-7A8DBFF4F37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561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B25B-88F1-4CE2-A6A5-D9BCA0505D1F}" type="datetimeFigureOut">
              <a:rPr lang="vi-VN" smtClean="0"/>
              <a:t>12/05/2021</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35566867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5C35D1-F777-47E8-B3E7-47DF145D0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9525197"/>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821365-B2D5-466F-948F-BB160A40B8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145050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D12FE6-9EB4-4046-B59D-9F96A19B8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852323"/>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A7686F-8523-44E8-B0F8-C59F71095EA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970450"/>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EC1C0-9EED-4B65-9844-8C9D425A4A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61290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704C-C144-4EE5-8C9B-D9FF94954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912519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C2D7C-6FB1-4878-AAF2-1A65BB1D9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6144369"/>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4F91A-B3BE-47E2-AD6D-E975E6980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93230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F140D-8E73-4171-ABAA-D5FCABD99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3940874"/>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97FA22-D312-4DA5-8E04-076CC08D4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396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F32B25B-88F1-4CE2-A6A5-D9BCA0505D1F}" type="datetimeFigureOut">
              <a:rPr lang="vi-VN" smtClean="0"/>
              <a:t>12/05/2021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2848762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E6E7E7-0E4D-40D0-B17C-E8ABCA06C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7213239"/>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8A283-5B6E-433B-A0F8-1DC4356A0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624582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1B00D1-2682-40B4-B86C-4C4121924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682370"/>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FDC17-321A-41A3-B863-F51232146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08232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0256-5665-4B57-B9BF-691AE6109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24890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04D9B-D8B2-41EE-95F9-779D87BAF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79914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9BEDE-5A36-49BE-A6B5-377C559C5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384276"/>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0A8284-A81F-4330-8FDF-52130FA47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34251"/>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EEC1C0-9EED-4B65-9844-8C9D425A4A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872198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6F704C-C144-4EE5-8C9B-D9FF949542E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593504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F32B25B-88F1-4CE2-A6A5-D9BCA0505D1F}" type="datetimeFigureOut">
              <a:rPr lang="vi-VN" smtClean="0"/>
              <a:t>12/05/2021</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4835174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DC2D7C-6FB1-4878-AAF2-1A65BB1D97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90926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4F91A-B3BE-47E2-AD6D-E975E69802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632723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0BF140D-8E73-4171-ABAA-D5FCABD99F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870212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297FA22-D312-4DA5-8E04-076CC08D40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981756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7E6E7E7-0E4D-40D0-B17C-E8ABCA06C3E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371881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8A283-5B6E-433B-A0F8-1DC4356A0D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0488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61B00D1-2682-40B4-B86C-4C412192434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85183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FDC17-321A-41A3-B863-F51232146B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28642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F310256-5665-4B57-B9BF-691AE6109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428480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704D9B-D8B2-41EE-95F9-779D87BAF6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84038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F32B25B-88F1-4CE2-A6A5-D9BCA0505D1F}" type="datetimeFigureOut">
              <a:rPr lang="vi-VN" smtClean="0"/>
              <a:t>12/05/2021</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24466917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B29BEDE-5A36-49BE-A6B5-377C559C5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10505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20A8284-A81F-4330-8FDF-52130FA47A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30434"/>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325766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76725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1755500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0708825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217504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7023371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508322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139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32B25B-88F1-4CE2-A6A5-D9BCA0505D1F}" type="datetimeFigureOut">
              <a:rPr lang="vi-VN" smtClean="0"/>
              <a:t>12/05/2021</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17491545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90324785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005416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426089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t>12/05/2021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67657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32B25B-88F1-4CE2-A6A5-D9BCA0505D1F}" type="datetimeFigureOut">
              <a:rPr lang="vi-VN" smtClean="0"/>
              <a:t>12/05/2021</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51E8E4F-1653-4B2D-8F3B-D5CBAAA0C104}" type="slidenum">
              <a:rPr lang="vi-VN" smtClean="0"/>
              <a:t>‹#›</a:t>
            </a:fld>
            <a:endParaRPr lang="vi-VN"/>
          </a:p>
        </p:txBody>
      </p:sp>
    </p:spTree>
    <p:extLst>
      <p:ext uri="{BB962C8B-B14F-4D97-AF65-F5344CB8AC3E}">
        <p14:creationId xmlns:p14="http://schemas.microsoft.com/office/powerpoint/2010/main" val="4067005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theme" Target="../theme/theme5.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B25B-88F1-4CE2-A6A5-D9BCA0505D1F}" type="datetimeFigureOut">
              <a:rPr lang="vi-VN" smtClean="0"/>
              <a:t>12/05/2021</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E8E4F-1653-4B2D-8F3B-D5CBAAA0C104}" type="slidenum">
              <a:rPr lang="vi-VN" smtClean="0"/>
              <a:t>‹#›</a:t>
            </a:fld>
            <a:endParaRPr lang="vi-VN"/>
          </a:p>
        </p:txBody>
      </p:sp>
    </p:spTree>
    <p:extLst>
      <p:ext uri="{BB962C8B-B14F-4D97-AF65-F5344CB8AC3E}">
        <p14:creationId xmlns:p14="http://schemas.microsoft.com/office/powerpoint/2010/main" val="42749536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FA8FE-D920-4152-81F8-626336A8AEF9}" type="datetimeFigureOut">
              <a:rPr lang="en-US" smtClean="0">
                <a:solidFill>
                  <a:prstClr val="black">
                    <a:tint val="75000"/>
                  </a:prstClr>
                </a:solidFill>
              </a:rPr>
              <a:pPr/>
              <a:t>5/12/2021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125250-5FEB-4D40-954E-9B481C5421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729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AB0F9C29-5F46-4758-9E6B-9388C59F4235}"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2720263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24C624-3B4D-4ACA-9B19-19B08C8DD2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053379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D324C624-3B4D-4ACA-9B19-19B08C8DD2A6}"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791332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32B25B-88F1-4CE2-A6A5-D9BCA0505D1F}" type="datetimeFigureOut">
              <a:rPr lang="vi-VN" smtClean="0">
                <a:solidFill>
                  <a:prstClr val="black">
                    <a:tint val="75000"/>
                  </a:prstClr>
                </a:solidFill>
              </a:rPr>
              <a:pPr/>
              <a:t>12/05/2021</a:t>
            </a:fld>
            <a:endParaRPr lang="vi-VN">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1E8E4F-1653-4B2D-8F3B-D5CBAAA0C10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8239453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54.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image" Target="../media/image13.png"/><Relationship Id="rId7" Type="http://schemas.openxmlformats.org/officeDocument/2006/relationships/slide" Target="slide29.xml"/><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slide" Target="slide31.xml"/><Relationship Id="rId5" Type="http://schemas.openxmlformats.org/officeDocument/2006/relationships/image" Target="../media/image14.png"/><Relationship Id="rId4" Type="http://schemas.openxmlformats.org/officeDocument/2006/relationships/slide" Target="slide30.xml"/></Relationships>
</file>

<file path=ppt/slides/_rels/slide29.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3.xml"/><Relationship Id="rId9" Type="http://schemas.openxmlformats.org/officeDocument/2006/relationships/audio" Target="../media/audio7.wav"/></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4.xml"/><Relationship Id="rId9" Type="http://schemas.openxmlformats.org/officeDocument/2006/relationships/audio" Target="../media/audio7.wav"/></Relationships>
</file>

<file path=ppt/slides/_rels/slide31.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5.xml"/><Relationship Id="rId9" Type="http://schemas.openxmlformats.org/officeDocument/2006/relationships/audio" Target="../media/audio7.wav"/></Relationships>
</file>

<file path=ppt/slides/_rels/slide3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slide" Target="slide28.xml"/><Relationship Id="rId3" Type="http://schemas.openxmlformats.org/officeDocument/2006/relationships/slideLayout" Target="../slideLayouts/slideLayout35.xml"/><Relationship Id="rId7" Type="http://schemas.openxmlformats.org/officeDocument/2006/relationships/audio" Target="../media/audio5.wav"/><Relationship Id="rId12" Type="http://schemas.openxmlformats.org/officeDocument/2006/relationships/image" Target="../media/image17.gif"/><Relationship Id="rId2" Type="http://schemas.openxmlformats.org/officeDocument/2006/relationships/audio" Target="file:///C:\WINDOWS\Media\notify.wav" TargetMode="External"/><Relationship Id="rId1" Type="http://schemas.openxmlformats.org/officeDocument/2006/relationships/audio" Target="../media/audio2.wav"/><Relationship Id="rId6" Type="http://schemas.openxmlformats.org/officeDocument/2006/relationships/audio" Target="../media/audio4.wav"/><Relationship Id="rId11" Type="http://schemas.openxmlformats.org/officeDocument/2006/relationships/image" Target="../media/image16.png"/><Relationship Id="rId5" Type="http://schemas.openxmlformats.org/officeDocument/2006/relationships/audio" Target="../media/audio3.wav"/><Relationship Id="rId10" Type="http://schemas.openxmlformats.org/officeDocument/2006/relationships/image" Target="../media/image15.jpeg"/><Relationship Id="rId4" Type="http://schemas.openxmlformats.org/officeDocument/2006/relationships/notesSlide" Target="../notesSlides/notesSlide6.xml"/><Relationship Id="rId9" Type="http://schemas.openxmlformats.org/officeDocument/2006/relationships/audio" Target="../media/audio7.wav"/></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3040"/>
            <a:ext cx="9144000" cy="6824960"/>
          </a:xfrm>
        </p:spPr>
      </p:pic>
      <p:sp>
        <p:nvSpPr>
          <p:cNvPr id="5" name="Rounded Rectangle 4"/>
          <p:cNvSpPr/>
          <p:nvPr/>
        </p:nvSpPr>
        <p:spPr>
          <a:xfrm>
            <a:off x="-4024" y="4067"/>
            <a:ext cx="9148024" cy="1080121"/>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36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TRƯỜNG TIỂU HỌC GIA QUẤT</a:t>
            </a:r>
            <a:endParaRPr lang="en-US" sz="3600" b="1" dirty="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endParaRPr>
          </a:p>
        </p:txBody>
      </p:sp>
      <p:sp>
        <p:nvSpPr>
          <p:cNvPr id="7" name="Rounded Rectangle 6"/>
          <p:cNvSpPr/>
          <p:nvPr/>
        </p:nvSpPr>
        <p:spPr>
          <a:xfrm>
            <a:off x="0" y="2026416"/>
            <a:ext cx="9144000" cy="3418808"/>
          </a:xfrm>
          <a:prstGeom prst="roundRect">
            <a:avLst/>
          </a:prstGeom>
          <a:ln/>
        </p:spPr>
        <p:style>
          <a:lnRef idx="2">
            <a:schemeClr val="accent3"/>
          </a:lnRef>
          <a:fillRef idx="1">
            <a:schemeClr val="lt1"/>
          </a:fillRef>
          <a:effectRef idx="0">
            <a:schemeClr val="accent3"/>
          </a:effectRef>
          <a:fontRef idx="minor">
            <a:schemeClr val="dk1"/>
          </a:fontRef>
        </p:style>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pPr algn="ctr">
              <a:spcBef>
                <a:spcPct val="0"/>
              </a:spcBef>
            </a:pPr>
            <a:r>
              <a:rPr lang="en-US" sz="5400" b="1" dirty="0" smtClean="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TOÁN</a:t>
            </a:r>
          </a:p>
          <a:p>
            <a:pPr algn="ctr">
              <a:spcBef>
                <a:spcPct val="0"/>
              </a:spcBef>
            </a:pPr>
            <a:r>
              <a:rPr lang="en-US" sz="5400" b="1" dirty="0" smtClean="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 </a:t>
            </a:r>
            <a:r>
              <a:rPr lang="en-US" sz="5400" b="1" dirty="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LỚP </a:t>
            </a:r>
            <a:r>
              <a:rPr lang="en-US" sz="5400" b="1" dirty="0" smtClean="0">
                <a:ln w="11430"/>
                <a:solidFill>
                  <a:schemeClr val="accent2">
                    <a:lumMod val="75000"/>
                  </a:schemeClr>
                </a:solidFill>
                <a:effectLst>
                  <a:outerShdw blurRad="80000" dist="40000" dir="5040000" algn="tl">
                    <a:srgbClr val="000000">
                      <a:alpha val="30000"/>
                    </a:srgbClr>
                  </a:outerShdw>
                </a:effectLst>
                <a:latin typeface="Arial" pitchFamily="34" charset="0"/>
                <a:ea typeface="+mj-ea"/>
                <a:cs typeface="Arial" pitchFamily="34" charset="0"/>
              </a:rPr>
              <a:t>4</a:t>
            </a:r>
          </a:p>
          <a:p>
            <a:pPr algn="ctr">
              <a:spcBef>
                <a:spcPct val="0"/>
              </a:spcBef>
            </a:pP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Tìm</a:t>
            </a:r>
            <a:r>
              <a:rPr lang="en-US" sz="60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số</a:t>
            </a:r>
            <a:r>
              <a:rPr lang="en-US" sz="6000" b="1" dirty="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trung</a:t>
            </a:r>
            <a:r>
              <a:rPr lang="en-US" sz="60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bình</a:t>
            </a:r>
            <a:r>
              <a:rPr lang="en-US" sz="6000" b="1" dirty="0"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 </a:t>
            </a:r>
            <a:r>
              <a:rPr lang="en-US" sz="6000" b="1" dirty="0" err="1" smtClean="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rPr>
              <a:t>cộng</a:t>
            </a:r>
            <a:endParaRPr lang="en-US" sz="6000" b="1" dirty="0">
              <a:ln w="11430"/>
              <a:solidFill>
                <a:srgbClr val="002060"/>
              </a:solidFill>
              <a:effectLst>
                <a:outerShdw blurRad="80000" dist="40000" dir="5040000" algn="tl">
                  <a:srgbClr val="000000">
                    <a:alpha val="30000"/>
                  </a:srgbClr>
                </a:outerShdw>
              </a:effectLst>
              <a:latin typeface="Arial" pitchFamily="34" charset="0"/>
              <a:ea typeface="+mj-ea"/>
              <a:cs typeface="Arial" pitchFamily="34" charset="0"/>
            </a:endParaRPr>
          </a:p>
        </p:txBody>
      </p:sp>
    </p:spTree>
    <p:extLst>
      <p:ext uri="{BB962C8B-B14F-4D97-AF65-F5344CB8AC3E}">
        <p14:creationId xmlns:p14="http://schemas.microsoft.com/office/powerpoint/2010/main" val="3424978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483768" y="2420888"/>
            <a:ext cx="3826997" cy="461665"/>
          </a:xfrm>
          <a:prstGeom prst="rect">
            <a:avLst/>
          </a:prstGeom>
          <a:noFill/>
        </p:spPr>
        <p:txBody>
          <a:bodyPr wrap="square" rtlCol="0">
            <a:spAutoFit/>
          </a:bodyPr>
          <a:lstStyle/>
          <a:p>
            <a:pPr algn="ctr"/>
            <a:r>
              <a:rPr lang="en-US" sz="2400" b="1" u="sng" err="1">
                <a:solidFill>
                  <a:prstClr val="black"/>
                </a:solidFill>
                <a:latin typeface="Arial" pitchFamily="34" charset="0"/>
                <a:cs typeface="Arial" pitchFamily="34" charset="0"/>
              </a:rPr>
              <a:t>Bài</a:t>
            </a:r>
            <a:r>
              <a:rPr lang="en-US" sz="2400" b="1" u="sng">
                <a:solidFill>
                  <a:prstClr val="black"/>
                </a:solidFill>
                <a:latin typeface="Arial" pitchFamily="34" charset="0"/>
                <a:cs typeface="Arial" pitchFamily="34" charset="0"/>
              </a:rPr>
              <a:t> </a:t>
            </a:r>
            <a:r>
              <a:rPr lang="en-US" sz="2400" b="1" u="sng" err="1">
                <a:solidFill>
                  <a:prstClr val="black"/>
                </a:solidFill>
                <a:latin typeface="Arial" pitchFamily="34" charset="0"/>
                <a:cs typeface="Arial" pitchFamily="34" charset="0"/>
              </a:rPr>
              <a:t>giải</a:t>
            </a:r>
            <a:r>
              <a:rPr lang="en-US" sz="2400" b="1" u="sng">
                <a:solidFill>
                  <a:prstClr val="black"/>
                </a:solidFill>
                <a:latin typeface="Arial" pitchFamily="34" charset="0"/>
                <a:cs typeface="Arial" pitchFamily="34" charset="0"/>
              </a:rPr>
              <a:t>:</a:t>
            </a:r>
            <a:endParaRPr lang="vi-VN" sz="2400" b="1" u="sng">
              <a:solidFill>
                <a:prstClr val="black"/>
              </a:solidFill>
              <a:latin typeface="Arial" pitchFamily="34" charset="0"/>
              <a:cs typeface="Arial" pitchFamily="34" charset="0"/>
            </a:endParaRPr>
          </a:p>
        </p:txBody>
      </p:sp>
      <p:sp>
        <p:nvSpPr>
          <p:cNvPr id="3" name="Rectangle 2"/>
          <p:cNvSpPr/>
          <p:nvPr/>
        </p:nvSpPr>
        <p:spPr>
          <a:xfrm>
            <a:off x="1043608" y="3068960"/>
            <a:ext cx="6955922" cy="2923877"/>
          </a:xfrm>
          <a:prstGeom prst="rect">
            <a:avLst/>
          </a:prstGeom>
        </p:spPr>
        <p:txBody>
          <a:bodyPr wrap="square">
            <a:spAutoFit/>
          </a:bodyPr>
          <a:lstStyle/>
          <a:p>
            <a:pPr marL="457200" algn="just">
              <a:lnSpc>
                <a:spcPct val="115000"/>
              </a:lnSpc>
            </a:pPr>
            <a:r>
              <a:rPr lang="en-US" sz="3200" b="1" err="1" smtClean="0">
                <a:solidFill>
                  <a:prstClr val="black"/>
                </a:solidFill>
                <a:latin typeface="Arial" pitchFamily="34" charset="0"/>
                <a:ea typeface="Calibri"/>
                <a:cs typeface="Arial" pitchFamily="34" charset="0"/>
              </a:rPr>
              <a:t>Tổng</a:t>
            </a:r>
            <a:r>
              <a:rPr lang="en-US" sz="3200" b="1" smtClean="0">
                <a:solidFill>
                  <a:prstClr val="black"/>
                </a:solidFill>
                <a:latin typeface="Arial" pitchFamily="34" charset="0"/>
                <a:ea typeface="Calibri"/>
                <a:cs typeface="Arial" pitchFamily="34" charset="0"/>
              </a:rPr>
              <a:t> </a:t>
            </a:r>
            <a:r>
              <a:rPr lang="en-US" sz="3200" b="1" err="1" smtClean="0">
                <a:solidFill>
                  <a:prstClr val="black"/>
                </a:solidFill>
                <a:latin typeface="Arial" pitchFamily="34" charset="0"/>
                <a:ea typeface="Calibri"/>
                <a:cs typeface="Arial" pitchFamily="34" charset="0"/>
              </a:rPr>
              <a:t>số</a:t>
            </a:r>
            <a:r>
              <a:rPr lang="en-US" sz="3200" b="1" smtClean="0">
                <a:solidFill>
                  <a:prstClr val="black"/>
                </a:solidFill>
                <a:latin typeface="Arial" pitchFamily="34" charset="0"/>
                <a:ea typeface="Calibri"/>
                <a:cs typeface="Arial" pitchFamily="34" charset="0"/>
              </a:rPr>
              <a:t> viên bi của </a:t>
            </a:r>
            <a:r>
              <a:rPr lang="en-US" sz="3200" b="1" err="1" smtClean="0">
                <a:solidFill>
                  <a:prstClr val="black"/>
                </a:solidFill>
                <a:latin typeface="Arial" pitchFamily="34" charset="0"/>
                <a:ea typeface="Calibri"/>
                <a:cs typeface="Arial" pitchFamily="34" charset="0"/>
              </a:rPr>
              <a:t>ba</a:t>
            </a:r>
            <a:r>
              <a:rPr lang="en-US" sz="3200" b="1" smtClean="0">
                <a:solidFill>
                  <a:prstClr val="black"/>
                </a:solidFill>
                <a:latin typeface="Arial" pitchFamily="34" charset="0"/>
                <a:ea typeface="Calibri"/>
                <a:cs typeface="Arial" pitchFamily="34" charset="0"/>
              </a:rPr>
              <a:t> bạn là:</a:t>
            </a:r>
            <a:endParaRPr lang="vi-VN" sz="3200" b="1" smtClean="0">
              <a:solidFill>
                <a:prstClr val="black"/>
              </a:solidFill>
              <a:latin typeface="Arial" pitchFamily="34" charset="0"/>
              <a:ea typeface="Calibri"/>
              <a:cs typeface="Arial" pitchFamily="34" charset="0"/>
            </a:endParaRPr>
          </a:p>
          <a:p>
            <a:pPr marL="457200" algn="just">
              <a:lnSpc>
                <a:spcPct val="115000"/>
              </a:lnSpc>
            </a:pPr>
            <a:r>
              <a:rPr lang="en-US" sz="3200" b="1" smtClean="0">
                <a:solidFill>
                  <a:prstClr val="black"/>
                </a:solidFill>
                <a:latin typeface="Arial" pitchFamily="34" charset="0"/>
                <a:ea typeface="Calibri"/>
                <a:cs typeface="Arial" pitchFamily="34" charset="0"/>
              </a:rPr>
              <a:t>    25 + 27 + 32 =84 ( viên bi)</a:t>
            </a:r>
            <a:endParaRPr lang="vi-VN" sz="3200" b="1" smtClean="0">
              <a:solidFill>
                <a:prstClr val="black"/>
              </a:solidFill>
              <a:latin typeface="Arial" pitchFamily="34" charset="0"/>
              <a:ea typeface="Calibri"/>
              <a:cs typeface="Arial" pitchFamily="34" charset="0"/>
            </a:endParaRPr>
          </a:p>
          <a:p>
            <a:pPr marL="457200" algn="just">
              <a:lnSpc>
                <a:spcPct val="115000"/>
              </a:lnSpc>
            </a:pPr>
            <a:r>
              <a:rPr lang="en-US" sz="3200" b="1" smtClean="0">
                <a:solidFill>
                  <a:prstClr val="black"/>
                </a:solidFill>
                <a:latin typeface="Arial" pitchFamily="34" charset="0"/>
                <a:ea typeface="Calibri"/>
                <a:cs typeface="Arial" pitchFamily="34" charset="0"/>
              </a:rPr>
              <a:t>Trung bình mỗi bạn có:</a:t>
            </a:r>
            <a:endParaRPr lang="vi-VN" sz="3200" b="1" smtClean="0">
              <a:solidFill>
                <a:prstClr val="black"/>
              </a:solidFill>
              <a:latin typeface="Arial" pitchFamily="34" charset="0"/>
              <a:ea typeface="Calibri"/>
              <a:cs typeface="Arial" pitchFamily="34" charset="0"/>
            </a:endParaRPr>
          </a:p>
          <a:p>
            <a:pPr marL="457200" algn="just">
              <a:lnSpc>
                <a:spcPct val="115000"/>
              </a:lnSpc>
            </a:pPr>
            <a:r>
              <a:rPr lang="en-US" sz="3200" b="1" smtClean="0">
                <a:solidFill>
                  <a:prstClr val="black"/>
                </a:solidFill>
                <a:latin typeface="Arial" pitchFamily="34" charset="0"/>
                <a:ea typeface="Calibri"/>
                <a:cs typeface="Arial" pitchFamily="34" charset="0"/>
              </a:rPr>
              <a:t>    84 : 3 = 28 ( viên bi)</a:t>
            </a:r>
            <a:endParaRPr lang="vi-VN" sz="3200" b="1" smtClean="0">
              <a:solidFill>
                <a:prstClr val="black"/>
              </a:solidFill>
              <a:latin typeface="Arial" pitchFamily="34" charset="0"/>
              <a:ea typeface="Calibri"/>
              <a:cs typeface="Arial" pitchFamily="34" charset="0"/>
            </a:endParaRPr>
          </a:p>
          <a:p>
            <a:pPr marL="457200" algn="just">
              <a:lnSpc>
                <a:spcPct val="115000"/>
              </a:lnSpc>
              <a:spcAft>
                <a:spcPts val="1000"/>
              </a:spcAft>
            </a:pPr>
            <a:r>
              <a:rPr lang="en-US" sz="3200" b="1" smtClean="0">
                <a:solidFill>
                  <a:prstClr val="black"/>
                </a:solidFill>
                <a:latin typeface="Arial" pitchFamily="34" charset="0"/>
                <a:ea typeface="Calibri"/>
                <a:cs typeface="Arial" pitchFamily="34" charset="0"/>
              </a:rPr>
              <a:t>	     </a:t>
            </a:r>
            <a:r>
              <a:rPr lang="en-US" sz="3200" b="1" err="1" smtClean="0">
                <a:solidFill>
                  <a:prstClr val="black"/>
                </a:solidFill>
                <a:latin typeface="Arial" pitchFamily="34" charset="0"/>
                <a:ea typeface="Calibri"/>
                <a:cs typeface="Arial" pitchFamily="34" charset="0"/>
              </a:rPr>
              <a:t>Đáp</a:t>
            </a:r>
            <a:r>
              <a:rPr lang="en-US" sz="3200" b="1" smtClean="0">
                <a:solidFill>
                  <a:prstClr val="black"/>
                </a:solidFill>
                <a:latin typeface="Arial" pitchFamily="34" charset="0"/>
                <a:ea typeface="Calibri"/>
                <a:cs typeface="Arial" pitchFamily="34" charset="0"/>
              </a:rPr>
              <a:t> </a:t>
            </a:r>
            <a:r>
              <a:rPr lang="en-US" sz="3200" b="1" err="1" smtClean="0">
                <a:solidFill>
                  <a:prstClr val="black"/>
                </a:solidFill>
                <a:latin typeface="Arial" pitchFamily="34" charset="0"/>
                <a:ea typeface="Calibri"/>
                <a:cs typeface="Arial" pitchFamily="34" charset="0"/>
              </a:rPr>
              <a:t>số</a:t>
            </a:r>
            <a:r>
              <a:rPr lang="en-US" sz="3200" b="1" smtClean="0">
                <a:solidFill>
                  <a:prstClr val="black"/>
                </a:solidFill>
                <a:latin typeface="Arial" pitchFamily="34" charset="0"/>
                <a:ea typeface="Calibri"/>
                <a:cs typeface="Arial" pitchFamily="34" charset="0"/>
              </a:rPr>
              <a:t>: 28 viên bi.</a:t>
            </a:r>
            <a:endParaRPr lang="vi-VN" sz="3200" b="1">
              <a:solidFill>
                <a:prstClr val="black"/>
              </a:solidFill>
              <a:latin typeface="Arial" pitchFamily="34" charset="0"/>
              <a:ea typeface="Calibri"/>
              <a:cs typeface="Arial" pitchFamily="34" charset="0"/>
            </a:endParaRPr>
          </a:p>
        </p:txBody>
      </p:sp>
      <p:sp>
        <p:nvSpPr>
          <p:cNvPr id="2" name="Rectangle 1"/>
          <p:cNvSpPr/>
          <p:nvPr/>
        </p:nvSpPr>
        <p:spPr>
          <a:xfrm>
            <a:off x="574415" y="1744561"/>
            <a:ext cx="1580882" cy="523220"/>
          </a:xfrm>
          <a:prstGeom prst="rect">
            <a:avLst/>
          </a:prstGeom>
        </p:spPr>
        <p:txBody>
          <a:bodyPr wrap="non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2:</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endParaRPr lang="vi-VN" sz="2800" dirty="0">
              <a:latin typeface="Arial" pitchFamily="34" charset="0"/>
              <a:cs typeface="Arial" pitchFamily="34" charset="0"/>
            </a:endParaRPr>
          </a:p>
        </p:txBody>
      </p:sp>
    </p:spTree>
    <p:extLst>
      <p:ext uri="{BB962C8B-B14F-4D97-AF65-F5344CB8AC3E}">
        <p14:creationId xmlns:p14="http://schemas.microsoft.com/office/powerpoint/2010/main" val="3968724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347864" y="1772816"/>
            <a:ext cx="2160240" cy="584775"/>
          </a:xfrm>
          <a:prstGeom prst="rect">
            <a:avLst/>
          </a:prstGeom>
          <a:noFill/>
        </p:spPr>
        <p:txBody>
          <a:bodyPr wrap="square" rtlCol="0">
            <a:spAutoFit/>
          </a:bodyPr>
          <a:lstStyle/>
          <a:p>
            <a:r>
              <a:rPr lang="en-US" sz="3200" b="1" u="sng" dirty="0" err="1" smtClean="0">
                <a:solidFill>
                  <a:srgbClr val="FF0000"/>
                </a:solidFill>
                <a:latin typeface="Arial" pitchFamily="34" charset="0"/>
                <a:cs typeface="Arial" pitchFamily="34" charset="0"/>
              </a:rPr>
              <a:t>Nhận</a:t>
            </a:r>
            <a:r>
              <a:rPr lang="en-US" sz="3200" b="1" u="sng" dirty="0" smtClean="0">
                <a:solidFill>
                  <a:srgbClr val="FF0000"/>
                </a:solidFill>
                <a:latin typeface="Arial" pitchFamily="34" charset="0"/>
                <a:cs typeface="Arial" pitchFamily="34" charset="0"/>
              </a:rPr>
              <a:t> </a:t>
            </a:r>
            <a:r>
              <a:rPr lang="en-US" sz="3200" b="1" u="sng" dirty="0" err="1" smtClean="0">
                <a:solidFill>
                  <a:srgbClr val="FF0000"/>
                </a:solidFill>
                <a:latin typeface="Arial" pitchFamily="34" charset="0"/>
                <a:cs typeface="Arial" pitchFamily="34" charset="0"/>
              </a:rPr>
              <a:t>xét</a:t>
            </a:r>
            <a:r>
              <a:rPr lang="en-US" sz="3200" b="1" u="sng" dirty="0" smtClean="0">
                <a:solidFill>
                  <a:srgbClr val="FF0000"/>
                </a:solidFill>
                <a:latin typeface="Arial" pitchFamily="34" charset="0"/>
                <a:cs typeface="Arial" pitchFamily="34" charset="0"/>
              </a:rPr>
              <a:t>:</a:t>
            </a:r>
            <a:endParaRPr lang="vi-VN" sz="3200" b="1" u="sng" dirty="0">
              <a:solidFill>
                <a:srgbClr val="FF0000"/>
              </a:solidFill>
              <a:latin typeface="Arial" pitchFamily="34" charset="0"/>
              <a:cs typeface="Arial" pitchFamily="34" charset="0"/>
            </a:endParaRPr>
          </a:p>
        </p:txBody>
      </p:sp>
      <p:sp>
        <p:nvSpPr>
          <p:cNvPr id="11" name="TextBox 10"/>
          <p:cNvSpPr txBox="1">
            <a:spLocks/>
          </p:cNvSpPr>
          <p:nvPr/>
        </p:nvSpPr>
        <p:spPr>
          <a:xfrm>
            <a:off x="226994" y="2954351"/>
            <a:ext cx="8748464" cy="1122721"/>
          </a:xfrm>
          <a:prstGeom prst="rect">
            <a:avLst/>
          </a:prstGeom>
          <a:noFill/>
          <a:ln>
            <a:solidFill>
              <a:srgbClr val="FF0000"/>
            </a:solidFill>
          </a:ln>
        </p:spPr>
        <p:txBody>
          <a:bodyPr wrap="none" rtlCol="0" anchor="t" anchorCtr="0">
            <a:noAutofit/>
          </a:bodyPr>
          <a:lstStyle/>
          <a:p>
            <a:pPr algn="ctr"/>
            <a:endParaRPr lang="en-US" sz="3600" b="1" smtClean="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13" name="TextBox 12"/>
          <p:cNvSpPr txBox="1">
            <a:spLocks/>
          </p:cNvSpPr>
          <p:nvPr/>
        </p:nvSpPr>
        <p:spPr>
          <a:xfrm>
            <a:off x="1281549" y="3256508"/>
            <a:ext cx="6712094" cy="379099"/>
          </a:xfrm>
          <a:prstGeom prst="rect">
            <a:avLst/>
          </a:prstGeom>
          <a:noFill/>
          <a:ln>
            <a:no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Arial" pitchFamily="34" charset="0"/>
                <a:cs typeface="Arial" pitchFamily="34" charset="0"/>
                <a:sym typeface="Wingdings 2"/>
              </a:rPr>
              <a:t></a:t>
            </a:r>
            <a:r>
              <a:rPr lang="en-US" sz="3200" b="1" smtClean="0">
                <a:solidFill>
                  <a:srgbClr val="FF0000"/>
                </a:solidFill>
                <a:effectLst>
                  <a:outerShdw blurRad="38100" dist="38100" dir="2700000" algn="tl">
                    <a:srgbClr val="000000">
                      <a:alpha val="43137"/>
                    </a:srgbClr>
                  </a:outerShdw>
                </a:effectLst>
                <a:latin typeface="Arial" pitchFamily="34" charset="0"/>
                <a:cs typeface="Arial" pitchFamily="34" charset="0"/>
              </a:rPr>
              <a:t>28 là số trung bình cộng cuả 25, 27 và 32.</a:t>
            </a:r>
            <a:endPar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418010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021977" y="4725144"/>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275522"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Oval 8"/>
          <p:cNvSpPr/>
          <p:nvPr/>
        </p:nvSpPr>
        <p:spPr>
          <a:xfrm>
            <a:off x="3335880"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4432095" y="3573016"/>
            <a:ext cx="568286"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2483768" y="2420888"/>
            <a:ext cx="3826997" cy="461665"/>
          </a:xfrm>
          <a:prstGeom prst="rect">
            <a:avLst/>
          </a:prstGeom>
          <a:noFill/>
        </p:spPr>
        <p:txBody>
          <a:bodyPr wrap="square" rtlCol="0">
            <a:spAutoFit/>
          </a:bodyPr>
          <a:lstStyle/>
          <a:p>
            <a:pPr algn="ctr"/>
            <a:r>
              <a:rPr lang="en-US" sz="2400" b="1" u="sng" err="1">
                <a:solidFill>
                  <a:prstClr val="black"/>
                </a:solidFill>
                <a:latin typeface="Arial" pitchFamily="34" charset="0"/>
                <a:cs typeface="Arial" pitchFamily="34" charset="0"/>
              </a:rPr>
              <a:t>Bài</a:t>
            </a:r>
            <a:r>
              <a:rPr lang="en-US" sz="2400" b="1" u="sng">
                <a:solidFill>
                  <a:prstClr val="black"/>
                </a:solidFill>
                <a:latin typeface="Arial" pitchFamily="34" charset="0"/>
                <a:cs typeface="Arial" pitchFamily="34" charset="0"/>
              </a:rPr>
              <a:t> </a:t>
            </a:r>
            <a:r>
              <a:rPr lang="en-US" sz="2400" b="1" u="sng" err="1">
                <a:solidFill>
                  <a:prstClr val="black"/>
                </a:solidFill>
                <a:latin typeface="Arial" pitchFamily="34" charset="0"/>
                <a:cs typeface="Arial" pitchFamily="34" charset="0"/>
              </a:rPr>
              <a:t>giải</a:t>
            </a:r>
            <a:r>
              <a:rPr lang="en-US" sz="2400" b="1" u="sng">
                <a:solidFill>
                  <a:prstClr val="black"/>
                </a:solidFill>
                <a:latin typeface="Arial" pitchFamily="34" charset="0"/>
                <a:cs typeface="Arial" pitchFamily="34" charset="0"/>
              </a:rPr>
              <a:t>:</a:t>
            </a:r>
            <a:endParaRPr lang="vi-VN" sz="2400" b="1" u="sng">
              <a:solidFill>
                <a:prstClr val="black"/>
              </a:solidFill>
              <a:latin typeface="Arial" pitchFamily="34" charset="0"/>
              <a:cs typeface="Arial" pitchFamily="34" charset="0"/>
            </a:endParaRPr>
          </a:p>
        </p:txBody>
      </p:sp>
      <p:sp>
        <p:nvSpPr>
          <p:cNvPr id="3" name="Rectangle 2"/>
          <p:cNvSpPr/>
          <p:nvPr/>
        </p:nvSpPr>
        <p:spPr>
          <a:xfrm>
            <a:off x="1043608" y="3068960"/>
            <a:ext cx="6955922" cy="2923877"/>
          </a:xfrm>
          <a:prstGeom prst="rect">
            <a:avLst/>
          </a:prstGeom>
        </p:spPr>
        <p:txBody>
          <a:bodyPr wrap="square">
            <a:spAutoFit/>
          </a:bodyPr>
          <a:lstStyle/>
          <a:p>
            <a:pPr marL="457200" algn="just">
              <a:lnSpc>
                <a:spcPct val="115000"/>
              </a:lnSpc>
            </a:pPr>
            <a:r>
              <a:rPr lang="en-US" sz="3200" b="1" dirty="0" smtClean="0">
                <a:solidFill>
                  <a:prstClr val="black"/>
                </a:solidFill>
                <a:latin typeface="Arial" pitchFamily="34" charset="0"/>
                <a:ea typeface="Calibri"/>
                <a:cs typeface="Arial" pitchFamily="34" charset="0"/>
              </a:rPr>
              <a:t>Tổng </a:t>
            </a:r>
            <a:r>
              <a:rPr lang="en-US" sz="3200" b="1" dirty="0" err="1" smtClean="0">
                <a:solidFill>
                  <a:prstClr val="black"/>
                </a:solidFill>
                <a:latin typeface="Arial" pitchFamily="34" charset="0"/>
                <a:ea typeface="Calibri"/>
                <a:cs typeface="Arial" pitchFamily="34" charset="0"/>
              </a:rPr>
              <a:t>số</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 của </a:t>
            </a:r>
            <a:r>
              <a:rPr lang="en-US" sz="3200" b="1" dirty="0" err="1" smtClean="0">
                <a:solidFill>
                  <a:prstClr val="black"/>
                </a:solidFill>
                <a:latin typeface="Arial" pitchFamily="34" charset="0"/>
                <a:ea typeface="Calibri"/>
                <a:cs typeface="Arial" pitchFamily="34" charset="0"/>
              </a:rPr>
              <a:t>ba</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bạn</a:t>
            </a:r>
            <a:r>
              <a:rPr lang="en-US" sz="3200" b="1" dirty="0" smtClean="0">
                <a:solidFill>
                  <a:prstClr val="black"/>
                </a:solidFill>
                <a:latin typeface="Arial" pitchFamily="34" charset="0"/>
                <a:ea typeface="Calibri"/>
                <a:cs typeface="Arial" pitchFamily="34" charset="0"/>
              </a:rPr>
              <a:t> là:</a:t>
            </a:r>
            <a:endParaRPr lang="vi-VN" sz="3200" b="1" dirty="0" smtClean="0">
              <a:solidFill>
                <a:prstClr val="black"/>
              </a:solidFill>
              <a:latin typeface="Arial" pitchFamily="34" charset="0"/>
              <a:ea typeface="Calibri"/>
              <a:cs typeface="Arial" pitchFamily="34" charset="0"/>
            </a:endParaRPr>
          </a:p>
          <a:p>
            <a:pPr marL="457200" algn="just">
              <a:lnSpc>
                <a:spcPct val="115000"/>
              </a:lnSpc>
            </a:pPr>
            <a:r>
              <a:rPr lang="en-US" sz="3200" b="1" dirty="0" smtClean="0">
                <a:solidFill>
                  <a:prstClr val="black"/>
                </a:solidFill>
                <a:latin typeface="Arial" pitchFamily="34" charset="0"/>
                <a:ea typeface="Calibri"/>
                <a:cs typeface="Arial" pitchFamily="34" charset="0"/>
              </a:rPr>
              <a:t>       25  + 27 +   32 =84 (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a:t>
            </a:r>
            <a:endParaRPr lang="vi-VN" sz="3200" b="1" dirty="0" smtClean="0">
              <a:solidFill>
                <a:prstClr val="black"/>
              </a:solidFill>
              <a:latin typeface="Arial" pitchFamily="34" charset="0"/>
              <a:ea typeface="Calibri"/>
              <a:cs typeface="Arial" pitchFamily="34" charset="0"/>
            </a:endParaRPr>
          </a:p>
          <a:p>
            <a:pPr marL="457200" algn="just">
              <a:lnSpc>
                <a:spcPct val="115000"/>
              </a:lnSpc>
            </a:pPr>
            <a:r>
              <a:rPr lang="en-US" sz="3200" b="1" dirty="0" err="1" smtClean="0">
                <a:solidFill>
                  <a:prstClr val="black"/>
                </a:solidFill>
                <a:latin typeface="Arial" pitchFamily="34" charset="0"/>
                <a:ea typeface="Calibri"/>
                <a:cs typeface="Arial" pitchFamily="34" charset="0"/>
              </a:rPr>
              <a:t>Trung</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bình</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mỗi</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bạn</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có</a:t>
            </a:r>
            <a:r>
              <a:rPr lang="en-US" sz="3200" b="1" dirty="0" smtClean="0">
                <a:solidFill>
                  <a:prstClr val="black"/>
                </a:solidFill>
                <a:latin typeface="Arial" pitchFamily="34" charset="0"/>
                <a:ea typeface="Calibri"/>
                <a:cs typeface="Arial" pitchFamily="34" charset="0"/>
              </a:rPr>
              <a:t>:</a:t>
            </a:r>
            <a:endParaRPr lang="vi-VN" sz="3200" b="1" dirty="0" smtClean="0">
              <a:solidFill>
                <a:prstClr val="black"/>
              </a:solidFill>
              <a:latin typeface="Arial" pitchFamily="34" charset="0"/>
              <a:ea typeface="Calibri"/>
              <a:cs typeface="Arial" pitchFamily="34" charset="0"/>
            </a:endParaRPr>
          </a:p>
          <a:p>
            <a:pPr marL="457200" algn="just">
              <a:lnSpc>
                <a:spcPct val="115000"/>
              </a:lnSpc>
            </a:pPr>
            <a:r>
              <a:rPr lang="en-US" sz="3200" b="1" dirty="0" smtClean="0">
                <a:solidFill>
                  <a:prstClr val="black"/>
                </a:solidFill>
                <a:latin typeface="Arial" pitchFamily="34" charset="0"/>
                <a:ea typeface="Calibri"/>
                <a:cs typeface="Arial" pitchFamily="34" charset="0"/>
              </a:rPr>
              <a:t>        84 : 3 = 28 (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a:t>
            </a:r>
            <a:endParaRPr lang="vi-VN" sz="3200" b="1" dirty="0" smtClean="0">
              <a:solidFill>
                <a:prstClr val="black"/>
              </a:solidFill>
              <a:latin typeface="Arial" pitchFamily="34" charset="0"/>
              <a:ea typeface="Calibri"/>
              <a:cs typeface="Arial" pitchFamily="34" charset="0"/>
            </a:endParaRPr>
          </a:p>
          <a:p>
            <a:pPr marL="457200" algn="just">
              <a:lnSpc>
                <a:spcPct val="115000"/>
              </a:lnSpc>
              <a:spcAft>
                <a:spcPts val="1000"/>
              </a:spcAft>
            </a:pP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Đáp</a:t>
            </a:r>
            <a:r>
              <a:rPr lang="en-US" sz="3200" b="1" dirty="0" smtClean="0">
                <a:solidFill>
                  <a:prstClr val="black"/>
                </a:solidFill>
                <a:latin typeface="Arial" pitchFamily="34" charset="0"/>
                <a:ea typeface="Calibri"/>
                <a:cs typeface="Arial" pitchFamily="34" charset="0"/>
              </a:rPr>
              <a:t> </a:t>
            </a:r>
            <a:r>
              <a:rPr lang="en-US" sz="3200" b="1" dirty="0" err="1" smtClean="0">
                <a:solidFill>
                  <a:prstClr val="black"/>
                </a:solidFill>
                <a:latin typeface="Arial" pitchFamily="34" charset="0"/>
                <a:ea typeface="Calibri"/>
                <a:cs typeface="Arial" pitchFamily="34" charset="0"/>
              </a:rPr>
              <a:t>số</a:t>
            </a:r>
            <a:r>
              <a:rPr lang="en-US" sz="3200" b="1" dirty="0" smtClean="0">
                <a:solidFill>
                  <a:prstClr val="black"/>
                </a:solidFill>
                <a:latin typeface="Arial" pitchFamily="34" charset="0"/>
                <a:ea typeface="Calibri"/>
                <a:cs typeface="Arial" pitchFamily="34" charset="0"/>
              </a:rPr>
              <a:t>: 28 </a:t>
            </a:r>
            <a:r>
              <a:rPr lang="en-US" sz="3200" b="1" dirty="0" err="1" smtClean="0">
                <a:solidFill>
                  <a:prstClr val="black"/>
                </a:solidFill>
                <a:latin typeface="Arial" pitchFamily="34" charset="0"/>
                <a:ea typeface="Calibri"/>
                <a:cs typeface="Arial" pitchFamily="34" charset="0"/>
              </a:rPr>
              <a:t>viên</a:t>
            </a:r>
            <a:r>
              <a:rPr lang="en-US" sz="3200" b="1" dirty="0" smtClean="0">
                <a:solidFill>
                  <a:prstClr val="black"/>
                </a:solidFill>
                <a:latin typeface="Arial" pitchFamily="34" charset="0"/>
                <a:ea typeface="Calibri"/>
                <a:cs typeface="Arial" pitchFamily="34" charset="0"/>
              </a:rPr>
              <a:t> bi.</a:t>
            </a:r>
            <a:endParaRPr lang="vi-VN" sz="3200" b="1" dirty="0">
              <a:solidFill>
                <a:prstClr val="black"/>
              </a:solidFill>
              <a:latin typeface="Arial" pitchFamily="34" charset="0"/>
              <a:ea typeface="Calibri"/>
              <a:cs typeface="Arial" pitchFamily="34" charset="0"/>
            </a:endParaRPr>
          </a:p>
        </p:txBody>
      </p:sp>
      <p:sp>
        <p:nvSpPr>
          <p:cNvPr id="2" name="Rectangle 1"/>
          <p:cNvSpPr/>
          <p:nvPr/>
        </p:nvSpPr>
        <p:spPr>
          <a:xfrm>
            <a:off x="574415" y="1744561"/>
            <a:ext cx="1580882" cy="523220"/>
          </a:xfrm>
          <a:prstGeom prst="rect">
            <a:avLst/>
          </a:prstGeom>
        </p:spPr>
        <p:txBody>
          <a:bodyPr wrap="non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2:</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endParaRPr lang="vi-VN" sz="2800" dirty="0">
              <a:solidFill>
                <a:prstClr val="black"/>
              </a:solidFill>
              <a:latin typeface="Arial" pitchFamily="34" charset="0"/>
              <a:cs typeface="Arial" pitchFamily="34" charset="0"/>
            </a:endParaRPr>
          </a:p>
        </p:txBody>
      </p:sp>
      <p:cxnSp>
        <p:nvCxnSpPr>
          <p:cNvPr id="8" name="Straight Connector 7"/>
          <p:cNvCxnSpPr/>
          <p:nvPr/>
        </p:nvCxnSpPr>
        <p:spPr>
          <a:xfrm>
            <a:off x="2123728" y="4221088"/>
            <a:ext cx="366463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5508104" y="1782682"/>
            <a:ext cx="2592288" cy="945195"/>
          </a:xfrm>
          <a:prstGeom prst="cloudCallout">
            <a:avLst>
              <a:gd name="adj1" fmla="val -68216"/>
              <a:gd name="adj2" fmla="val 14047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smtClean="0">
                <a:solidFill>
                  <a:srgbClr val="0070C0"/>
                </a:solidFill>
                <a:effectLst>
                  <a:outerShdw blurRad="38100" dist="38100" dir="2700000" algn="tl">
                    <a:srgbClr val="000000">
                      <a:alpha val="43137"/>
                    </a:srgbClr>
                  </a:outerShdw>
                </a:effectLst>
                <a:latin typeface="Arial" pitchFamily="34" charset="0"/>
                <a:cs typeface="Arial" pitchFamily="34" charset="0"/>
              </a:rPr>
              <a:t>Số hạng</a:t>
            </a:r>
            <a:endParaRPr lang="vi-VN" sz="2800" b="1">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Cloud Callout 14"/>
          <p:cNvSpPr/>
          <p:nvPr/>
        </p:nvSpPr>
        <p:spPr>
          <a:xfrm>
            <a:off x="107504" y="5157192"/>
            <a:ext cx="2452160" cy="1368152"/>
          </a:xfrm>
          <a:prstGeom prst="cloudCallout">
            <a:avLst>
              <a:gd name="adj1" fmla="val 69442"/>
              <a:gd name="adj2" fmla="val -4207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các </a:t>
            </a:r>
          </a:p>
          <a:p>
            <a:pPr algn="ctr"/>
            <a:r>
              <a:rPr lang="en-US" sz="2800" b="1" smtClean="0">
                <a:solidFill>
                  <a:srgbClr val="0070C0"/>
                </a:solidFill>
                <a:effectLst>
                  <a:outerShdw blurRad="38100" dist="38100" dir="2700000" algn="tl">
                    <a:srgbClr val="000000">
                      <a:alpha val="43137"/>
                    </a:srgbClr>
                  </a:outerShdw>
                </a:effectLst>
                <a:latin typeface="HP001 4 hàng" panose="020B0603050302020204" pitchFamily="34" charset="-93"/>
              </a:rPr>
              <a:t>số hạng</a:t>
            </a:r>
            <a:endParaRPr lang="vi-VN" sz="2800" b="1">
              <a:solidFill>
                <a:srgbClr val="0070C0"/>
              </a:solidFill>
              <a:effectLst>
                <a:outerShdw blurRad="38100" dist="38100" dir="2700000" algn="tl">
                  <a:srgbClr val="000000">
                    <a:alpha val="43137"/>
                  </a:srgbClr>
                </a:outerShdw>
              </a:effectLst>
              <a:latin typeface="HP001 4 hàng" panose="020B0603050302020204" pitchFamily="34" charset="-93"/>
            </a:endParaRPr>
          </a:p>
        </p:txBody>
      </p:sp>
    </p:spTree>
    <p:extLst>
      <p:ext uri="{BB962C8B-B14F-4D97-AF65-F5344CB8AC3E}">
        <p14:creationId xmlns:p14="http://schemas.microsoft.com/office/powerpoint/2010/main" val="45277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9" grpId="0" animBg="1"/>
      <p:bldP spid="11" grpId="0" animBg="1"/>
      <p:bldP spid="10"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3811" y="4149080"/>
            <a:ext cx="2157022" cy="2588426"/>
          </a:xfrm>
          <a:prstGeom prst="rect">
            <a:avLst/>
          </a:prstGeom>
        </p:spPr>
      </p:pic>
      <p:sp>
        <p:nvSpPr>
          <p:cNvPr id="8" name="Cloud Callout 7"/>
          <p:cNvSpPr/>
          <p:nvPr/>
        </p:nvSpPr>
        <p:spPr>
          <a:xfrm rot="150593">
            <a:off x="543080" y="2350348"/>
            <a:ext cx="6689275" cy="2049067"/>
          </a:xfrm>
          <a:prstGeom prst="cloudCallout">
            <a:avLst>
              <a:gd name="adj1" fmla="val 50716"/>
              <a:gd name="adj2" fmla="val 10360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Qui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tắc</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tìm</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số</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trung</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bình</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3600" b="1" dirty="0" err="1" smtClean="0">
                <a:solidFill>
                  <a:prstClr val="black"/>
                </a:solidFill>
                <a:effectLst>
                  <a:outerShdw blurRad="38100" dist="38100" dir="2700000" algn="tl">
                    <a:srgbClr val="000000">
                      <a:alpha val="43137"/>
                    </a:srgbClr>
                  </a:outerShdw>
                </a:effectLst>
                <a:latin typeface="Arial" pitchFamily="34" charset="0"/>
                <a:cs typeface="Arial" pitchFamily="34" charset="0"/>
              </a:rPr>
              <a:t>cộng</a:t>
            </a:r>
            <a:r>
              <a:rPr lang="en-US" sz="36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a:t>
            </a:r>
            <a:endParaRPr lang="vi-VN" sz="3600" b="1" dirty="0">
              <a:solidFill>
                <a:prstClr val="black"/>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8236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44" y="836712"/>
            <a:ext cx="9144000" cy="4180115"/>
          </a:xfrm>
          <a:prstGeom prst="rect">
            <a:avLst/>
          </a:prstGeom>
        </p:spPr>
      </p:pic>
      <p:sp>
        <p:nvSpPr>
          <p:cNvPr id="3" name="TextBox 2"/>
          <p:cNvSpPr txBox="1"/>
          <p:nvPr/>
        </p:nvSpPr>
        <p:spPr>
          <a:xfrm>
            <a:off x="1331640" y="1412776"/>
            <a:ext cx="6480720" cy="3170099"/>
          </a:xfrm>
          <a:prstGeom prst="rect">
            <a:avLst/>
          </a:prstGeom>
          <a:noFill/>
        </p:spPr>
        <p:txBody>
          <a:bodyPr wrap="square" rtlCol="0">
            <a:spAutoFit/>
          </a:bodyPr>
          <a:lstStyle/>
          <a:p>
            <a:pPr algn="just"/>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sym typeface="Wingdings 2"/>
              </a:rPr>
              <a:t></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Muốn</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tìm</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trung</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bình</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cộng</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của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nhiều</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ta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tính</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tổng của các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đó</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rồi</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chia tổng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đó</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cho</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các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7030A0"/>
                </a:solidFill>
                <a:effectLst>
                  <a:outerShdw blurRad="38100" dist="38100" dir="2700000" algn="tl">
                    <a:srgbClr val="000000">
                      <a:alpha val="43137"/>
                    </a:srgbClr>
                  </a:outerShdw>
                </a:effectLst>
                <a:latin typeface="Arial" pitchFamily="34" charset="0"/>
                <a:cs typeface="Arial" pitchFamily="34" charset="0"/>
              </a:rPr>
              <a:t>hạng</a:t>
            </a:r>
            <a:r>
              <a:rPr lang="en-US" sz="4000" b="1" dirty="0" smtClean="0">
                <a:solidFill>
                  <a:srgbClr val="7030A0"/>
                </a:solidFill>
                <a:effectLst>
                  <a:outerShdw blurRad="38100" dist="38100" dir="2700000" algn="tl">
                    <a:srgbClr val="000000">
                      <a:alpha val="43137"/>
                    </a:srgbClr>
                  </a:outerShdw>
                </a:effectLst>
                <a:latin typeface="Arial" pitchFamily="34" charset="0"/>
                <a:cs typeface="Arial" pitchFamily="34" charset="0"/>
              </a:rPr>
              <a:t>.</a:t>
            </a:r>
            <a:endParaRPr lang="vi-VN" sz="4000" b="1" dirty="0">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9091" y="3062211"/>
            <a:ext cx="7992888" cy="1631216"/>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10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Thực</a:t>
            </a:r>
            <a:r>
              <a:rPr lang="en-US" sz="10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10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hành</a:t>
            </a:r>
            <a:endParaRPr lang="en-US" sz="10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491880" y="535699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588224" y="639602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Oval 56"/>
          <p:cNvSpPr/>
          <p:nvPr/>
        </p:nvSpPr>
        <p:spPr>
          <a:xfrm>
            <a:off x="6948264" y="633592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Oval 57"/>
          <p:cNvSpPr/>
          <p:nvPr/>
        </p:nvSpPr>
        <p:spPr>
          <a:xfrm>
            <a:off x="7308304" y="622798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p:cNvSpPr/>
          <p:nvPr/>
        </p:nvSpPr>
        <p:spPr>
          <a:xfrm>
            <a:off x="7573267" y="6044289"/>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Oval 59"/>
          <p:cNvSpPr/>
          <p:nvPr/>
        </p:nvSpPr>
        <p:spPr>
          <a:xfrm>
            <a:off x="7740352" y="5727575"/>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Oval 60"/>
          <p:cNvSpPr/>
          <p:nvPr/>
        </p:nvSpPr>
        <p:spPr>
          <a:xfrm>
            <a:off x="7820322" y="5429531"/>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p:cNvSpPr/>
          <p:nvPr/>
        </p:nvSpPr>
        <p:spPr>
          <a:xfrm>
            <a:off x="7829846" y="510993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p:cNvSpPr/>
          <p:nvPr/>
        </p:nvSpPr>
        <p:spPr>
          <a:xfrm>
            <a:off x="7740351" y="476037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Oval 63"/>
          <p:cNvSpPr/>
          <p:nvPr/>
        </p:nvSpPr>
        <p:spPr>
          <a:xfrm>
            <a:off x="7616824" y="4484203"/>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Oval 64"/>
          <p:cNvSpPr/>
          <p:nvPr/>
        </p:nvSpPr>
        <p:spPr>
          <a:xfrm>
            <a:off x="7457503" y="414908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p:cNvSpPr/>
          <p:nvPr/>
        </p:nvSpPr>
        <p:spPr>
          <a:xfrm>
            <a:off x="7368899" y="37995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p:cNvSpPr/>
          <p:nvPr/>
        </p:nvSpPr>
        <p:spPr>
          <a:xfrm>
            <a:off x="7421289" y="349996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p:cNvSpPr/>
          <p:nvPr/>
        </p:nvSpPr>
        <p:spPr>
          <a:xfrm>
            <a:off x="7498951" y="319546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p:cNvSpPr/>
          <p:nvPr/>
        </p:nvSpPr>
        <p:spPr>
          <a:xfrm>
            <a:off x="7622478" y="28628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p:cNvSpPr/>
          <p:nvPr/>
        </p:nvSpPr>
        <p:spPr>
          <a:xfrm>
            <a:off x="7825081" y="263058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2164604" cy="523220"/>
          </a:xfrm>
          <a:prstGeom prst="rect">
            <a:avLst/>
          </a:prstGeom>
          <a:solidFill>
            <a:srgbClr val="FFC000"/>
          </a:solidFill>
        </p:spPr>
        <p:txBody>
          <a:bodyPr wrap="square" rtlCol="0">
            <a:spAutoFit/>
          </a:bodyPr>
          <a:lstStyle/>
          <a:p>
            <a:pPr algn="just"/>
            <a:r>
              <a:rPr lang="en-US" sz="2800" b="1" dirty="0" err="1" smtClean="0">
                <a:solidFill>
                  <a:prstClr val="black"/>
                </a:solidFill>
                <a:latin typeface="Arial" pitchFamily="34" charset="0"/>
                <a:cs typeface="Arial" pitchFamily="34" charset="0"/>
              </a:rPr>
              <a:t>Khởi</a:t>
            </a:r>
            <a:r>
              <a:rPr lang="en-US" sz="2800" b="1" dirty="0" smtClean="0">
                <a:solidFill>
                  <a:prstClr val="black"/>
                </a:solidFill>
                <a:latin typeface="Arial" pitchFamily="34" charset="0"/>
                <a:cs typeface="Arial" pitchFamily="34" charset="0"/>
              </a:rPr>
              <a:t> </a:t>
            </a:r>
            <a:r>
              <a:rPr lang="en-US" sz="2800" b="1" dirty="0" err="1" smtClean="0">
                <a:solidFill>
                  <a:prstClr val="black"/>
                </a:solidFill>
                <a:latin typeface="Arial" pitchFamily="34" charset="0"/>
                <a:cs typeface="Arial" pitchFamily="34" charset="0"/>
              </a:rPr>
              <a:t>động</a:t>
            </a:r>
            <a:r>
              <a:rPr lang="en-US" sz="2800" b="1" dirty="0" smtClean="0">
                <a:solidFill>
                  <a:prstClr val="black"/>
                </a:solidFill>
                <a:latin typeface="Arial" pitchFamily="34" charset="0"/>
                <a:cs typeface="Arial" pitchFamily="34" charset="0"/>
              </a:rPr>
              <a:t>.</a:t>
            </a:r>
            <a:endParaRPr lang="vi-VN" sz="2800" b="1" dirty="0">
              <a:solidFill>
                <a:prstClr val="black"/>
              </a:solidFill>
              <a:latin typeface="Arial" pitchFamily="34" charset="0"/>
              <a:cs typeface="Arial" pitchFamily="34" charset="0"/>
            </a:endParaRPr>
          </a:p>
        </p:txBody>
      </p:sp>
      <p:sp>
        <p:nvSpPr>
          <p:cNvPr id="76" name="TextBox 75"/>
          <p:cNvSpPr txBox="1"/>
          <p:nvPr/>
        </p:nvSpPr>
        <p:spPr>
          <a:xfrm>
            <a:off x="4427984" y="2739561"/>
            <a:ext cx="1776339"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dirty="0" err="1" smtClean="0">
                <a:solidFill>
                  <a:schemeClr val="bg1"/>
                </a:solidFill>
                <a:latin typeface="Arial" pitchFamily="34" charset="0"/>
                <a:cs typeface="Arial" pitchFamily="34" charset="0"/>
              </a:rPr>
              <a:t>Tăng</a:t>
            </a:r>
            <a:r>
              <a:rPr lang="en-US"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tốc</a:t>
            </a:r>
            <a:endParaRPr lang="vi-VN" sz="2800" b="1" dirty="0">
              <a:solidFill>
                <a:prstClr val="black"/>
              </a:solidFill>
              <a:latin typeface="Arial" pitchFamily="34" charset="0"/>
              <a:cs typeface="Arial" pitchFamily="34" charset="0"/>
            </a:endParaRPr>
          </a:p>
        </p:txBody>
      </p:sp>
      <p:sp>
        <p:nvSpPr>
          <p:cNvPr id="77" name="TextBox 76"/>
          <p:cNvSpPr txBox="1"/>
          <p:nvPr/>
        </p:nvSpPr>
        <p:spPr>
          <a:xfrm>
            <a:off x="7140798" y="2117982"/>
            <a:ext cx="2063022" cy="523220"/>
          </a:xfrm>
          <a:prstGeom prst="rect">
            <a:avLst/>
          </a:prstGeom>
          <a:solidFill>
            <a:srgbClr val="00B0F0"/>
          </a:solidFill>
          <a:ln>
            <a:solidFill>
              <a:schemeClr val="tx1"/>
            </a:solidFill>
          </a:ln>
        </p:spPr>
        <p:txBody>
          <a:bodyPr wrap="square" rtlCol="0">
            <a:spAutoFit/>
          </a:bodyPr>
          <a:lstStyle/>
          <a:p>
            <a:pPr algn="just"/>
            <a:r>
              <a:rPr lang="en-US" sz="2800" b="1" smtClean="0">
                <a:solidFill>
                  <a:prstClr val="black"/>
                </a:solidFill>
                <a:latin typeface="Arial" pitchFamily="34" charset="0"/>
                <a:cs typeface="Arial" pitchFamily="34" charset="0"/>
              </a:rPr>
              <a:t>Về </a:t>
            </a:r>
            <a:r>
              <a:rPr lang="en-US" sz="2800" b="1">
                <a:solidFill>
                  <a:prstClr val="black"/>
                </a:solidFill>
                <a:latin typeface="Arial" pitchFamily="34" charset="0"/>
                <a:cs typeface="Arial" pitchFamily="34" charset="0"/>
              </a:rPr>
              <a:t>đ</a:t>
            </a:r>
            <a:r>
              <a:rPr lang="en-US" sz="2800" b="1" smtClean="0">
                <a:solidFill>
                  <a:prstClr val="black"/>
                </a:solidFill>
                <a:latin typeface="Arial" pitchFamily="34" charset="0"/>
                <a:cs typeface="Arial" pitchFamily="34" charset="0"/>
              </a:rPr>
              <a:t>ích.</a:t>
            </a:r>
            <a:endParaRPr lang="vi-VN" sz="2800" b="1">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
                                        <p:tgtEl>
                                          <p:spTgt spid="16"/>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
                                        <p:tgtEl>
                                          <p:spTgt spid="1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
                                        <p:tgtEl>
                                          <p:spTgt spid="2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
                                        <p:tgtEl>
                                          <p:spTgt spid="21"/>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
                                        <p:tgtEl>
                                          <p:spTgt spid="22"/>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
                                        <p:tgtEl>
                                          <p:spTgt spid="23"/>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
                                        <p:tgtEl>
                                          <p:spTgt spid="2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
                                        <p:tgtEl>
                                          <p:spTgt spid="25"/>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
                                        <p:tgtEl>
                                          <p:spTgt spid="26"/>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
                                        <p:tgtEl>
                                          <p:spTgt spid="27"/>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100"/>
                                        <p:tgtEl>
                                          <p:spTgt spid="29"/>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
                                        <p:tgtEl>
                                          <p:spTgt spid="30"/>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0"/>
                                        <p:tgtEl>
                                          <p:spTgt spid="31"/>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
                                        <p:tgtEl>
                                          <p:spTgt spid="32"/>
                                        </p:tgtEl>
                                      </p:cBhvr>
                                    </p:animEffect>
                                  </p:childTnLst>
                                </p:cTn>
                              </p:par>
                            </p:childTnLst>
                          </p:cTn>
                        </p:par>
                        <p:par>
                          <p:cTn id="92" fill="hold">
                            <p:stCondLst>
                              <p:cond delay="2200"/>
                            </p:stCondLst>
                            <p:childTnLst>
                              <p:par>
                                <p:cTn id="93" presetID="10" presetClass="entr" presetSubtype="0" fill="hold" grpId="0" nodeType="afterEffect">
                                  <p:stCondLst>
                                    <p:cond delay="0"/>
                                  </p:stCondLst>
                                  <p:childTnLst>
                                    <p:set>
                                      <p:cBhvr>
                                        <p:cTn id="94" dur="1" fill="hold">
                                          <p:stCondLst>
                                            <p:cond delay="0"/>
                                          </p:stCondLst>
                                        </p:cTn>
                                        <p:tgtEl>
                                          <p:spTgt spid="33"/>
                                        </p:tgtEl>
                                        <p:attrNameLst>
                                          <p:attrName>style.visibility</p:attrName>
                                        </p:attrNameLst>
                                      </p:cBhvr>
                                      <p:to>
                                        <p:strVal val="visible"/>
                                      </p:to>
                                    </p:set>
                                    <p:animEffect transition="in" filter="fade">
                                      <p:cBhvr>
                                        <p:cTn id="95" dur="100"/>
                                        <p:tgtEl>
                                          <p:spTgt spid="33"/>
                                        </p:tgtEl>
                                      </p:cBhvr>
                                    </p:animEffect>
                                  </p:childTnLst>
                                </p:cTn>
                              </p:par>
                            </p:childTnLst>
                          </p:cTn>
                        </p:par>
                        <p:par>
                          <p:cTn id="96" fill="hold">
                            <p:stCondLst>
                              <p:cond delay="2300"/>
                            </p:stCondLst>
                            <p:childTnLst>
                              <p:par>
                                <p:cTn id="97" presetID="10" presetClass="entr" presetSubtype="0"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Effect transition="in" filter="fade">
                                      <p:cBhvr>
                                        <p:cTn id="99" dur="100"/>
                                        <p:tgtEl>
                                          <p:spTgt spid="34"/>
                                        </p:tgtEl>
                                      </p:cBhvr>
                                    </p:animEffect>
                                  </p:childTnLst>
                                </p:cTn>
                              </p:par>
                            </p:childTnLst>
                          </p:cTn>
                        </p:par>
                        <p:par>
                          <p:cTn id="100" fill="hold">
                            <p:stCondLst>
                              <p:cond delay="2400"/>
                            </p:stCondLst>
                            <p:childTnLst>
                              <p:par>
                                <p:cTn id="101" presetID="10" presetClass="entr" presetSubtype="0" fill="hold" grpId="0" nodeType="after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100"/>
                                        <p:tgtEl>
                                          <p:spTgt spid="35"/>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36"/>
                                        </p:tgtEl>
                                        <p:attrNameLst>
                                          <p:attrName>style.visibility</p:attrName>
                                        </p:attrNameLst>
                                      </p:cBhvr>
                                      <p:to>
                                        <p:strVal val="visible"/>
                                      </p:to>
                                    </p:set>
                                    <p:animEffect transition="in" filter="fade">
                                      <p:cBhvr>
                                        <p:cTn id="107" dur="100"/>
                                        <p:tgtEl>
                                          <p:spTgt spid="36"/>
                                        </p:tgtEl>
                                      </p:cBhvr>
                                    </p:animEffect>
                                  </p:childTnLst>
                                </p:cTn>
                              </p:par>
                            </p:childTnLst>
                          </p:cTn>
                        </p:par>
                        <p:par>
                          <p:cTn id="108" fill="hold">
                            <p:stCondLst>
                              <p:cond delay="2600"/>
                            </p:stCondLst>
                            <p:childTnLst>
                              <p:par>
                                <p:cTn id="109" presetID="10" presetClass="entr" presetSubtype="0" fill="hold" grpId="0" nodeType="afterEffect">
                                  <p:stCondLst>
                                    <p:cond delay="0"/>
                                  </p:stCondLst>
                                  <p:childTnLst>
                                    <p:set>
                                      <p:cBhvr>
                                        <p:cTn id="110" dur="1" fill="hold">
                                          <p:stCondLst>
                                            <p:cond delay="0"/>
                                          </p:stCondLst>
                                        </p:cTn>
                                        <p:tgtEl>
                                          <p:spTgt spid="37"/>
                                        </p:tgtEl>
                                        <p:attrNameLst>
                                          <p:attrName>style.visibility</p:attrName>
                                        </p:attrNameLst>
                                      </p:cBhvr>
                                      <p:to>
                                        <p:strVal val="visible"/>
                                      </p:to>
                                    </p:set>
                                    <p:animEffect transition="in" filter="fade">
                                      <p:cBhvr>
                                        <p:cTn id="111" dur="100"/>
                                        <p:tgtEl>
                                          <p:spTgt spid="37"/>
                                        </p:tgtEl>
                                      </p:cBhvr>
                                    </p:animEffect>
                                  </p:childTnLst>
                                </p:cTn>
                              </p:par>
                            </p:childTnLst>
                          </p:cTn>
                        </p:par>
                        <p:par>
                          <p:cTn id="112" fill="hold">
                            <p:stCondLst>
                              <p:cond delay="2700"/>
                            </p:stCondLst>
                            <p:childTnLst>
                              <p:par>
                                <p:cTn id="113" presetID="10" presetClass="entr" presetSubtype="0" fill="hold" grpId="0" nodeType="afterEffect">
                                  <p:stCondLst>
                                    <p:cond delay="0"/>
                                  </p:stCondLst>
                                  <p:childTnLst>
                                    <p:set>
                                      <p:cBhvr>
                                        <p:cTn id="114" dur="1" fill="hold">
                                          <p:stCondLst>
                                            <p:cond delay="0"/>
                                          </p:stCondLst>
                                        </p:cTn>
                                        <p:tgtEl>
                                          <p:spTgt spid="38"/>
                                        </p:tgtEl>
                                        <p:attrNameLst>
                                          <p:attrName>style.visibility</p:attrName>
                                        </p:attrNameLst>
                                      </p:cBhvr>
                                      <p:to>
                                        <p:strVal val="visible"/>
                                      </p:to>
                                    </p:set>
                                    <p:animEffect transition="in" filter="fade">
                                      <p:cBhvr>
                                        <p:cTn id="115" dur="100"/>
                                        <p:tgtEl>
                                          <p:spTgt spid="38"/>
                                        </p:tgtEl>
                                      </p:cBhvr>
                                    </p:animEffect>
                                  </p:childTnLst>
                                </p:cTn>
                              </p:par>
                            </p:childTnLst>
                          </p:cTn>
                        </p:par>
                        <p:par>
                          <p:cTn id="116" fill="hold">
                            <p:stCondLst>
                              <p:cond delay="2800"/>
                            </p:stCondLst>
                            <p:childTnLst>
                              <p:par>
                                <p:cTn id="117" presetID="10" presetClass="entr" presetSubtype="0" fill="hold" grpId="0"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fade">
                                      <p:cBhvr>
                                        <p:cTn id="119" dur="100"/>
                                        <p:tgtEl>
                                          <p:spTgt spid="39"/>
                                        </p:tgtEl>
                                      </p:cBhvr>
                                    </p:animEffect>
                                  </p:childTnLst>
                                </p:cTn>
                              </p:par>
                            </p:childTnLst>
                          </p:cTn>
                        </p:par>
                        <p:par>
                          <p:cTn id="120" fill="hold">
                            <p:stCondLst>
                              <p:cond delay="2900"/>
                            </p:stCondLst>
                            <p:childTnLst>
                              <p:par>
                                <p:cTn id="121" presetID="10" presetClass="entr" presetSubtype="0"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fade">
                                      <p:cBhvr>
                                        <p:cTn id="123" dur="100"/>
                                        <p:tgtEl>
                                          <p:spTgt spid="40"/>
                                        </p:tgtEl>
                                      </p:cBhvr>
                                    </p:animEffect>
                                  </p:childTnLst>
                                </p:cTn>
                              </p:par>
                            </p:childTnLst>
                          </p:cTn>
                        </p:par>
                        <p:par>
                          <p:cTn id="124" fill="hold">
                            <p:stCondLst>
                              <p:cond delay="3000"/>
                            </p:stCondLst>
                            <p:childTnLst>
                              <p:par>
                                <p:cTn id="125" presetID="10" presetClass="entr" presetSubtype="0" fill="hold" grpId="0" nodeType="afterEffect">
                                  <p:stCondLst>
                                    <p:cond delay="0"/>
                                  </p:stCondLst>
                                  <p:childTnLst>
                                    <p:set>
                                      <p:cBhvr>
                                        <p:cTn id="126" dur="1" fill="hold">
                                          <p:stCondLst>
                                            <p:cond delay="0"/>
                                          </p:stCondLst>
                                        </p:cTn>
                                        <p:tgtEl>
                                          <p:spTgt spid="41"/>
                                        </p:tgtEl>
                                        <p:attrNameLst>
                                          <p:attrName>style.visibility</p:attrName>
                                        </p:attrNameLst>
                                      </p:cBhvr>
                                      <p:to>
                                        <p:strVal val="visible"/>
                                      </p:to>
                                    </p:set>
                                    <p:animEffect transition="in" filter="fade">
                                      <p:cBhvr>
                                        <p:cTn id="127" dur="100"/>
                                        <p:tgtEl>
                                          <p:spTgt spid="41"/>
                                        </p:tgtEl>
                                      </p:cBhvr>
                                    </p:animEffect>
                                  </p:childTnLst>
                                </p:cTn>
                              </p:par>
                            </p:childTnLst>
                          </p:cTn>
                        </p:par>
                        <p:par>
                          <p:cTn id="128" fill="hold">
                            <p:stCondLst>
                              <p:cond delay="3100"/>
                            </p:stCondLst>
                            <p:childTnLst>
                              <p:par>
                                <p:cTn id="129" presetID="10"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
                                        <p:tgtEl>
                                          <p:spTgt spid="42"/>
                                        </p:tgtEl>
                                      </p:cBhvr>
                                    </p:animEffect>
                                  </p:childTnLst>
                                </p:cTn>
                              </p:par>
                            </p:childTnLst>
                          </p:cTn>
                        </p:par>
                        <p:par>
                          <p:cTn id="132" fill="hold">
                            <p:stCondLst>
                              <p:cond delay="3200"/>
                            </p:stCondLst>
                            <p:childTnLst>
                              <p:par>
                                <p:cTn id="133" presetID="10" presetClass="entr" presetSubtype="0" fill="hold" grpId="0" nodeType="after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fade">
                                      <p:cBhvr>
                                        <p:cTn id="135" dur="100"/>
                                        <p:tgtEl>
                                          <p:spTgt spid="43"/>
                                        </p:tgtEl>
                                      </p:cBhvr>
                                    </p:animEffect>
                                  </p:childTnLst>
                                </p:cTn>
                              </p:par>
                            </p:childTnLst>
                          </p:cTn>
                        </p:par>
                        <p:par>
                          <p:cTn id="136" fill="hold">
                            <p:stCondLst>
                              <p:cond delay="3300"/>
                            </p:stCondLst>
                            <p:childTnLst>
                              <p:par>
                                <p:cTn id="137" presetID="10" presetClass="entr" presetSubtype="0" fill="hold" grpId="0" nodeType="afterEffect">
                                  <p:stCondLst>
                                    <p:cond delay="0"/>
                                  </p:stCondLst>
                                  <p:childTnLst>
                                    <p:set>
                                      <p:cBhvr>
                                        <p:cTn id="138" dur="1" fill="hold">
                                          <p:stCondLst>
                                            <p:cond delay="0"/>
                                          </p:stCondLst>
                                        </p:cTn>
                                        <p:tgtEl>
                                          <p:spTgt spid="44"/>
                                        </p:tgtEl>
                                        <p:attrNameLst>
                                          <p:attrName>style.visibility</p:attrName>
                                        </p:attrNameLst>
                                      </p:cBhvr>
                                      <p:to>
                                        <p:strVal val="visible"/>
                                      </p:to>
                                    </p:set>
                                    <p:animEffect transition="in" filter="fade">
                                      <p:cBhvr>
                                        <p:cTn id="139" dur="100"/>
                                        <p:tgtEl>
                                          <p:spTgt spid="44"/>
                                        </p:tgtEl>
                                      </p:cBhvr>
                                    </p:animEffect>
                                  </p:childTnLst>
                                </p:cTn>
                              </p:par>
                            </p:childTnLst>
                          </p:cTn>
                        </p:par>
                        <p:par>
                          <p:cTn id="140" fill="hold">
                            <p:stCondLst>
                              <p:cond delay="3400"/>
                            </p:stCondLst>
                            <p:childTnLst>
                              <p:par>
                                <p:cTn id="141" presetID="10" presetClass="entr" presetSubtype="0" fill="hold" grpId="0" nodeType="afterEffect">
                                  <p:stCondLst>
                                    <p:cond delay="0"/>
                                  </p:stCondLst>
                                  <p:childTnLst>
                                    <p:set>
                                      <p:cBhvr>
                                        <p:cTn id="142" dur="1" fill="hold">
                                          <p:stCondLst>
                                            <p:cond delay="0"/>
                                          </p:stCondLst>
                                        </p:cTn>
                                        <p:tgtEl>
                                          <p:spTgt spid="45"/>
                                        </p:tgtEl>
                                        <p:attrNameLst>
                                          <p:attrName>style.visibility</p:attrName>
                                        </p:attrNameLst>
                                      </p:cBhvr>
                                      <p:to>
                                        <p:strVal val="visible"/>
                                      </p:to>
                                    </p:set>
                                    <p:animEffect transition="in" filter="fade">
                                      <p:cBhvr>
                                        <p:cTn id="143" dur="100"/>
                                        <p:tgtEl>
                                          <p:spTgt spid="45"/>
                                        </p:tgtEl>
                                      </p:cBhvr>
                                    </p:animEffect>
                                  </p:childTnLst>
                                </p:cTn>
                              </p:par>
                            </p:childTnLst>
                          </p:cTn>
                        </p:par>
                        <p:par>
                          <p:cTn id="144" fill="hold">
                            <p:stCondLst>
                              <p:cond delay="3500"/>
                            </p:stCondLst>
                            <p:childTnLst>
                              <p:par>
                                <p:cTn id="145" presetID="10" presetClass="entr" presetSubtype="0" fill="hold" grpId="0" nodeType="afterEffect">
                                  <p:stCondLst>
                                    <p:cond delay="0"/>
                                  </p:stCondLst>
                                  <p:childTnLst>
                                    <p:set>
                                      <p:cBhvr>
                                        <p:cTn id="146" dur="1" fill="hold">
                                          <p:stCondLst>
                                            <p:cond delay="0"/>
                                          </p:stCondLst>
                                        </p:cTn>
                                        <p:tgtEl>
                                          <p:spTgt spid="46"/>
                                        </p:tgtEl>
                                        <p:attrNameLst>
                                          <p:attrName>style.visibility</p:attrName>
                                        </p:attrNameLst>
                                      </p:cBhvr>
                                      <p:to>
                                        <p:strVal val="visible"/>
                                      </p:to>
                                    </p:set>
                                    <p:animEffect transition="in" filter="fade">
                                      <p:cBhvr>
                                        <p:cTn id="147" dur="100"/>
                                        <p:tgtEl>
                                          <p:spTgt spid="46"/>
                                        </p:tgtEl>
                                      </p:cBhvr>
                                    </p:animEffect>
                                  </p:childTnLst>
                                </p:cTn>
                              </p:par>
                            </p:childTnLst>
                          </p:cTn>
                        </p:par>
                        <p:par>
                          <p:cTn id="148" fill="hold">
                            <p:stCondLst>
                              <p:cond delay="3600"/>
                            </p:stCondLst>
                            <p:childTnLst>
                              <p:par>
                                <p:cTn id="149" presetID="10" presetClass="entr" presetSubtype="0" fill="hold" grpId="0" nodeType="afterEffect">
                                  <p:stCondLst>
                                    <p:cond delay="0"/>
                                  </p:stCondLst>
                                  <p:childTnLst>
                                    <p:set>
                                      <p:cBhvr>
                                        <p:cTn id="150" dur="1" fill="hold">
                                          <p:stCondLst>
                                            <p:cond delay="0"/>
                                          </p:stCondLst>
                                        </p:cTn>
                                        <p:tgtEl>
                                          <p:spTgt spid="47"/>
                                        </p:tgtEl>
                                        <p:attrNameLst>
                                          <p:attrName>style.visibility</p:attrName>
                                        </p:attrNameLst>
                                      </p:cBhvr>
                                      <p:to>
                                        <p:strVal val="visible"/>
                                      </p:to>
                                    </p:set>
                                    <p:animEffect transition="in" filter="fade">
                                      <p:cBhvr>
                                        <p:cTn id="151" dur="100"/>
                                        <p:tgtEl>
                                          <p:spTgt spid="47"/>
                                        </p:tgtEl>
                                      </p:cBhvr>
                                    </p:animEffect>
                                  </p:childTnLst>
                                </p:cTn>
                              </p:par>
                            </p:childTnLst>
                          </p:cTn>
                        </p:par>
                        <p:par>
                          <p:cTn id="152" fill="hold">
                            <p:stCondLst>
                              <p:cond delay="3700"/>
                            </p:stCondLst>
                            <p:childTnLst>
                              <p:par>
                                <p:cTn id="153" presetID="10" presetClass="entr" presetSubtype="0" fill="hold" grpId="0" nodeType="afterEffect">
                                  <p:stCondLst>
                                    <p:cond delay="0"/>
                                  </p:stCondLst>
                                  <p:childTnLst>
                                    <p:set>
                                      <p:cBhvr>
                                        <p:cTn id="154" dur="1" fill="hold">
                                          <p:stCondLst>
                                            <p:cond delay="0"/>
                                          </p:stCondLst>
                                        </p:cTn>
                                        <p:tgtEl>
                                          <p:spTgt spid="48"/>
                                        </p:tgtEl>
                                        <p:attrNameLst>
                                          <p:attrName>style.visibility</p:attrName>
                                        </p:attrNameLst>
                                      </p:cBhvr>
                                      <p:to>
                                        <p:strVal val="visible"/>
                                      </p:to>
                                    </p:set>
                                    <p:animEffect transition="in" filter="fade">
                                      <p:cBhvr>
                                        <p:cTn id="155" dur="100"/>
                                        <p:tgtEl>
                                          <p:spTgt spid="48"/>
                                        </p:tgtEl>
                                      </p:cBhvr>
                                    </p:animEffect>
                                  </p:childTnLst>
                                </p:cTn>
                              </p:par>
                            </p:childTnLst>
                          </p:cTn>
                        </p:par>
                        <p:par>
                          <p:cTn id="156" fill="hold">
                            <p:stCondLst>
                              <p:cond delay="3800"/>
                            </p:stCondLst>
                            <p:childTnLst>
                              <p:par>
                                <p:cTn id="157" presetID="10"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
                                        <p:tgtEl>
                                          <p:spTgt spid="49"/>
                                        </p:tgtEl>
                                      </p:cBhvr>
                                    </p:animEffect>
                                  </p:childTnLst>
                                </p:cTn>
                              </p:par>
                            </p:childTnLst>
                          </p:cTn>
                        </p:par>
                        <p:par>
                          <p:cTn id="160" fill="hold">
                            <p:stCondLst>
                              <p:cond delay="3900"/>
                            </p:stCondLst>
                            <p:childTnLst>
                              <p:par>
                                <p:cTn id="161" presetID="10" presetClass="entr" presetSubtype="0" fill="hold" grpId="0" nodeType="afterEffect">
                                  <p:stCondLst>
                                    <p:cond delay="0"/>
                                  </p:stCondLst>
                                  <p:childTnLst>
                                    <p:set>
                                      <p:cBhvr>
                                        <p:cTn id="162" dur="1" fill="hold">
                                          <p:stCondLst>
                                            <p:cond delay="0"/>
                                          </p:stCondLst>
                                        </p:cTn>
                                        <p:tgtEl>
                                          <p:spTgt spid="50"/>
                                        </p:tgtEl>
                                        <p:attrNameLst>
                                          <p:attrName>style.visibility</p:attrName>
                                        </p:attrNameLst>
                                      </p:cBhvr>
                                      <p:to>
                                        <p:strVal val="visible"/>
                                      </p:to>
                                    </p:set>
                                    <p:animEffect transition="in" filter="fade">
                                      <p:cBhvr>
                                        <p:cTn id="163" dur="100"/>
                                        <p:tgtEl>
                                          <p:spTgt spid="50"/>
                                        </p:tgtEl>
                                      </p:cBhvr>
                                    </p:animEffect>
                                  </p:childTnLst>
                                </p:cTn>
                              </p:par>
                            </p:childTnLst>
                          </p:cTn>
                        </p:par>
                        <p:par>
                          <p:cTn id="164" fill="hold">
                            <p:stCondLst>
                              <p:cond delay="4000"/>
                            </p:stCondLst>
                            <p:childTnLst>
                              <p:par>
                                <p:cTn id="165" presetID="10" presetClass="entr" presetSubtype="0" fill="hold" grpId="0" nodeType="after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fade">
                                      <p:cBhvr>
                                        <p:cTn id="167" dur="100"/>
                                        <p:tgtEl>
                                          <p:spTgt spid="51"/>
                                        </p:tgtEl>
                                      </p:cBhvr>
                                    </p:animEffect>
                                  </p:childTnLst>
                                </p:cTn>
                              </p:par>
                            </p:childTnLst>
                          </p:cTn>
                        </p:par>
                        <p:par>
                          <p:cTn id="168" fill="hold">
                            <p:stCondLst>
                              <p:cond delay="4100"/>
                            </p:stCondLst>
                            <p:childTnLst>
                              <p:par>
                                <p:cTn id="169" presetID="10" presetClass="entr" presetSubtype="0" fill="hold" grpId="0" nodeType="afterEffect">
                                  <p:stCondLst>
                                    <p:cond delay="0"/>
                                  </p:stCondLst>
                                  <p:childTnLst>
                                    <p:set>
                                      <p:cBhvr>
                                        <p:cTn id="170" dur="1" fill="hold">
                                          <p:stCondLst>
                                            <p:cond delay="0"/>
                                          </p:stCondLst>
                                        </p:cTn>
                                        <p:tgtEl>
                                          <p:spTgt spid="52"/>
                                        </p:tgtEl>
                                        <p:attrNameLst>
                                          <p:attrName>style.visibility</p:attrName>
                                        </p:attrNameLst>
                                      </p:cBhvr>
                                      <p:to>
                                        <p:strVal val="visible"/>
                                      </p:to>
                                    </p:set>
                                    <p:animEffect transition="in" filter="fade">
                                      <p:cBhvr>
                                        <p:cTn id="171" dur="100"/>
                                        <p:tgtEl>
                                          <p:spTgt spid="52"/>
                                        </p:tgtEl>
                                      </p:cBhvr>
                                    </p:animEffect>
                                  </p:childTnLst>
                                </p:cTn>
                              </p:par>
                            </p:childTnLst>
                          </p:cTn>
                        </p:par>
                        <p:par>
                          <p:cTn id="172" fill="hold">
                            <p:stCondLst>
                              <p:cond delay="4200"/>
                            </p:stCondLst>
                            <p:childTnLst>
                              <p:par>
                                <p:cTn id="173" presetID="10" presetClass="entr" presetSubtype="0" fill="hold" grpId="0" nodeType="afterEffect">
                                  <p:stCondLst>
                                    <p:cond delay="0"/>
                                  </p:stCondLst>
                                  <p:childTnLst>
                                    <p:set>
                                      <p:cBhvr>
                                        <p:cTn id="174" dur="1" fill="hold">
                                          <p:stCondLst>
                                            <p:cond delay="0"/>
                                          </p:stCondLst>
                                        </p:cTn>
                                        <p:tgtEl>
                                          <p:spTgt spid="53"/>
                                        </p:tgtEl>
                                        <p:attrNameLst>
                                          <p:attrName>style.visibility</p:attrName>
                                        </p:attrNameLst>
                                      </p:cBhvr>
                                      <p:to>
                                        <p:strVal val="visible"/>
                                      </p:to>
                                    </p:set>
                                    <p:animEffect transition="in" filter="fade">
                                      <p:cBhvr>
                                        <p:cTn id="175" dur="100"/>
                                        <p:tgtEl>
                                          <p:spTgt spid="53"/>
                                        </p:tgtEl>
                                      </p:cBhvr>
                                    </p:animEffect>
                                  </p:childTnLst>
                                </p:cTn>
                              </p:par>
                            </p:childTnLst>
                          </p:cTn>
                        </p:par>
                        <p:par>
                          <p:cTn id="176" fill="hold">
                            <p:stCondLst>
                              <p:cond delay="4300"/>
                            </p:stCondLst>
                            <p:childTnLst>
                              <p:par>
                                <p:cTn id="177" presetID="10" presetClass="entr" presetSubtype="0" fill="hold" grpId="0" nodeType="afterEffect">
                                  <p:stCondLst>
                                    <p:cond delay="0"/>
                                  </p:stCondLst>
                                  <p:childTnLst>
                                    <p:set>
                                      <p:cBhvr>
                                        <p:cTn id="178" dur="1" fill="hold">
                                          <p:stCondLst>
                                            <p:cond delay="0"/>
                                          </p:stCondLst>
                                        </p:cTn>
                                        <p:tgtEl>
                                          <p:spTgt spid="54"/>
                                        </p:tgtEl>
                                        <p:attrNameLst>
                                          <p:attrName>style.visibility</p:attrName>
                                        </p:attrNameLst>
                                      </p:cBhvr>
                                      <p:to>
                                        <p:strVal val="visible"/>
                                      </p:to>
                                    </p:set>
                                    <p:animEffect transition="in" filter="fade">
                                      <p:cBhvr>
                                        <p:cTn id="179" dur="100"/>
                                        <p:tgtEl>
                                          <p:spTgt spid="54"/>
                                        </p:tgtEl>
                                      </p:cBhvr>
                                    </p:animEffect>
                                  </p:childTnLst>
                                </p:cTn>
                              </p:par>
                            </p:childTnLst>
                          </p:cTn>
                        </p:par>
                        <p:par>
                          <p:cTn id="180" fill="hold">
                            <p:stCondLst>
                              <p:cond delay="4400"/>
                            </p:stCondLst>
                            <p:childTnLst>
                              <p:par>
                                <p:cTn id="181" presetID="10" presetClass="entr" presetSubtype="0" fill="hold" grpId="0" nodeType="afterEffect">
                                  <p:stCondLst>
                                    <p:cond delay="0"/>
                                  </p:stCondLst>
                                  <p:childTnLst>
                                    <p:set>
                                      <p:cBhvr>
                                        <p:cTn id="182" dur="1" fill="hold">
                                          <p:stCondLst>
                                            <p:cond delay="0"/>
                                          </p:stCondLst>
                                        </p:cTn>
                                        <p:tgtEl>
                                          <p:spTgt spid="55"/>
                                        </p:tgtEl>
                                        <p:attrNameLst>
                                          <p:attrName>style.visibility</p:attrName>
                                        </p:attrNameLst>
                                      </p:cBhvr>
                                      <p:to>
                                        <p:strVal val="visible"/>
                                      </p:to>
                                    </p:set>
                                    <p:animEffect transition="in" filter="fade">
                                      <p:cBhvr>
                                        <p:cTn id="183" dur="100"/>
                                        <p:tgtEl>
                                          <p:spTgt spid="55"/>
                                        </p:tgtEl>
                                      </p:cBhvr>
                                    </p:animEffect>
                                  </p:childTnLst>
                                </p:cTn>
                              </p:par>
                            </p:childTnLst>
                          </p:cTn>
                        </p:par>
                        <p:par>
                          <p:cTn id="184" fill="hold">
                            <p:stCondLst>
                              <p:cond delay="4500"/>
                            </p:stCondLst>
                            <p:childTnLst>
                              <p:par>
                                <p:cTn id="185" presetID="10" presetClass="entr" presetSubtype="0" fill="hold" grpId="0" nodeType="afterEffect">
                                  <p:stCondLst>
                                    <p:cond delay="0"/>
                                  </p:stCondLst>
                                  <p:childTnLst>
                                    <p:set>
                                      <p:cBhvr>
                                        <p:cTn id="186" dur="1" fill="hold">
                                          <p:stCondLst>
                                            <p:cond delay="0"/>
                                          </p:stCondLst>
                                        </p:cTn>
                                        <p:tgtEl>
                                          <p:spTgt spid="56"/>
                                        </p:tgtEl>
                                        <p:attrNameLst>
                                          <p:attrName>style.visibility</p:attrName>
                                        </p:attrNameLst>
                                      </p:cBhvr>
                                      <p:to>
                                        <p:strVal val="visible"/>
                                      </p:to>
                                    </p:set>
                                    <p:animEffect transition="in" filter="fade">
                                      <p:cBhvr>
                                        <p:cTn id="187" dur="100"/>
                                        <p:tgtEl>
                                          <p:spTgt spid="56"/>
                                        </p:tgtEl>
                                      </p:cBhvr>
                                    </p:animEffect>
                                  </p:childTnLst>
                                </p:cTn>
                              </p:par>
                            </p:childTnLst>
                          </p:cTn>
                        </p:par>
                        <p:par>
                          <p:cTn id="188" fill="hold">
                            <p:stCondLst>
                              <p:cond delay="4600"/>
                            </p:stCondLst>
                            <p:childTnLst>
                              <p:par>
                                <p:cTn id="189" presetID="10" presetClass="entr" presetSubtype="0" fill="hold" grpId="0" nodeType="afterEffect">
                                  <p:stCondLst>
                                    <p:cond delay="0"/>
                                  </p:stCondLst>
                                  <p:childTnLst>
                                    <p:set>
                                      <p:cBhvr>
                                        <p:cTn id="190" dur="1" fill="hold">
                                          <p:stCondLst>
                                            <p:cond delay="0"/>
                                          </p:stCondLst>
                                        </p:cTn>
                                        <p:tgtEl>
                                          <p:spTgt spid="57"/>
                                        </p:tgtEl>
                                        <p:attrNameLst>
                                          <p:attrName>style.visibility</p:attrName>
                                        </p:attrNameLst>
                                      </p:cBhvr>
                                      <p:to>
                                        <p:strVal val="visible"/>
                                      </p:to>
                                    </p:set>
                                    <p:animEffect transition="in" filter="fade">
                                      <p:cBhvr>
                                        <p:cTn id="191" dur="100"/>
                                        <p:tgtEl>
                                          <p:spTgt spid="57"/>
                                        </p:tgtEl>
                                      </p:cBhvr>
                                    </p:animEffect>
                                  </p:childTnLst>
                                </p:cTn>
                              </p:par>
                            </p:childTnLst>
                          </p:cTn>
                        </p:par>
                        <p:par>
                          <p:cTn id="192" fill="hold">
                            <p:stCondLst>
                              <p:cond delay="4700"/>
                            </p:stCondLst>
                            <p:childTnLst>
                              <p:par>
                                <p:cTn id="193" presetID="10" presetClass="entr" presetSubtype="0" fill="hold" grpId="0" nodeType="afterEffect">
                                  <p:stCondLst>
                                    <p:cond delay="0"/>
                                  </p:stCondLst>
                                  <p:childTnLst>
                                    <p:set>
                                      <p:cBhvr>
                                        <p:cTn id="194" dur="1" fill="hold">
                                          <p:stCondLst>
                                            <p:cond delay="0"/>
                                          </p:stCondLst>
                                        </p:cTn>
                                        <p:tgtEl>
                                          <p:spTgt spid="58"/>
                                        </p:tgtEl>
                                        <p:attrNameLst>
                                          <p:attrName>style.visibility</p:attrName>
                                        </p:attrNameLst>
                                      </p:cBhvr>
                                      <p:to>
                                        <p:strVal val="visible"/>
                                      </p:to>
                                    </p:set>
                                    <p:animEffect transition="in" filter="fade">
                                      <p:cBhvr>
                                        <p:cTn id="195" dur="100"/>
                                        <p:tgtEl>
                                          <p:spTgt spid="58"/>
                                        </p:tgtEl>
                                      </p:cBhvr>
                                    </p:animEffect>
                                  </p:childTnLst>
                                </p:cTn>
                              </p:par>
                            </p:childTnLst>
                          </p:cTn>
                        </p:par>
                        <p:par>
                          <p:cTn id="196" fill="hold">
                            <p:stCondLst>
                              <p:cond delay="4800"/>
                            </p:stCondLst>
                            <p:childTnLst>
                              <p:par>
                                <p:cTn id="197" presetID="10"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
                                        <p:tgtEl>
                                          <p:spTgt spid="59"/>
                                        </p:tgtEl>
                                      </p:cBhvr>
                                    </p:animEffect>
                                  </p:childTnLst>
                                </p:cTn>
                              </p:par>
                            </p:childTnLst>
                          </p:cTn>
                        </p:par>
                        <p:par>
                          <p:cTn id="200" fill="hold">
                            <p:stCondLst>
                              <p:cond delay="4900"/>
                            </p:stCondLst>
                            <p:childTnLst>
                              <p:par>
                                <p:cTn id="201" presetID="10" presetClass="entr" presetSubtype="0" fill="hold" grpId="0" nodeType="afterEffect">
                                  <p:stCondLst>
                                    <p:cond delay="0"/>
                                  </p:stCondLst>
                                  <p:childTnLst>
                                    <p:set>
                                      <p:cBhvr>
                                        <p:cTn id="202" dur="1" fill="hold">
                                          <p:stCondLst>
                                            <p:cond delay="0"/>
                                          </p:stCondLst>
                                        </p:cTn>
                                        <p:tgtEl>
                                          <p:spTgt spid="60"/>
                                        </p:tgtEl>
                                        <p:attrNameLst>
                                          <p:attrName>style.visibility</p:attrName>
                                        </p:attrNameLst>
                                      </p:cBhvr>
                                      <p:to>
                                        <p:strVal val="visible"/>
                                      </p:to>
                                    </p:set>
                                    <p:animEffect transition="in" filter="fade">
                                      <p:cBhvr>
                                        <p:cTn id="203" dur="100"/>
                                        <p:tgtEl>
                                          <p:spTgt spid="60"/>
                                        </p:tgtEl>
                                      </p:cBhvr>
                                    </p:animEffect>
                                  </p:childTnLst>
                                </p:cTn>
                              </p:par>
                            </p:childTnLst>
                          </p:cTn>
                        </p:par>
                        <p:par>
                          <p:cTn id="204" fill="hold">
                            <p:stCondLst>
                              <p:cond delay="5000"/>
                            </p:stCondLst>
                            <p:childTnLst>
                              <p:par>
                                <p:cTn id="205" presetID="10" presetClass="entr" presetSubtype="0" fill="hold" grpId="0" nodeType="afterEffect">
                                  <p:stCondLst>
                                    <p:cond delay="0"/>
                                  </p:stCondLst>
                                  <p:childTnLst>
                                    <p:set>
                                      <p:cBhvr>
                                        <p:cTn id="206" dur="1" fill="hold">
                                          <p:stCondLst>
                                            <p:cond delay="0"/>
                                          </p:stCondLst>
                                        </p:cTn>
                                        <p:tgtEl>
                                          <p:spTgt spid="61"/>
                                        </p:tgtEl>
                                        <p:attrNameLst>
                                          <p:attrName>style.visibility</p:attrName>
                                        </p:attrNameLst>
                                      </p:cBhvr>
                                      <p:to>
                                        <p:strVal val="visible"/>
                                      </p:to>
                                    </p:set>
                                    <p:animEffect transition="in" filter="fade">
                                      <p:cBhvr>
                                        <p:cTn id="207" dur="100"/>
                                        <p:tgtEl>
                                          <p:spTgt spid="61"/>
                                        </p:tgtEl>
                                      </p:cBhvr>
                                    </p:animEffect>
                                  </p:childTnLst>
                                </p:cTn>
                              </p:par>
                            </p:childTnLst>
                          </p:cTn>
                        </p:par>
                        <p:par>
                          <p:cTn id="208" fill="hold">
                            <p:stCondLst>
                              <p:cond delay="5100"/>
                            </p:stCondLst>
                            <p:childTnLst>
                              <p:par>
                                <p:cTn id="209" presetID="10" presetClass="entr" presetSubtype="0" fill="hold" grpId="0" nodeType="afterEffect">
                                  <p:stCondLst>
                                    <p:cond delay="0"/>
                                  </p:stCondLst>
                                  <p:childTnLst>
                                    <p:set>
                                      <p:cBhvr>
                                        <p:cTn id="210" dur="1" fill="hold">
                                          <p:stCondLst>
                                            <p:cond delay="0"/>
                                          </p:stCondLst>
                                        </p:cTn>
                                        <p:tgtEl>
                                          <p:spTgt spid="62"/>
                                        </p:tgtEl>
                                        <p:attrNameLst>
                                          <p:attrName>style.visibility</p:attrName>
                                        </p:attrNameLst>
                                      </p:cBhvr>
                                      <p:to>
                                        <p:strVal val="visible"/>
                                      </p:to>
                                    </p:set>
                                    <p:animEffect transition="in" filter="fade">
                                      <p:cBhvr>
                                        <p:cTn id="211" dur="100"/>
                                        <p:tgtEl>
                                          <p:spTgt spid="62"/>
                                        </p:tgtEl>
                                      </p:cBhvr>
                                    </p:animEffect>
                                  </p:childTnLst>
                                </p:cTn>
                              </p:par>
                            </p:childTnLst>
                          </p:cTn>
                        </p:par>
                        <p:par>
                          <p:cTn id="212" fill="hold">
                            <p:stCondLst>
                              <p:cond delay="5200"/>
                            </p:stCondLst>
                            <p:childTnLst>
                              <p:par>
                                <p:cTn id="213" presetID="10" presetClass="entr" presetSubtype="0" fill="hold" grpId="0" nodeType="afterEffect">
                                  <p:stCondLst>
                                    <p:cond delay="0"/>
                                  </p:stCondLst>
                                  <p:childTnLst>
                                    <p:set>
                                      <p:cBhvr>
                                        <p:cTn id="214" dur="1" fill="hold">
                                          <p:stCondLst>
                                            <p:cond delay="0"/>
                                          </p:stCondLst>
                                        </p:cTn>
                                        <p:tgtEl>
                                          <p:spTgt spid="63"/>
                                        </p:tgtEl>
                                        <p:attrNameLst>
                                          <p:attrName>style.visibility</p:attrName>
                                        </p:attrNameLst>
                                      </p:cBhvr>
                                      <p:to>
                                        <p:strVal val="visible"/>
                                      </p:to>
                                    </p:set>
                                    <p:animEffect transition="in" filter="fade">
                                      <p:cBhvr>
                                        <p:cTn id="215" dur="100"/>
                                        <p:tgtEl>
                                          <p:spTgt spid="63"/>
                                        </p:tgtEl>
                                      </p:cBhvr>
                                    </p:animEffect>
                                  </p:childTnLst>
                                </p:cTn>
                              </p:par>
                            </p:childTnLst>
                          </p:cTn>
                        </p:par>
                        <p:par>
                          <p:cTn id="216" fill="hold">
                            <p:stCondLst>
                              <p:cond delay="5300"/>
                            </p:stCondLst>
                            <p:childTnLst>
                              <p:par>
                                <p:cTn id="217" presetID="10" presetClass="entr" presetSubtype="0" fill="hold" grpId="0" nodeType="afterEffect">
                                  <p:stCondLst>
                                    <p:cond delay="0"/>
                                  </p:stCondLst>
                                  <p:childTnLst>
                                    <p:set>
                                      <p:cBhvr>
                                        <p:cTn id="218" dur="1" fill="hold">
                                          <p:stCondLst>
                                            <p:cond delay="0"/>
                                          </p:stCondLst>
                                        </p:cTn>
                                        <p:tgtEl>
                                          <p:spTgt spid="64"/>
                                        </p:tgtEl>
                                        <p:attrNameLst>
                                          <p:attrName>style.visibility</p:attrName>
                                        </p:attrNameLst>
                                      </p:cBhvr>
                                      <p:to>
                                        <p:strVal val="visible"/>
                                      </p:to>
                                    </p:set>
                                    <p:animEffect transition="in" filter="fade">
                                      <p:cBhvr>
                                        <p:cTn id="219" dur="100"/>
                                        <p:tgtEl>
                                          <p:spTgt spid="64"/>
                                        </p:tgtEl>
                                      </p:cBhvr>
                                    </p:animEffect>
                                  </p:childTnLst>
                                </p:cTn>
                              </p:par>
                            </p:childTnLst>
                          </p:cTn>
                        </p:par>
                        <p:par>
                          <p:cTn id="220" fill="hold">
                            <p:stCondLst>
                              <p:cond delay="5400"/>
                            </p:stCondLst>
                            <p:childTnLst>
                              <p:par>
                                <p:cTn id="221" presetID="10" presetClass="entr" presetSubtype="0" fill="hold" grpId="0" nodeType="afterEffect">
                                  <p:stCondLst>
                                    <p:cond delay="0"/>
                                  </p:stCondLst>
                                  <p:childTnLst>
                                    <p:set>
                                      <p:cBhvr>
                                        <p:cTn id="222" dur="1" fill="hold">
                                          <p:stCondLst>
                                            <p:cond delay="0"/>
                                          </p:stCondLst>
                                        </p:cTn>
                                        <p:tgtEl>
                                          <p:spTgt spid="65"/>
                                        </p:tgtEl>
                                        <p:attrNameLst>
                                          <p:attrName>style.visibility</p:attrName>
                                        </p:attrNameLst>
                                      </p:cBhvr>
                                      <p:to>
                                        <p:strVal val="visible"/>
                                      </p:to>
                                    </p:set>
                                    <p:animEffect transition="in" filter="fade">
                                      <p:cBhvr>
                                        <p:cTn id="223" dur="100"/>
                                        <p:tgtEl>
                                          <p:spTgt spid="65"/>
                                        </p:tgtEl>
                                      </p:cBhvr>
                                    </p:animEffect>
                                  </p:childTnLst>
                                </p:cTn>
                              </p:par>
                            </p:childTnLst>
                          </p:cTn>
                        </p:par>
                        <p:par>
                          <p:cTn id="224" fill="hold">
                            <p:stCondLst>
                              <p:cond delay="5500"/>
                            </p:stCondLst>
                            <p:childTnLst>
                              <p:par>
                                <p:cTn id="225" presetID="10" presetClass="entr" presetSubtype="0" fill="hold" grpId="0" nodeType="afterEffect">
                                  <p:stCondLst>
                                    <p:cond delay="0"/>
                                  </p:stCondLst>
                                  <p:childTnLst>
                                    <p:set>
                                      <p:cBhvr>
                                        <p:cTn id="226" dur="1" fill="hold">
                                          <p:stCondLst>
                                            <p:cond delay="0"/>
                                          </p:stCondLst>
                                        </p:cTn>
                                        <p:tgtEl>
                                          <p:spTgt spid="66"/>
                                        </p:tgtEl>
                                        <p:attrNameLst>
                                          <p:attrName>style.visibility</p:attrName>
                                        </p:attrNameLst>
                                      </p:cBhvr>
                                      <p:to>
                                        <p:strVal val="visible"/>
                                      </p:to>
                                    </p:set>
                                    <p:animEffect transition="in" filter="fade">
                                      <p:cBhvr>
                                        <p:cTn id="227" dur="100"/>
                                        <p:tgtEl>
                                          <p:spTgt spid="66"/>
                                        </p:tgtEl>
                                      </p:cBhvr>
                                    </p:animEffect>
                                  </p:childTnLst>
                                </p:cTn>
                              </p:par>
                            </p:childTnLst>
                          </p:cTn>
                        </p:par>
                        <p:par>
                          <p:cTn id="228" fill="hold">
                            <p:stCondLst>
                              <p:cond delay="5600"/>
                            </p:stCondLst>
                            <p:childTnLst>
                              <p:par>
                                <p:cTn id="229" presetID="10" presetClass="entr" presetSubtype="0" fill="hold" grpId="0" nodeType="afterEffect">
                                  <p:stCondLst>
                                    <p:cond delay="0"/>
                                  </p:stCondLst>
                                  <p:childTnLst>
                                    <p:set>
                                      <p:cBhvr>
                                        <p:cTn id="230" dur="1" fill="hold">
                                          <p:stCondLst>
                                            <p:cond delay="0"/>
                                          </p:stCondLst>
                                        </p:cTn>
                                        <p:tgtEl>
                                          <p:spTgt spid="67"/>
                                        </p:tgtEl>
                                        <p:attrNameLst>
                                          <p:attrName>style.visibility</p:attrName>
                                        </p:attrNameLst>
                                      </p:cBhvr>
                                      <p:to>
                                        <p:strVal val="visible"/>
                                      </p:to>
                                    </p:set>
                                    <p:animEffect transition="in" filter="fade">
                                      <p:cBhvr>
                                        <p:cTn id="231" dur="100"/>
                                        <p:tgtEl>
                                          <p:spTgt spid="67"/>
                                        </p:tgtEl>
                                      </p:cBhvr>
                                    </p:animEffect>
                                  </p:childTnLst>
                                </p:cTn>
                              </p:par>
                            </p:childTnLst>
                          </p:cTn>
                        </p:par>
                        <p:par>
                          <p:cTn id="232" fill="hold">
                            <p:stCondLst>
                              <p:cond delay="5700"/>
                            </p:stCondLst>
                            <p:childTnLst>
                              <p:par>
                                <p:cTn id="233" presetID="10" presetClass="entr" presetSubtype="0" fill="hold" grpId="0" nodeType="afterEffect">
                                  <p:stCondLst>
                                    <p:cond delay="0"/>
                                  </p:stCondLst>
                                  <p:childTnLst>
                                    <p:set>
                                      <p:cBhvr>
                                        <p:cTn id="234" dur="1" fill="hold">
                                          <p:stCondLst>
                                            <p:cond delay="0"/>
                                          </p:stCondLst>
                                        </p:cTn>
                                        <p:tgtEl>
                                          <p:spTgt spid="68"/>
                                        </p:tgtEl>
                                        <p:attrNameLst>
                                          <p:attrName>style.visibility</p:attrName>
                                        </p:attrNameLst>
                                      </p:cBhvr>
                                      <p:to>
                                        <p:strVal val="visible"/>
                                      </p:to>
                                    </p:set>
                                    <p:animEffect transition="in" filter="fade">
                                      <p:cBhvr>
                                        <p:cTn id="235" dur="100"/>
                                        <p:tgtEl>
                                          <p:spTgt spid="68"/>
                                        </p:tgtEl>
                                      </p:cBhvr>
                                    </p:animEffect>
                                  </p:childTnLst>
                                </p:cTn>
                              </p:par>
                            </p:childTnLst>
                          </p:cTn>
                        </p:par>
                        <p:par>
                          <p:cTn id="236" fill="hold">
                            <p:stCondLst>
                              <p:cond delay="5800"/>
                            </p:stCondLst>
                            <p:childTnLst>
                              <p:par>
                                <p:cTn id="237" presetID="10" presetClass="entr" presetSubtype="0" fill="hold" grpId="0" nodeType="afterEffect">
                                  <p:stCondLst>
                                    <p:cond delay="0"/>
                                  </p:stCondLst>
                                  <p:childTnLst>
                                    <p:set>
                                      <p:cBhvr>
                                        <p:cTn id="238" dur="1" fill="hold">
                                          <p:stCondLst>
                                            <p:cond delay="0"/>
                                          </p:stCondLst>
                                        </p:cTn>
                                        <p:tgtEl>
                                          <p:spTgt spid="69"/>
                                        </p:tgtEl>
                                        <p:attrNameLst>
                                          <p:attrName>style.visibility</p:attrName>
                                        </p:attrNameLst>
                                      </p:cBhvr>
                                      <p:to>
                                        <p:strVal val="visible"/>
                                      </p:to>
                                    </p:set>
                                    <p:animEffect transition="in" filter="fade">
                                      <p:cBhvr>
                                        <p:cTn id="239" dur="100"/>
                                        <p:tgtEl>
                                          <p:spTgt spid="69"/>
                                        </p:tgtEl>
                                      </p:cBhvr>
                                    </p:animEffect>
                                  </p:childTnLst>
                                </p:cTn>
                              </p:par>
                            </p:childTnLst>
                          </p:cTn>
                        </p:par>
                        <p:par>
                          <p:cTn id="240" fill="hold">
                            <p:stCondLst>
                              <p:cond delay="5900"/>
                            </p:stCondLst>
                            <p:childTnLst>
                              <p:par>
                                <p:cTn id="241" presetID="10" presetClass="entr" presetSubtype="0" fill="hold" grpId="0" nodeType="afterEffect">
                                  <p:stCondLst>
                                    <p:cond delay="0"/>
                                  </p:stCondLst>
                                  <p:childTnLst>
                                    <p:set>
                                      <p:cBhvr>
                                        <p:cTn id="242" dur="1" fill="hold">
                                          <p:stCondLst>
                                            <p:cond delay="0"/>
                                          </p:stCondLst>
                                        </p:cTn>
                                        <p:tgtEl>
                                          <p:spTgt spid="70"/>
                                        </p:tgtEl>
                                        <p:attrNameLst>
                                          <p:attrName>style.visibility</p:attrName>
                                        </p:attrNameLst>
                                      </p:cBhvr>
                                      <p:to>
                                        <p:strVal val="visible"/>
                                      </p:to>
                                    </p:set>
                                    <p:animEffect transition="in" filter="fade">
                                      <p:cBhvr>
                                        <p:cTn id="243" dur="1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TextBox 74"/>
          <p:cNvSpPr txBox="1"/>
          <p:nvPr/>
        </p:nvSpPr>
        <p:spPr>
          <a:xfrm>
            <a:off x="211150" y="3943153"/>
            <a:ext cx="2344625"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dirty="0" err="1" smtClean="0">
                <a:effectLst>
                  <a:outerShdw blurRad="38100" dist="38100" dir="2700000" algn="tl">
                    <a:srgbClr val="000000">
                      <a:alpha val="43137"/>
                    </a:srgbClr>
                  </a:outerShdw>
                </a:effectLst>
                <a:latin typeface="Arial" pitchFamily="34" charset="0"/>
                <a:cs typeface="Arial" pitchFamily="34" charset="0"/>
              </a:rPr>
              <a:t>Khởi</a:t>
            </a:r>
            <a:r>
              <a:rPr lang="en-US" sz="2800" b="1" u="sng" dirty="0" smtClean="0">
                <a:effectLst>
                  <a:outerShdw blurRad="38100" dist="38100" dir="2700000" algn="tl">
                    <a:srgbClr val="000000">
                      <a:alpha val="43137"/>
                    </a:srgbClr>
                  </a:outerShdw>
                </a:effectLst>
                <a:latin typeface="Arial" pitchFamily="34" charset="0"/>
                <a:cs typeface="Arial" pitchFamily="34" charset="0"/>
              </a:rPr>
              <a:t> </a:t>
            </a:r>
            <a:r>
              <a:rPr lang="en-US" sz="2800" b="1" u="sng" dirty="0" err="1" smtClean="0">
                <a:effectLst>
                  <a:outerShdw blurRad="38100" dist="38100" dir="2700000" algn="tl">
                    <a:srgbClr val="000000">
                      <a:alpha val="43137"/>
                    </a:srgbClr>
                  </a:outerShdw>
                </a:effectLst>
                <a:latin typeface="Arial" pitchFamily="34" charset="0"/>
                <a:cs typeface="Arial" pitchFamily="34" charset="0"/>
              </a:rPr>
              <a:t>động</a:t>
            </a:r>
            <a:r>
              <a:rPr lang="en-US" sz="2800" b="1" u="sng" dirty="0" smtClean="0">
                <a:effectLst>
                  <a:outerShdw blurRad="38100" dist="38100" dir="2700000" algn="tl">
                    <a:srgbClr val="000000">
                      <a:alpha val="43137"/>
                    </a:srgbClr>
                  </a:outerShdw>
                </a:effectLst>
                <a:latin typeface="Arial" pitchFamily="34" charset="0"/>
                <a:cs typeface="Arial" pitchFamily="34" charset="0"/>
              </a:rPr>
              <a:t>:</a:t>
            </a:r>
            <a:r>
              <a:rPr lang="en-US" sz="2800" b="1" dirty="0" smtClean="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Tìm</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trung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bình</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cộng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của các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sau</a:t>
            </a:r>
            <a:r>
              <a:rPr lang="en-US"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Rectangle 2"/>
          <p:cNvSpPr/>
          <p:nvPr/>
        </p:nvSpPr>
        <p:spPr>
          <a:xfrm>
            <a:off x="675413" y="2780928"/>
            <a:ext cx="2646878" cy="646331"/>
          </a:xfrm>
          <a:prstGeom prst="rect">
            <a:avLst/>
          </a:prstGeom>
        </p:spPr>
        <p:txBody>
          <a:bodyPr wrap="none">
            <a:spAutoFit/>
          </a:bodyPr>
          <a:lstStyle/>
          <a:p>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a) 42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52.</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2229929" y="4786777"/>
            <a:ext cx="4237057"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c)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34; 43; 52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39.</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4779551" y="2780927"/>
            <a:ext cx="3467616"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b)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36; 42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57.</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00325"/>
            <a:ext cx="9144000" cy="4257675"/>
          </a:xfrm>
          <a:prstGeom prst="rect">
            <a:avLst/>
          </a:prstGeom>
        </p:spPr>
      </p:pic>
      <p:sp>
        <p:nvSpPr>
          <p:cNvPr id="3" name="Rectangle 2"/>
          <p:cNvSpPr/>
          <p:nvPr/>
        </p:nvSpPr>
        <p:spPr>
          <a:xfrm>
            <a:off x="36004" y="3691955"/>
            <a:ext cx="9144000" cy="2074414"/>
          </a:xfrm>
          <a:prstGeom prst="rect">
            <a:avLst/>
          </a:prstGeom>
        </p:spPr>
        <p:txBody>
          <a:bodyPr wrap="square">
            <a:spAutoFit/>
          </a:bodyPr>
          <a:lstStyle/>
          <a:p>
            <a:pPr algn="just">
              <a:lnSpc>
                <a:spcPct val="115000"/>
              </a:lnSpc>
              <a:spcAft>
                <a:spcPts val="1000"/>
              </a:spcAft>
            </a:pPr>
            <a:r>
              <a:rPr lang="en-US" sz="2800" b="1" err="1">
                <a:latin typeface="Arial" pitchFamily="34" charset="0"/>
                <a:ea typeface="Calibri"/>
                <a:cs typeface="Arial" pitchFamily="34" charset="0"/>
              </a:rPr>
              <a:t>Khi</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nhạc</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vang </a:t>
            </a:r>
            <a:r>
              <a:rPr lang="en-US" sz="2800" b="1" err="1">
                <a:latin typeface="Arial" pitchFamily="34" charset="0"/>
                <a:ea typeface="Calibri"/>
                <a:cs typeface="Arial" pitchFamily="34" charset="0"/>
              </a:rPr>
              <a:t>lên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các</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em </a:t>
            </a:r>
            <a:r>
              <a:rPr lang="en-US" sz="2800" b="1" err="1">
                <a:latin typeface="Arial" pitchFamily="34" charset="0"/>
                <a:ea typeface="Calibri"/>
                <a:cs typeface="Arial" pitchFamily="34" charset="0"/>
              </a:rPr>
              <a:t>sẽ</a:t>
            </a:r>
            <a:r>
              <a:rPr lang="en-US" sz="2800" b="1">
                <a:latin typeface="Arial" pitchFamily="34" charset="0"/>
                <a:ea typeface="Calibri"/>
                <a:cs typeface="Arial" pitchFamily="34" charset="0"/>
              </a:rPr>
              <a:t> </a:t>
            </a:r>
            <a:r>
              <a:rPr lang="en-US" sz="2800" b="1" smtClean="0">
                <a:latin typeface="Arial" pitchFamily="34" charset="0"/>
                <a:ea typeface="Calibri"/>
                <a:cs typeface="Arial" pitchFamily="34" charset="0"/>
              </a:rPr>
              <a:t>chuyền </a:t>
            </a:r>
            <a:r>
              <a:rPr lang="en-US" sz="2800" b="1" err="1">
                <a:latin typeface="Arial" pitchFamily="34" charset="0"/>
                <a:ea typeface="Calibri"/>
                <a:cs typeface="Arial" pitchFamily="34" charset="0"/>
              </a:rPr>
              <a:t>gấu</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bông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cho</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bạn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kế</a:t>
            </a:r>
            <a:r>
              <a:rPr lang="en-US" sz="2800" b="1">
                <a:latin typeface="Arial" pitchFamily="34" charset="0"/>
                <a:ea typeface="Calibri"/>
                <a:cs typeface="Arial" pitchFamily="34" charset="0"/>
              </a:rPr>
              <a:t> </a:t>
            </a:r>
            <a:r>
              <a:rPr lang="en-US" sz="2800" b="1" err="1" smtClean="0">
                <a:latin typeface="Arial" pitchFamily="34" charset="0"/>
                <a:ea typeface="Calibri"/>
                <a:cs typeface="Arial" pitchFamily="34" charset="0"/>
              </a:rPr>
              <a:t>bên</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Khi</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nhạc</a:t>
            </a:r>
            <a:r>
              <a:rPr lang="en-US" sz="2800" b="1" smtClean="0">
                <a:latin typeface="Arial" pitchFamily="34" charset="0"/>
                <a:ea typeface="Calibri"/>
                <a:cs typeface="Arial" pitchFamily="34" charset="0"/>
              </a:rPr>
              <a:t> </a:t>
            </a:r>
            <a:r>
              <a:rPr lang="en-US" sz="2800" b="1" err="1">
                <a:latin typeface="Arial" pitchFamily="34" charset="0"/>
                <a:ea typeface="Calibri"/>
                <a:cs typeface="Arial" pitchFamily="34" charset="0"/>
              </a:rPr>
              <a:t>dừng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lại</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gấu</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bông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trong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tay</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bạn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nào</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thì</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bạn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đó</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phải</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đứng</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lên</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đọc</a:t>
            </a:r>
            <a:r>
              <a:rPr lang="en-US" sz="2800" b="1">
                <a:latin typeface="Arial" pitchFamily="34" charset="0"/>
                <a:ea typeface="Calibri"/>
                <a:cs typeface="Arial" pitchFamily="34" charset="0"/>
              </a:rPr>
              <a:t> </a:t>
            </a:r>
            <a:r>
              <a:rPr lang="en-US" sz="2800" b="1" err="1">
                <a:latin typeface="Arial" pitchFamily="34" charset="0"/>
                <a:ea typeface="Calibri"/>
                <a:cs typeface="Arial" pitchFamily="34" charset="0"/>
              </a:rPr>
              <a:t>nhanh</a:t>
            </a:r>
            <a:r>
              <a:rPr lang="en-US" sz="2800" b="1">
                <a:latin typeface="Arial" pitchFamily="34" charset="0"/>
                <a:ea typeface="Calibri"/>
                <a:cs typeface="Arial" pitchFamily="34" charset="0"/>
              </a:rPr>
              <a:t> </a:t>
            </a:r>
            <a:r>
              <a:rPr lang="en-US" sz="2800" b="1" err="1" smtClean="0">
                <a:latin typeface="Arial" pitchFamily="34" charset="0"/>
                <a:ea typeface="Calibri"/>
                <a:cs typeface="Arial" pitchFamily="34" charset="0"/>
              </a:rPr>
              <a:t>cách</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tính</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và</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kết</a:t>
            </a:r>
            <a:r>
              <a:rPr lang="en-US" sz="2800" b="1" smtClean="0">
                <a:latin typeface="Arial" pitchFamily="34" charset="0"/>
                <a:ea typeface="Calibri"/>
                <a:cs typeface="Arial" pitchFamily="34" charset="0"/>
              </a:rPr>
              <a:t> </a:t>
            </a:r>
            <a:r>
              <a:rPr lang="en-US" sz="2800" b="1" err="1" smtClean="0">
                <a:latin typeface="Arial" pitchFamily="34" charset="0"/>
                <a:ea typeface="Calibri"/>
                <a:cs typeface="Arial" pitchFamily="34" charset="0"/>
              </a:rPr>
              <a:t>quả</a:t>
            </a:r>
            <a:r>
              <a:rPr lang="en-US" sz="2800" b="1" smtClean="0">
                <a:latin typeface="Arial" pitchFamily="34" charset="0"/>
                <a:ea typeface="Calibri"/>
                <a:cs typeface="Arial" pitchFamily="34" charset="0"/>
              </a:rPr>
              <a:t> bài toán. </a:t>
            </a:r>
            <a:endParaRPr lang="vi-VN" sz="2000" b="1">
              <a:effectLst/>
              <a:latin typeface="Arial" pitchFamily="34" charset="0"/>
              <a:ea typeface="Calibri"/>
              <a:cs typeface="Arial" pitchFamily="34" charset="0"/>
            </a:endParaRPr>
          </a:p>
        </p:txBody>
      </p:sp>
      <p:sp>
        <p:nvSpPr>
          <p:cNvPr id="7" name="TextBox 6"/>
          <p:cNvSpPr txBox="1"/>
          <p:nvPr/>
        </p:nvSpPr>
        <p:spPr>
          <a:xfrm>
            <a:off x="2483768" y="2041684"/>
            <a:ext cx="3960440" cy="523220"/>
          </a:xfrm>
          <a:prstGeom prst="rect">
            <a:avLst/>
          </a:prstGeom>
          <a:noFill/>
        </p:spPr>
        <p:txBody>
          <a:bodyPr wrap="square" rtlCol="0">
            <a:spAutoFit/>
          </a:bodyPr>
          <a:lstStyle/>
          <a:p>
            <a:pPr algn="ctr"/>
            <a:r>
              <a:rPr lang="en-US" sz="2800" b="1" u="sng"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Luật</a:t>
            </a:r>
            <a:r>
              <a:rPr lang="en-US" sz="2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chơi</a:t>
            </a:r>
            <a:r>
              <a:rPr lang="en-US" sz="2800" b="1" u="sng"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vi-VN" sz="28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180528" y="476672"/>
            <a:ext cx="9505056" cy="861774"/>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5000" b="1" cap="all"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CH</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uyền</a:t>
            </a:r>
            <a:r>
              <a:rPr lang="en-US" sz="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nhanh</a:t>
            </a:r>
            <a:r>
              <a:rPr lang="en-US" sz="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đáp</a:t>
            </a:r>
            <a:r>
              <a:rPr lang="en-US" sz="50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 </a:t>
            </a:r>
            <a:r>
              <a:rPr lang="en-US" sz="50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rPr>
              <a:t>nhanh</a:t>
            </a:r>
            <a:endParaRPr lang="en-US" sz="50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7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ChangeArrowheads="1"/>
          </p:cNvSpPr>
          <p:nvPr/>
        </p:nvSpPr>
        <p:spPr bwMode="auto">
          <a:xfrm>
            <a:off x="1066800" y="1844675"/>
            <a:ext cx="3287713" cy="9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endParaRPr lang="en-US" sz="2800">
              <a:solidFill>
                <a:srgbClr val="000000"/>
              </a:solidFill>
            </a:endParaRPr>
          </a:p>
        </p:txBody>
      </p:sp>
      <p:pic>
        <p:nvPicPr>
          <p:cNvPr id="146436" name="Picture 4"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836613"/>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7" name="Picture 5"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21248">
            <a:off x="8197850" y="3213100"/>
            <a:ext cx="94615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8" name="Picture 6"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3701955">
            <a:off x="184944" y="3134519"/>
            <a:ext cx="9731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439" name="Picture 7" descr="3d butterfl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2854065">
            <a:off x="5083175" y="5799138"/>
            <a:ext cx="9715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0" name="Group 8"/>
          <p:cNvGrpSpPr>
            <a:grpSpLocks/>
          </p:cNvGrpSpPr>
          <p:nvPr/>
        </p:nvGrpSpPr>
        <p:grpSpPr bwMode="auto">
          <a:xfrm>
            <a:off x="3124200" y="5029200"/>
            <a:ext cx="1752600" cy="1295400"/>
            <a:chOff x="1968" y="1152"/>
            <a:chExt cx="1829" cy="2688"/>
          </a:xfrm>
        </p:grpSpPr>
        <p:pic>
          <p:nvPicPr>
            <p:cNvPr id="3139" name="Picture 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40" name="Group 10"/>
            <p:cNvGrpSpPr>
              <a:grpSpLocks/>
            </p:cNvGrpSpPr>
            <p:nvPr/>
          </p:nvGrpSpPr>
          <p:grpSpPr bwMode="auto">
            <a:xfrm>
              <a:off x="1968" y="1296"/>
              <a:ext cx="1829" cy="2256"/>
              <a:chOff x="1968" y="1296"/>
              <a:chExt cx="1829" cy="2256"/>
            </a:xfrm>
          </p:grpSpPr>
          <p:pic>
            <p:nvPicPr>
              <p:cNvPr id="3141" name="Picture 1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2" name="Picture 1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3" name="Picture 1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44" name="Picture 1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1" name="Group 15"/>
          <p:cNvGrpSpPr>
            <a:grpSpLocks/>
          </p:cNvGrpSpPr>
          <p:nvPr/>
        </p:nvGrpSpPr>
        <p:grpSpPr bwMode="auto">
          <a:xfrm>
            <a:off x="4495800" y="5410200"/>
            <a:ext cx="1752600" cy="1295400"/>
            <a:chOff x="1968" y="1152"/>
            <a:chExt cx="1829" cy="2688"/>
          </a:xfrm>
        </p:grpSpPr>
        <p:pic>
          <p:nvPicPr>
            <p:cNvPr id="3133" name="Picture 1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34" name="Group 17"/>
            <p:cNvGrpSpPr>
              <a:grpSpLocks/>
            </p:cNvGrpSpPr>
            <p:nvPr/>
          </p:nvGrpSpPr>
          <p:grpSpPr bwMode="auto">
            <a:xfrm>
              <a:off x="1968" y="1296"/>
              <a:ext cx="1829" cy="2256"/>
              <a:chOff x="1968" y="1296"/>
              <a:chExt cx="1829" cy="2256"/>
            </a:xfrm>
          </p:grpSpPr>
          <p:pic>
            <p:nvPicPr>
              <p:cNvPr id="3135" name="Picture 1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6" name="Picture 1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7" name="Picture 2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8" name="Picture 2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2" name="Group 22"/>
          <p:cNvGrpSpPr>
            <a:grpSpLocks/>
          </p:cNvGrpSpPr>
          <p:nvPr/>
        </p:nvGrpSpPr>
        <p:grpSpPr bwMode="auto">
          <a:xfrm>
            <a:off x="3657600" y="5562600"/>
            <a:ext cx="1752600" cy="1295400"/>
            <a:chOff x="1968" y="1152"/>
            <a:chExt cx="1829" cy="2688"/>
          </a:xfrm>
        </p:grpSpPr>
        <p:pic>
          <p:nvPicPr>
            <p:cNvPr id="2" name="Picture 2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4"/>
            <p:cNvGrpSpPr>
              <a:grpSpLocks/>
            </p:cNvGrpSpPr>
            <p:nvPr/>
          </p:nvGrpSpPr>
          <p:grpSpPr bwMode="auto">
            <a:xfrm>
              <a:off x="1968" y="1296"/>
              <a:ext cx="1829" cy="2256"/>
              <a:chOff x="1968" y="1296"/>
              <a:chExt cx="1829" cy="2256"/>
            </a:xfrm>
          </p:grpSpPr>
          <p:pic>
            <p:nvPicPr>
              <p:cNvPr id="3129" name="Picture 2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0" name="Picture 2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1" name="Picture 2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2" name="Picture 2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9" name="Group 29"/>
          <p:cNvGrpSpPr>
            <a:grpSpLocks/>
          </p:cNvGrpSpPr>
          <p:nvPr/>
        </p:nvGrpSpPr>
        <p:grpSpPr bwMode="auto">
          <a:xfrm>
            <a:off x="82810" y="88480"/>
            <a:ext cx="5427450" cy="2015771"/>
            <a:chOff x="852" y="448"/>
            <a:chExt cx="3120" cy="724"/>
          </a:xfrm>
          <a:solidFill>
            <a:srgbClr val="FFFF00"/>
          </a:solidFill>
        </p:grpSpPr>
        <p:sp>
          <p:nvSpPr>
            <p:cNvPr id="3127" name="Oval 30"/>
            <p:cNvSpPr>
              <a:spLocks noChangeArrowheads="1"/>
            </p:cNvSpPr>
            <p:nvPr/>
          </p:nvSpPr>
          <p:spPr bwMode="auto">
            <a:xfrm>
              <a:off x="852" y="448"/>
              <a:ext cx="3120" cy="724"/>
            </a:xfrm>
            <a:prstGeom prst="ellipse">
              <a:avLst/>
            </a:prstGeom>
            <a:grpFill/>
            <a:ln w="9525">
              <a:solidFill>
                <a:schemeClr val="tx1"/>
              </a:solidFill>
              <a:round/>
              <a:headEnd/>
              <a:tailEnd/>
            </a:ln>
          </p:spPr>
          <p:txBody>
            <a:bodyPr wrap="none" anchor="ctr"/>
            <a:lstStyle/>
            <a:p>
              <a:pPr fontAlgn="base">
                <a:spcBef>
                  <a:spcPct val="0"/>
                </a:spcBef>
                <a:spcAft>
                  <a:spcPct val="0"/>
                </a:spcAft>
                <a:defRPr/>
              </a:pPr>
              <a:endParaRPr lang="en-US" sz="2800">
                <a:solidFill>
                  <a:srgbClr val="000000"/>
                </a:solidFill>
              </a:endParaRPr>
            </a:p>
          </p:txBody>
        </p:sp>
        <p:sp>
          <p:nvSpPr>
            <p:cNvPr id="3128" name="Rectangle 31"/>
            <p:cNvSpPr>
              <a:spLocks noChangeArrowheads="1"/>
            </p:cNvSpPr>
            <p:nvPr/>
          </p:nvSpPr>
          <p:spPr bwMode="auto">
            <a:xfrm>
              <a:off x="1216" y="562"/>
              <a:ext cx="2257" cy="447"/>
            </a:xfrm>
            <a:prstGeom prst="rect">
              <a:avLst/>
            </a:prstGeom>
            <a:noFill/>
            <a:ln w="9525">
              <a:noFill/>
              <a:miter lim="800000"/>
              <a:headEnd/>
              <a:tailEnd/>
            </a:ln>
          </p:spPr>
          <p:txBody>
            <a:bodyPr anchor="ctr"/>
            <a:lstStyle/>
            <a:p>
              <a:pPr algn="ctr" fontAlgn="base">
                <a:spcBef>
                  <a:spcPct val="0"/>
                </a:spcBef>
                <a:spcAft>
                  <a:spcPct val="0"/>
                </a:spcAft>
                <a:defRPr/>
              </a:pPr>
              <a:r>
                <a:rPr lang="en-US" sz="4800" b="1" i="1" dirty="0" smtClean="0">
                  <a:solidFill>
                    <a:srgbClr val="CC0000"/>
                  </a:solidFill>
                  <a:latin typeface="+mj-lt"/>
                </a:rPr>
                <a:t> </a:t>
              </a:r>
              <a:r>
                <a:rPr lang="en-US" sz="4800" b="1" i="1" dirty="0" err="1" smtClean="0">
                  <a:solidFill>
                    <a:srgbClr val="CC0000"/>
                  </a:solidFill>
                  <a:latin typeface="+mj-lt"/>
                </a:rPr>
                <a:t>Ôn</a:t>
              </a:r>
              <a:r>
                <a:rPr lang="en-US" sz="4800" b="1" i="1" dirty="0" smtClean="0">
                  <a:solidFill>
                    <a:srgbClr val="CC0000"/>
                  </a:solidFill>
                  <a:latin typeface="+mj-lt"/>
                </a:rPr>
                <a:t> </a:t>
              </a:r>
              <a:r>
                <a:rPr lang="en-US" sz="4800" b="1" i="1" dirty="0" err="1" smtClean="0">
                  <a:solidFill>
                    <a:srgbClr val="CC0000"/>
                  </a:solidFill>
                  <a:latin typeface="+mj-lt"/>
                </a:rPr>
                <a:t>bài</a:t>
              </a:r>
              <a:r>
                <a:rPr lang="en-US" sz="4800" b="1" i="1" dirty="0" smtClean="0">
                  <a:solidFill>
                    <a:srgbClr val="CC0000"/>
                  </a:solidFill>
                  <a:latin typeface="+mj-lt"/>
                </a:rPr>
                <a:t> </a:t>
              </a:r>
              <a:r>
                <a:rPr lang="en-US" sz="4800" b="1" i="1" dirty="0" err="1" smtClean="0">
                  <a:solidFill>
                    <a:srgbClr val="CC0000"/>
                  </a:solidFill>
                  <a:latin typeface="+mj-lt"/>
                </a:rPr>
                <a:t>cũ</a:t>
              </a:r>
              <a:r>
                <a:rPr lang="en-US" sz="4800" b="1" i="1" dirty="0" smtClean="0">
                  <a:solidFill>
                    <a:srgbClr val="CC0000"/>
                  </a:solidFill>
                  <a:latin typeface="+mj-lt"/>
                </a:rPr>
                <a:t>.</a:t>
              </a:r>
              <a:endParaRPr lang="en-US" sz="4800" b="1" i="1" dirty="0">
                <a:solidFill>
                  <a:srgbClr val="CC0000"/>
                </a:solidFill>
                <a:latin typeface="+mj-lt"/>
              </a:endParaRPr>
            </a:p>
          </p:txBody>
        </p:sp>
      </p:grpSp>
      <p:grpSp>
        <p:nvGrpSpPr>
          <p:cNvPr id="3084" name="Group 33"/>
          <p:cNvGrpSpPr>
            <a:grpSpLocks/>
          </p:cNvGrpSpPr>
          <p:nvPr/>
        </p:nvGrpSpPr>
        <p:grpSpPr bwMode="auto">
          <a:xfrm>
            <a:off x="1905000" y="5257800"/>
            <a:ext cx="1752600" cy="1295400"/>
            <a:chOff x="1968" y="1152"/>
            <a:chExt cx="1829" cy="2688"/>
          </a:xfrm>
        </p:grpSpPr>
        <p:pic>
          <p:nvPicPr>
            <p:cNvPr id="3121" name="Picture 3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22" name="Group 35"/>
            <p:cNvGrpSpPr>
              <a:grpSpLocks/>
            </p:cNvGrpSpPr>
            <p:nvPr/>
          </p:nvGrpSpPr>
          <p:grpSpPr bwMode="auto">
            <a:xfrm>
              <a:off x="1968" y="1296"/>
              <a:ext cx="1829" cy="2256"/>
              <a:chOff x="1968" y="1296"/>
              <a:chExt cx="1829" cy="2256"/>
            </a:xfrm>
          </p:grpSpPr>
          <p:pic>
            <p:nvPicPr>
              <p:cNvPr id="3123" name="Picture 3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3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5" name="Picture 3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6" name="Picture 3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5" name="Group 40"/>
          <p:cNvGrpSpPr>
            <a:grpSpLocks/>
          </p:cNvGrpSpPr>
          <p:nvPr/>
        </p:nvGrpSpPr>
        <p:grpSpPr bwMode="auto">
          <a:xfrm>
            <a:off x="5334000" y="5410200"/>
            <a:ext cx="1752600" cy="1295400"/>
            <a:chOff x="1968" y="1152"/>
            <a:chExt cx="1829" cy="2688"/>
          </a:xfrm>
        </p:grpSpPr>
        <p:pic>
          <p:nvPicPr>
            <p:cNvPr id="3115" name="Picture 4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6" name="Group 42"/>
            <p:cNvGrpSpPr>
              <a:grpSpLocks/>
            </p:cNvGrpSpPr>
            <p:nvPr/>
          </p:nvGrpSpPr>
          <p:grpSpPr bwMode="auto">
            <a:xfrm>
              <a:off x="1968" y="1296"/>
              <a:ext cx="1829" cy="2256"/>
              <a:chOff x="1968" y="1296"/>
              <a:chExt cx="1829" cy="2256"/>
            </a:xfrm>
          </p:grpSpPr>
          <p:pic>
            <p:nvPicPr>
              <p:cNvPr id="3117" name="Picture 4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4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4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4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6" name="Group 47"/>
          <p:cNvGrpSpPr>
            <a:grpSpLocks/>
          </p:cNvGrpSpPr>
          <p:nvPr/>
        </p:nvGrpSpPr>
        <p:grpSpPr bwMode="auto">
          <a:xfrm>
            <a:off x="6172200" y="5562600"/>
            <a:ext cx="1752600" cy="1295400"/>
            <a:chOff x="1968" y="1152"/>
            <a:chExt cx="1829" cy="2688"/>
          </a:xfrm>
        </p:grpSpPr>
        <p:pic>
          <p:nvPicPr>
            <p:cNvPr id="3109" name="Picture 4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10" name="Group 49"/>
            <p:cNvGrpSpPr>
              <a:grpSpLocks/>
            </p:cNvGrpSpPr>
            <p:nvPr/>
          </p:nvGrpSpPr>
          <p:grpSpPr bwMode="auto">
            <a:xfrm>
              <a:off x="1968" y="1296"/>
              <a:ext cx="1829" cy="2256"/>
              <a:chOff x="1968" y="1296"/>
              <a:chExt cx="1829" cy="2256"/>
            </a:xfrm>
          </p:grpSpPr>
          <p:pic>
            <p:nvPicPr>
              <p:cNvPr id="3111" name="Picture 5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5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5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5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7" name="Group 54"/>
          <p:cNvGrpSpPr>
            <a:grpSpLocks/>
          </p:cNvGrpSpPr>
          <p:nvPr/>
        </p:nvGrpSpPr>
        <p:grpSpPr bwMode="auto">
          <a:xfrm>
            <a:off x="1066800" y="5562600"/>
            <a:ext cx="1752600" cy="1295400"/>
            <a:chOff x="1968" y="1152"/>
            <a:chExt cx="1829" cy="2688"/>
          </a:xfrm>
        </p:grpSpPr>
        <p:pic>
          <p:nvPicPr>
            <p:cNvPr id="3103" name="Picture 5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04" name="Group 56"/>
            <p:cNvGrpSpPr>
              <a:grpSpLocks/>
            </p:cNvGrpSpPr>
            <p:nvPr/>
          </p:nvGrpSpPr>
          <p:grpSpPr bwMode="auto">
            <a:xfrm>
              <a:off x="1968" y="1296"/>
              <a:ext cx="1829" cy="2256"/>
              <a:chOff x="1968" y="1296"/>
              <a:chExt cx="1829" cy="2256"/>
            </a:xfrm>
          </p:grpSpPr>
          <p:pic>
            <p:nvPicPr>
              <p:cNvPr id="3105" name="Picture 5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58"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5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60"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8" name="Group 61"/>
          <p:cNvGrpSpPr>
            <a:grpSpLocks/>
          </p:cNvGrpSpPr>
          <p:nvPr/>
        </p:nvGrpSpPr>
        <p:grpSpPr bwMode="auto">
          <a:xfrm>
            <a:off x="7391400" y="5562600"/>
            <a:ext cx="1752600" cy="1295400"/>
            <a:chOff x="1968" y="1152"/>
            <a:chExt cx="1829" cy="2688"/>
          </a:xfrm>
        </p:grpSpPr>
        <p:pic>
          <p:nvPicPr>
            <p:cNvPr id="3097" name="Picture 6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8" name="Group 63"/>
            <p:cNvGrpSpPr>
              <a:grpSpLocks/>
            </p:cNvGrpSpPr>
            <p:nvPr/>
          </p:nvGrpSpPr>
          <p:grpSpPr bwMode="auto">
            <a:xfrm>
              <a:off x="1968" y="1296"/>
              <a:ext cx="1829" cy="2256"/>
              <a:chOff x="1968" y="1296"/>
              <a:chExt cx="1829" cy="2256"/>
            </a:xfrm>
          </p:grpSpPr>
          <p:pic>
            <p:nvPicPr>
              <p:cNvPr id="3099" name="Picture 6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65"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66"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67"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89" name="Group 68"/>
          <p:cNvGrpSpPr>
            <a:grpSpLocks/>
          </p:cNvGrpSpPr>
          <p:nvPr/>
        </p:nvGrpSpPr>
        <p:grpSpPr bwMode="auto">
          <a:xfrm>
            <a:off x="-228600" y="5715000"/>
            <a:ext cx="1752600" cy="1295400"/>
            <a:chOff x="1968" y="1152"/>
            <a:chExt cx="1829" cy="2688"/>
          </a:xfrm>
        </p:grpSpPr>
        <p:pic>
          <p:nvPicPr>
            <p:cNvPr id="3091" name="Picture 69"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12" y="1152"/>
              <a:ext cx="1301"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92" name="Group 70"/>
            <p:cNvGrpSpPr>
              <a:grpSpLocks/>
            </p:cNvGrpSpPr>
            <p:nvPr/>
          </p:nvGrpSpPr>
          <p:grpSpPr bwMode="auto">
            <a:xfrm>
              <a:off x="1968" y="1296"/>
              <a:ext cx="1829" cy="2256"/>
              <a:chOff x="1968" y="1296"/>
              <a:chExt cx="1829" cy="2256"/>
            </a:xfrm>
          </p:grpSpPr>
          <p:pic>
            <p:nvPicPr>
              <p:cNvPr id="3093" name="Picture 71"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2112" y="1776"/>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72"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724743">
                <a:off x="2304" y="1296"/>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73"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66575">
                <a:off x="1968" y="2304"/>
                <a:ext cx="800"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74" descr="hoahong"/>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078134">
                <a:off x="2496" y="1680"/>
                <a:ext cx="1301" cy="1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extLst>
      <p:ext uri="{BB962C8B-B14F-4D97-AF65-F5344CB8AC3E}">
        <p14:creationId xmlns:p14="http://schemas.microsoft.com/office/powerpoint/2010/main" val="32082478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05191 0.00231 C 0.05399 0.00092 0.05607 -0.00093 0.05833 -0.00208 C 0.06041 -0.00301 0.06267 -0.00301 0.06458 -0.00416 C 0.06875 -0.00694 0.07257 -0.01665 0.07569 -0.02104 C 0.07778 -0.03145 0.07934 -0.03977 0.08055 -0.05064 C 0.07969 -0.05966 0.07743 -0.09942 0.071 -0.10983 C 0.06996 -0.11145 0.06788 -0.11122 0.06632 -0.11191 C 0.05781 -0.12278 0.04149 -0.13249 0.02969 -0.13526 C 0.02135 -0.14636 0.02916 -0.13827 0.01701 -0.14359 C 0.01094 -0.14636 0.00538 -0.1526 -0.00035 -0.1563 C -0.00139 -0.15838 -0.00226 -0.1607 -0.00365 -0.16255 C -0.00504 -0.1644 -0.00764 -0.16463 -0.00834 -0.16694 C -0.0099 -0.17226 -0.00903 -0.17827 -0.0099 -0.18382 C -0.01059 -0.18821 -0.01216 -0.19237 -0.0132 -0.19653 C -0.01476 -0.23307 -0.01545 -0.26705 -0.00677 -0.3022 C -0.00486 -0.30983 0.00173 -0.31353 0.0059 -0.31908 C 0.02066 -0.33873 0.04791 -0.357 0.06788 -0.36555 C 0.07604 -0.37411 0.08767 -0.37966 0.09791 -0.38243 C 0.10955 -0.39029 0.12066 -0.3926 0.13298 -0.39723 C 0.15764 -0.40671 0.18194 -0.41642 0.20746 -0.42058 C 0.21979 -0.4259 0.22916 -0.42729 0.24236 -0.4289 C 0.25521 -0.43353 0.26875 -0.43399 0.28212 -0.43538 C 0.34357 -0.43399 0.4033 -0.43122 0.46458 -0.4333 C 0.49236 -0.43723 0.51944 -0.44509 0.54722 -0.45018 C 0.62448 -0.44902 0.67916 -0.44763 0.74878 -0.44162 C 0.76076 -0.43769 0.77291 -0.43677 0.78524 -0.43538 C 0.79496 -0.43214 0.80399 -0.4289 0.81389 -0.42682 C 0.81545 -0.42613 0.81701 -0.42567 0.81857 -0.42474 C 0.82031 -0.42359 0.8217 -0.42151 0.82344 -0.42058 C 0.82691 -0.4185 0.8309 -0.41804 0.83455 -0.41642 C 0.83993 -0.41087 0.84392 -0.40648 0.85034 -0.4037 C 0.85642 -0.39515 0.86493 -0.39468 0.86944 -0.38243 C 0.87378 -0.37087 0.88073 -0.35885 0.88368 -0.34659 C 0.88594 -0.33757 0.88611 -0.3281 0.88854 -0.31908 C 0.89323 -0.27445 0.88923 -0.22289 0.86458 -0.19006 C 0.8625 -0.18151 0.85989 -0.17804 0.85347 -0.17526 C 0.85034 -0.16255 0.83125 -0.15769 0.82187 -0.15214 C 0.8085 -0.14405 0.79496 -0.14289 0.78055 -0.13942 C 0.76302 -0.13526 0.74757 -0.12694 0.72969 -0.12463 C 0.71493 -0.11677 0.71302 -0.11815 0.69323 -0.11607 C 0.68107 -0.11492 0.65677 -0.11191 0.65677 -0.11191 C 0.59791 -0.11307 0.54062 -0.11515 0.48212 -0.11815 C 0.45104 -0.1237 0.41979 -0.12324 0.38854 -0.12671 C 0.37083 -0.13341 0.35295 -0.13549 0.33455 -0.13734 C 0.32118 -0.14312 0.30694 -0.14428 0.29323 -0.14775 C 0.27916 -0.15122 0.26562 -0.15584 0.25173 -0.15838 C 0.23784 -0.16763 0.2184 -0.16902 0.20278 -0.17318 C 0.19323 -0.17573 0.18541 -0.18174 0.17569 -0.18382 C 0.16423 -0.1889 0.16944 -0.18705 0.15989 -0.19006 C 0.14479 -0.20047 0.1283 -0.20694 0.11389 -0.21966 C 0.11284 -0.22243 0.11215 -0.22567 0.11076 -0.22821 C 0.10989 -0.22983 0.10816 -0.23052 0.10746 -0.23237 C 0.10538 -0.23769 0.10486 -0.24393 0.10278 -0.24925 C 0.10121 -0.25757 0.10087 -0.26243 0.09635 -0.26844 C 0.09687 -0.277 0.09583 -0.29249 0.09965 -0.3022 C 0.10399 -0.31376 0.11649 -0.3274 0.12656 -0.32763 C 0.16996 -0.32902 0.21337 -0.32902 0.25659 -0.32971 C 0.31562 -0.33665 0.37378 -0.3459 0.43298 -0.34867 C 0.46458 -0.35376 0.48246 -0.35191 0.52014 -0.35075 C 0.5335 -0.34497 0.51875 -0.35075 0.54878 -0.34659 C 0.56267 -0.34474 0.57604 -0.33966 0.5901 -0.33804 C 0.60295 -0.33388 0.61493 -0.33156 0.62812 -0.32971 C 0.62969 -0.32902 0.63142 -0.32879 0.63298 -0.32763 C 0.6342 -0.32648 0.63472 -0.32393 0.63611 -0.32324 C 0.63958 -0.32162 0.64357 -0.32185 0.64722 -0.32116 C 0.65347 -0.317 0.65989 -0.31399 0.66632 -0.31052 C 0.66944 -0.3089 0.67569 -0.30636 0.67569 -0.30636 C 0.67812 -0.29757 0.68333 -0.29318 0.6868 -0.28532 C 0.6901 -0.27792 0.69201 -0.26983 0.69479 -0.26197 C 0.69583 -0.2333 0.70208 -0.18659 0.69323 -0.15838 C 0.68368 -0.1281 0.66736 -0.10451 0.64722 -0.08648 C 0.64271 -0.08255 0.63732 -0.08047 0.63298 -0.07607 C 0.62118 -0.06428 0.63212 -0.06937 0.62014 -0.06544 C 0.60798 -0.05526 0.59323 -0.0511 0.57899 -0.04856 C 0.56111 -0.03815 0.57187 -0.04278 0.54566 -0.03792 C 0.54184 -0.03723 0.53455 -0.03584 0.53455 -0.03584 C 0.51597 -0.02636 0.49705 -0.02752 0.47743 -0.0252 C 0.46632 -0.02174 0.45503 -0.02266 0.44409 -0.01896 C 0.43715 -0.01272 0.4283 -0.01087 0.42014 -0.00833 C 0.4085 0.0074 0.4151 0.00347 0.40121 0.00647 C 0.39965 0.00855 0.39826 0.0111 0.39635 0.01271 C 0.39357 0.01526 0.38923 0.01387 0.3868 0.01711 C 0.38611 0.01803 0.38906 0.01711 0.3901 0.01711 " pathEditMode="relative" ptsTypes="ffffffffffffffffffffffffffffffffffffffffffffffffffffffffffffffffffffffffffffffffffA">
                                      <p:cBhvr>
                                        <p:cTn id="6" dur="5000" fill="hold"/>
                                        <p:tgtEl>
                                          <p:spTgt spid="146438"/>
                                        </p:tgtEl>
                                        <p:attrNameLst>
                                          <p:attrName>ppt_x</p:attrName>
                                          <p:attrName>ppt_y</p:attrName>
                                        </p:attrNameLst>
                                      </p:cBhvr>
                                    </p:animMotion>
                                  </p:childTnLst>
                                </p:cTn>
                              </p:par>
                              <p:par>
                                <p:cTn id="7" presetID="0" presetClass="path" presetSubtype="0" repeatCount="indefinite" accel="50000" decel="50000" fill="hold" nodeType="withEffect">
                                  <p:stCondLst>
                                    <p:cond delay="0"/>
                                  </p:stCondLst>
                                  <p:childTnLst>
                                    <p:animMotion origin="layout" path="M -0.09201 0.00948 C -0.09913 -0.00509 -0.09461 -0.00162 -0.10312 -0.00532 C -0.11493 -0.02104 -0.11666 -0.02058 -0.13003 -0.03052 C -0.13784 -0.0363 -0.14548 -0.04601 -0.15382 -0.04971 C -0.16041 -0.05827 -0.16371 -0.0585 -0.17135 -0.06451 C -0.17691 -0.0689 -0.18298 -0.07584 -0.18888 -0.07931 C -0.19218 -0.08139 -0.19635 -0.08162 -0.19982 -0.08347 C -0.20416 -0.08578 -0.20833 -0.08925 -0.2125 -0.09203 C -0.21736 -0.09526 -0.22343 -0.09619 -0.22847 -0.09827 C -0.23593 -0.10497 -0.2434 -0.10451 -0.25225 -0.10682 C -0.2592 -0.10867 -0.26614 -0.11052 -0.27291 -0.11307 C -0.27725 -0.11469 -0.28107 -0.11838 -0.28559 -0.11931 C -0.29184 -0.12047 -0.29826 -0.12093 -0.30468 -0.12162 C -0.32152 -0.12902 -0.33923 -0.12856 -0.35694 -0.12995 C -0.42673 -0.12856 -0.4967 -0.12833 -0.56649 -0.12578 C -0.57395 -0.12555 -0.58125 -0.12301 -0.58871 -0.12162 C -0.59618 -0.12023 -0.61093 -0.11723 -0.61093 -0.117 C -0.62569 -0.1089 -0.64149 -0.10428 -0.65694 -0.09827 C -0.67013 -0.09318 -0.68194 -0.08416 -0.69513 -0.07931 C -0.70659 -0.06752 -0.696 -0.07653 -0.71423 -0.06867 C -0.73941 -0.05781 -0.70225 -0.07052 -0.72691 -0.06243 C -0.73055 -0.05989 -0.73454 -0.0585 -0.73802 -0.05596 C -0.75156 -0.04578 -0.73784 -0.05249 -0.74913 -0.04763 C -0.76198 -0.03538 -0.7559 -0.03838 -0.76649 -0.03492 C -0.77708 -0.02081 -0.75885 -0.04393 -0.7776 -0.02636 C -0.7901 -0.01457 -0.77204 -0.02405 -0.78559 -0.01804 C -0.78819 -0.01457 -0.79097 -0.01087 -0.79357 -0.0074 C -0.80156 0.00323 -0.79965 -0.00532 -0.80468 0.00323 C -0.81857 0.02705 -0.80642 0.01017 -0.81892 0.02636 C -0.82343 0.03838 -0.82743 0.05017 -0.83159 0.06242 C -0.8335 0.06821 -0.83802 0.0793 -0.83802 0.07953 C -0.84375 0.11052 -0.84826 0.15399 -0.83472 0.18081 C -0.83211 0.19838 -0.82326 0.22335 -0.80937 0.22936 C -0.80382 0.24092 -0.79548 0.24601 -0.78715 0.25225 C -0.78385 0.25526 -0.78125 0.26011 -0.7776 0.26104 C -0.77465 0.26173 -0.76649 0.26381 -0.76336 0.2652 C -0.75 0.27214 -0.73802 0.27907 -0.72361 0.28208 C -0.71319 0.28786 -0.7085 0.28878 -0.6967 0.29063 C -0.67777 0.29942 -0.65607 0.30497 -0.63645 0.30982 C -0.61562 0.32069 -0.58732 0.32092 -0.56493 0.32462 C -0.55277 0.32647 -0.52847 0.32878 -0.52847 0.32901 C -0.51007 0.33664 -0.50034 0.33387 -0.47604 0.33503 C -0.45816 0.33688 -0.44132 0.34104 -0.42361 0.34566 C -0.41545 0.35098 -0.40902 0.35237 -0.39982 0.35422 C -0.38906 0.35884 -0.37795 0.36578 -0.36805 0.37318 C -0.36076 0.37849 -0.35555 0.38659 -0.34757 0.39005 C -0.346 0.39214 -0.34461 0.39445 -0.34288 0.3963 C -0.34079 0.39815 -0.3368 0.39768 -0.33645 0.40069 C -0.33368 0.42266 -0.33906 0.44971 -0.35538 0.4578 C -0.3625 0.48601 -0.38454 0.48971 -0.40312 0.49572 C -0.41007 0.50173 -0.41788 0.50358 -0.42534 0.50844 C -0.42882 0.51306 -0.43368 0.51584 -0.43645 0.52115 C -0.43767 0.52347 -0.43715 0.52693 -0.43802 0.52948 C -0.43906 0.53248 -0.44479 0.54242 -0.44583 0.54427 C -0.44687 0.54844 -0.44809 0.55283 -0.44913 0.55699 C -0.44965 0.55907 -0.45069 0.56323 -0.45069 0.56323 C -0.45121 0.56901 -0.45156 0.57479 -0.45225 0.58034 C -0.4526 0.58242 -0.45382 0.58659 -0.45382 0.58682 " pathEditMode="relative" rAng="0" ptsTypes="fffffffffffffffffffffffffffffffffffffffffffffffffffffffffA">
                                      <p:cBhvr>
                                        <p:cTn id="8" dur="3000" fill="hold"/>
                                        <p:tgtEl>
                                          <p:spTgt spid="146436"/>
                                        </p:tgtEl>
                                        <p:attrNameLst>
                                          <p:attrName>ppt_x</p:attrName>
                                          <p:attrName>ppt_y</p:attrName>
                                        </p:attrNameLst>
                                      </p:cBhvr>
                                      <p:rCtr x="-37813" y="21873"/>
                                    </p:animMotion>
                                  </p:childTnLst>
                                </p:cTn>
                              </p:par>
                              <p:par>
                                <p:cTn id="9" presetID="0" presetClass="path" presetSubtype="0" repeatCount="indefinite" accel="50000" decel="50000" fill="hold" nodeType="withEffect">
                                  <p:stCondLst>
                                    <p:cond delay="0"/>
                                  </p:stCondLst>
                                  <p:childTnLst>
                                    <p:animMotion origin="layout" path="M -0.00156 0.00069 C -0.00886 0.00393 -0.01615 0.00532 -0.02379 0.00694 C -0.11146 0.04653 -0.33854 0.01968 -0.34271 0.01968 C -0.37118 0.02292 -0.39722 0.01643 -0.42535 0.01343 C -0.43577 0.0088 -0.44618 0.00718 -0.45712 0.00486 C -0.45972 0.0044 -0.46233 0.00347 -0.46493 0.00278 C -0.46927 0.00139 -0.47778 -0.00139 -0.47778 -0.00116 C -0.48177 -0.00417 -0.48646 -0.00486 -0.49045 -0.00787 C -0.50712 -0.02037 -0.48472 -0.00972 -0.5 -0.0162 C -0.50156 -0.01759 -0.50295 -0.01968 -0.50469 -0.0206 C -0.50677 -0.02176 -0.5092 -0.02107 -0.51111 -0.02269 C -0.51354 -0.02477 -0.51528 -0.02824 -0.51736 -0.03102 C -0.51997 -0.04167 -0.52535 -0.05023 -0.52847 -0.06065 C -0.529 -0.06482 -0.529 -0.06921 -0.53004 -0.07338 C -0.53073 -0.07593 -0.53299 -0.07732 -0.53334 -0.07986 C -0.53455 -0.08796 -0.53438 -0.09653 -0.5349 -0.10509 C -0.53386 -0.1206 -0.53351 -0.13634 -0.5316 -0.15162 C -0.53143 -0.1537 -0.52917 -0.15417 -0.52847 -0.15602 C -0.52761 -0.15787 -0.52813 -0.16088 -0.52691 -0.16227 C -0.52396 -0.16528 -0.50695 -0.16991 -0.50469 -0.17083 C -0.47413 -0.16968 -0.44236 -0.17245 -0.41424 -0.15394 C -0.40747 -0.14213 -0.4059 -0.13495 -0.40313 -0.11991 C -0.40452 -0.09213 -0.40261 -0.05185 -0.42222 -0.0331 C -0.42552 -0.02986 -0.42969 -0.02917 -0.43334 -0.02685 C -0.45799 -0.02824 -0.47795 -0.03102 -0.50156 -0.03542 C -0.51181 -0.04097 -0.52275 -0.0463 -0.53334 -0.05023 C -0.54549 -0.05995 -0.5474 -0.06852 -0.5507 -0.08588 C -0.54948 -0.12292 -0.55035 -0.1419 -0.53646 -0.17083 C -0.53368 -0.18565 -0.52222 -0.20417 -0.51268 -0.21296 C -0.50955 -0.22523 -0.51354 -0.21366 -0.50469 -0.22546 C -0.49584 -0.23727 -0.50452 -0.23218 -0.49514 -0.23611 C -0.48594 -0.24444 -0.47847 -0.24329 -0.46667 -0.24468 C -0.44775 -0.25093 -0.43108 -0.24792 -0.41111 -0.24676 C -0.40347 -0.23657 -0.39722 -0.22569 -0.39202 -0.21296 C -0.38195 -0.18843 -0.39618 -0.21528 -0.38403 -0.19375 C -0.38351 -0.19097 -0.38334 -0.18796 -0.38247 -0.18542 C -0.38056 -0.17986 -0.37604 -0.16875 -0.37604 -0.16852 C -0.37431 -0.15532 -0.37292 -0.14329 -0.36979 -0.13056 C -0.37413 -0.10694 -0.3809 -0.11134 -0.3967 -0.10949 C -0.40677 -0.11088 -0.41702 -0.11134 -0.42691 -0.11366 C -0.42882 -0.11412 -0.43143 -0.11528 -0.4316 -0.11782 C -0.43368 -0.15579 -0.43525 -0.1713 -0.41736 -0.19167 C -0.41059 -0.19954 -0.40556 -0.20671 -0.3967 -0.21065 C -0.3908 -0.21875 -0.38854 -0.21759 -0.3809 -0.2213 C -0.36788 -0.22778 -0.38143 -0.22315 -0.36667 -0.23403 C -0.36181 -0.23773 -0.3559 -0.23796 -0.3507 -0.24028 C -0.33837 -0.25185 -0.31389 -0.26019 -0.29827 -0.26366 C -0.28715 -0.26319 -0.25365 -0.26296 -0.23646 -0.25949 C -0.21667 -0.25556 -0.19722 -0.24907 -0.17778 -0.24259 C -0.17031 -0.23264 -0.17969 -0.24352 -0.16823 -0.23611 C -0.16684 -0.23519 -0.16615 -0.2331 -0.16493 -0.23194 C -0.16198 -0.22894 -0.15556 -0.22338 -0.15556 -0.22315 C -0.14827 -0.2088 -0.15278 -0.21227 -0.14445 -0.20857 C -0.13906 -0.20185 -0.13351 -0.19583 -0.12691 -0.19167 C -0.12431 -0.18819 -0.12014 -0.18588 -0.11893 -0.18125 C -0.1184 -0.17917 -0.11858 -0.17662 -0.11736 -0.175 C -0.11615 -0.17338 -0.11424 -0.17361 -0.11268 -0.17292 C -0.10764 -0.16644 -0.10938 -0.16366 -0.10313 -0.1581 C -0.10209 -0.15602 -0.09913 -0.15394 -0.1 -0.15162 C -0.1007 -0.14954 -0.10313 -0.15324 -0.10469 -0.15394 C -0.10781 -0.15532 -0.11111 -0.15671 -0.11424 -0.1581 C -0.11806 -0.16181 -0.12153 -0.16713 -0.12691 -0.16644 C -0.13021 -0.16597 -0.13646 -0.16227 -0.13646 -0.16204 C -0.13802 -0.16088 -0.13941 -0.15903 -0.14115 -0.1581 C -0.14323 -0.15694 -0.14584 -0.15787 -0.14757 -0.15602 C -0.1632 -0.13773 -0.14636 -0.14653 -0.15868 -0.1412 C -0.16042 -0.13125 -0.16025 -0.12778 -0.16667 -0.12199 C -0.17726 -0.10046 -0.18733 -0.09329 -0.20313 -0.07986 C -0.20608 -0.06736 -0.21077 -0.0713 -0.22049 -0.0713 " pathEditMode="relative" rAng="0" ptsTypes="ffffffffffffffffffffffffffffffffffffffffffffffffffffffffffffffffffffA">
                                      <p:cBhvr>
                                        <p:cTn id="10" dur="5000" fill="hold"/>
                                        <p:tgtEl>
                                          <p:spTgt spid="146439"/>
                                        </p:tgtEl>
                                        <p:attrNameLst>
                                          <p:attrName>ppt_x</p:attrName>
                                          <p:attrName>ppt_y</p:attrName>
                                        </p:attrNameLst>
                                      </p:cBhvr>
                                      <p:rCtr x="-27465" y="-10926"/>
                                    </p:animMotion>
                                  </p:childTnLst>
                                </p:cTn>
                              </p:par>
                              <p:par>
                                <p:cTn id="11" presetID="0" presetClass="path" presetSubtype="0" repeatCount="indefinite" accel="50000" decel="50000" fill="hold" nodeType="withEffect">
                                  <p:stCondLst>
                                    <p:cond delay="0"/>
                                  </p:stCondLst>
                                  <p:childTnLst>
                                    <p:animMotion origin="layout" path="M -0.06579 0.00856 C -0.06475 0.0333 -0.06579 0.06104 -0.05937 0.08463 C -0.05798 0.08948 -0.05781 0.0948 -0.05625 0.09943 C -0.05434 0.10521 -0.04982 0.1163 -0.04982 0.1163 C -0.04826 0.12463 -0.046 0.13388 -0.04357 0.14174 C -0.04166 0.14752 -0.03715 0.15862 -0.03715 0.15862 C -0.03767 0.17688 -0.03732 0.19538 -0.03871 0.21365 C -0.03923 0.21966 -0.04409 0.22359 -0.0467 0.22844 C -0.05416 0.24232 -0.0651 0.24648 -0.07691 0.25156 C -0.0875 0.25087 -0.09809 0.2518 -0.1085 0.24948 C -0.11996 0.24694 -0.13038 0.23839 -0.14184 0.23677 C -0.1467 0.23607 -0.15138 0.23538 -0.15625 0.23469 C -0.16441 0.2259 -0.17395 0.22058 -0.18159 0.21156 C -0.18489 0.20763 -0.19114 0.19885 -0.19114 0.19885 C -0.19236 0.18544 -0.1967 0.16555 -0.18628 0.15654 C -0.18194 0.15284 -0.17708 0.1496 -0.17204 0.14798 C -0.16111 0.14474 -0.13871 0.14174 -0.13871 0.14174 C -0.12118 0.14243 -0.10382 0.14266 -0.08628 0.14382 C -0.07638 0.14451 -0.06718 0.15654 -0.05781 0.1607 C -0.05243 0.1718 -0.0401 0.17873 -0.03246 0.19029 C -0.02448 0.20255 -0.02204 0.21758 -0.01961 0.23261 C -0.02013 0.24602 -0.01961 0.25966 -0.02135 0.27284 C -0.02187 0.277 -0.02465 0.27977 -0.02604 0.28347 C -0.03055 0.29573 -0.03611 0.31052 -0.0467 0.31515 C -0.05555 0.32393 -0.0618 0.32209 -0.07204 0.32555 C -0.09739 0.32393 -0.12187 0.32185 -0.1467 0.31515 C -0.15555 0.31261 -0.16475 0.31122 -0.17361 0.30867 C -0.17795 0.30752 -0.18628 0.30451 -0.18628 0.30451 C -0.196 0.29156 -0.20711 0.29133 -0.21805 0.28116 C -0.22534 0.27446 -0.23177 0.26544 -0.23871 0.25804 C -0.24166 0.2548 -0.24548 0.25318 -0.24826 0.24948 C -0.27847 0.20925 -0.25503 0.23885 -0.26892 0.21156 C -0.27274 0.20417 -0.2776 0.19769 -0.28159 0.19029 C -0.28524 0.17087 -0.28906 0.14359 -0.27048 0.13758 C -0.25937 0.12995 -0.24635 0.12902 -0.23402 0.12694 C -0.20382 0.12763 -0.17378 0.12787 -0.14357 0.12902 C -0.125 0.12972 -0.10659 0.13735 -0.08802 0.13966 C -0.07257 0.14474 -0.07951 0.14266 -0.06736 0.1459 C -0.05208 0.1563 -0.04027 0.1637 -0.02916 0.18197 C -0.02656 0.19561 -0.02083 0.2081 -0.01493 0.21989 C -0.01302 0.23029 -0.0118 0.24093 -0.01024 0.25156 C -0.01163 0.27284 -0.00989 0.29827 -0.02604 0.30867 C -0.03125 0.32278 -0.03993 0.33226 -0.05138 0.33619 C -0.06267 0.34752 -0.07621 0.35376 -0.08958 0.35954 C -0.11944 0.35815 -0.14062 0.35538 -0.16892 0.35307 C -0.18836 0.34659 -0.20625 0.33434 -0.22604 0.32995 C -0.23246 0.32648 -0.24062 0.3237 -0.2467 0.31931 C -0.26059 0.30914 -0.24548 0.31584 -0.25937 0.31076 C -0.26614 0.30474 -0.27517 0.30104 -0.28316 0.29827 C -0.28958 0.2918 -0.29513 0.29018 -0.30225 0.28555 C -0.30468 0.28232 -0.30798 0.28047 -0.31024 0.277 C -0.31805 0.26474 -0.30833 0.27122 -0.31805 0.26636 C -0.32309 0.25688 -0.32534 0.26104 -0.33073 0.25388 C -0.33993 0.24162 -0.33055 0.24763 -0.34357 0.23677 C -0.35329 0.22867 -0.34323 0.24185 -0.35295 0.23052 C -0.36736 0.21365 -0.38229 0.19792 -0.39583 0.17989 C -0.40208 0.17156 -0.40312 0.17434 -0.41024 0.16717 C -0.4177 0.15977 -0.41805 0.15006 -0.42291 0.14174 C -0.425 0.13827 -0.42812 0.13596 -0.43073 0.13318 C -0.43368 0.12555 -0.43524 0.11723 -0.43871 0.11006 C -0.44045 0.10613 -0.44323 0.10313 -0.44513 0.09943 C -0.44635 0.09688 -0.4467 0.09341 -0.44826 0.0911 C -0.45 0.08833 -0.45295 0.08717 -0.45468 0.08463 C -0.45816 0.07954 -0.46024 0.07261 -0.46406 0.06775 C -0.46562 0.06567 -0.46736 0.06359 -0.46892 0.06151 C -0.47291 0.04486 -0.4835 0.02451 -0.48958 0.00856 C -0.49809 -0.0141 -0.50555 -0.03722 -0.51493 -0.05919 C -0.51614 -0.06196 -0.51649 -0.0652 -0.51805 -0.06751 C -0.52222 -0.07398 -0.52882 -0.07583 -0.53402 -0.08023 C -0.54913 -0.07884 -0.55694 -0.07699 -0.57048 -0.07398 C -0.57743 -0.06936 -0.58055 -0.06381 -0.58802 -0.06127 C -0.59305 -0.05063 -0.60156 -0.04231 -0.61024 -0.03791 C -0.61527 -0.02797 -0.62482 -0.02543 -0.63246 -0.01896 C -0.63663 -0.01109 -0.64132 -0.0037 -0.64513 0.0044 C -0.64843 0.01133 -0.64948 0.0185 -0.65295 0.02544 C -0.65191 0.03261 -0.65138 0.03977 -0.64982 0.04671 C -0.64618 0.06243 -0.62638 0.06359 -0.61649 0.06775 C -0.61406 0.06729 -0.60277 0.06567 -0.59913 0.06359 C -0.58402 0.0548 -0.60555 0.06289 -0.58802 0.05711 C -0.5875 0.05503 -0.5875 0.05249 -0.58628 0.05087 C -0.58507 0.04925 -0.58211 0.05087 -0.58159 0.04879 C -0.58107 0.04694 -0.58472 0.0444 -0.58472 0.0444 " pathEditMode="relative" ptsTypes="fffffffffffffffffffffffffffffffffffffffffffffffffffffffffffffffffffffffffffffffffA">
                                      <p:cBhvr>
                                        <p:cTn id="12" dur="2000" fill="hold"/>
                                        <p:tgtEl>
                                          <p:spTgt spid="146437"/>
                                        </p:tgtEl>
                                        <p:attrNameLst>
                                          <p:attrName>ppt_x</p:attrName>
                                          <p:attrName>ppt_y</p:attrName>
                                        </p:attrNameLst>
                                      </p:cBhvr>
                                    </p:animMotion>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2000" fill="hold"/>
                                        <p:tgtEl>
                                          <p:spTgt spid="9"/>
                                        </p:tgtEl>
                                        <p:attrNameLst>
                                          <p:attrName>ppt_x</p:attrName>
                                        </p:attrNameLst>
                                      </p:cBhvr>
                                      <p:tavLst>
                                        <p:tav tm="0">
                                          <p:val>
                                            <p:strVal val="0-#ppt_w/2"/>
                                          </p:val>
                                        </p:tav>
                                        <p:tav tm="100000">
                                          <p:val>
                                            <p:strVal val="#ppt_x"/>
                                          </p:val>
                                        </p:tav>
                                      </p:tavLst>
                                    </p:anim>
                                    <p:anim calcmode="lin" valueType="num">
                                      <p:cBhvr additive="base">
                                        <p:cTn id="16"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a:effectLst>
                  <a:outerShdw blurRad="38100" dist="38100" dir="2700000" algn="tl">
                    <a:srgbClr val="000000">
                      <a:alpha val="43137"/>
                    </a:srgbClr>
                  </a:outerShdw>
                </a:effectLst>
                <a:latin typeface="HP001 4 hàng" panose="020B0603050302020204" pitchFamily="34" charset="-93"/>
              </a:rPr>
              <a:t>Khởi động:</a:t>
            </a:r>
            <a:r>
              <a:rPr lang="en-US" sz="2800" b="1">
                <a:effectLst>
                  <a:outerShdw blurRad="38100" dist="38100" dir="2700000" algn="tl">
                    <a:srgbClr val="000000">
                      <a:alpha val="43137"/>
                    </a:srgbClr>
                  </a:outerShdw>
                </a:effectLst>
                <a:latin typeface="HP001 4 hàng" panose="020B0603050302020204" pitchFamily="34" charset="-93"/>
              </a:rPr>
              <a:t> </a:t>
            </a: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Tìm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cộng</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của</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các</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số</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800" b="1" err="1">
                <a:solidFill>
                  <a:srgbClr val="00B050"/>
                </a:solidFill>
                <a:effectLst>
                  <a:outerShdw blurRad="38100" dist="38100" dir="2700000" algn="tl">
                    <a:srgbClr val="000000">
                      <a:alpha val="43137"/>
                    </a:srgbClr>
                  </a:outerShdw>
                </a:effectLst>
                <a:latin typeface="HP001 4 hàng" panose="020B0603050302020204" pitchFamily="34" charset="-93"/>
              </a:rPr>
              <a:t>sau</a:t>
            </a:r>
            <a:r>
              <a:rPr lang="en-US" sz="2800" b="1">
                <a:solidFill>
                  <a:srgbClr val="00B050"/>
                </a:solidFill>
                <a:effectLst>
                  <a:outerShdw blurRad="38100" dist="38100" dir="2700000" algn="tl">
                    <a:srgbClr val="000000">
                      <a:alpha val="43137"/>
                    </a:srgbClr>
                  </a:outerShdw>
                </a:effectLst>
                <a:latin typeface="HP001 4 hàng" panose="020B0603050302020204" pitchFamily="34" charset="-93"/>
              </a:rPr>
              <a:t>:</a:t>
            </a:r>
            <a:endParaRPr lang="vi-VN"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3" name="Rectangle 2"/>
          <p:cNvSpPr/>
          <p:nvPr/>
        </p:nvSpPr>
        <p:spPr>
          <a:xfrm>
            <a:off x="3163538" y="2924943"/>
            <a:ext cx="2888932" cy="646331"/>
          </a:xfrm>
          <a:prstGeom prst="rect">
            <a:avLst/>
          </a:prstGeom>
        </p:spPr>
        <p:txBody>
          <a:bodyPr wrap="none">
            <a:spAutoFit/>
          </a:bodyPr>
          <a:lstStyle/>
          <a:p>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a) 42 </a:t>
            </a:r>
            <a:r>
              <a:rPr lang="en-US" sz="3600" b="1" err="1">
                <a:solidFill>
                  <a:srgbClr val="7030A0"/>
                </a:solidFill>
                <a:effectLst>
                  <a:outerShdw blurRad="38100" dist="38100" dir="2700000" algn="tl">
                    <a:srgbClr val="000000">
                      <a:alpha val="43137"/>
                    </a:srgbClr>
                  </a:outerShdw>
                </a:effectLst>
                <a:latin typeface="HP001 4 hàng" panose="020B0603050302020204" pitchFamily="34" charset="-93"/>
              </a:rPr>
              <a:t>và</a:t>
            </a:r>
            <a:r>
              <a:rPr lang="en-US" sz="3600" b="1">
                <a:solidFill>
                  <a:srgbClr val="7030A0"/>
                </a:solidFill>
                <a:effectLst>
                  <a:outerShdw blurRad="38100" dist="38100" dir="2700000" algn="tl">
                    <a:srgbClr val="000000">
                      <a:alpha val="43137"/>
                    </a:srgbClr>
                  </a:outerShdw>
                </a:effectLst>
                <a:latin typeface="HP001 4 hàng" panose="020B0603050302020204" pitchFamily="34" charset="-93"/>
              </a:rPr>
              <a:t> 52.</a:t>
            </a:r>
            <a:endParaRPr lang="vi-VN" sz="3600" b="1">
              <a:solidFill>
                <a:srgbClr val="7030A0"/>
              </a:solidFill>
              <a:effectLst>
                <a:outerShdw blurRad="38100" dist="38100" dir="2700000" algn="tl">
                  <a:srgbClr val="000000">
                    <a:alpha val="43137"/>
                  </a:srgbClr>
                </a:outerShdw>
              </a:effectLst>
              <a:latin typeface="HP001 4 hàng" panose="020B0603050302020204" pitchFamily="34" charset="-93"/>
            </a:endParaRPr>
          </a:p>
        </p:txBody>
      </p:sp>
      <mc:AlternateContent xmlns:mc="http://schemas.openxmlformats.org/markup-compatibility/2006" xmlns:a14="http://schemas.microsoft.com/office/drawing/2010/main">
        <mc:Choice Requires="a14">
          <p:sp>
            <p:nvSpPr>
              <p:cNvPr id="7" name="Rectangle 6"/>
              <p:cNvSpPr/>
              <p:nvPr/>
            </p:nvSpPr>
            <p:spPr>
              <a:xfrm>
                <a:off x="1198256" y="3942006"/>
                <a:ext cx="6819496" cy="1754326"/>
              </a:xfrm>
              <a:prstGeom prst="rect">
                <a:avLst/>
              </a:prstGeom>
            </p:spPr>
            <p:txBody>
              <a:bodyPr wrap="none">
                <a:spAutoFit/>
              </a:bodyPr>
              <a:lstStyle/>
              <a:p>
                <a:pPr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Trung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bình</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cộng</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của</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42 </a:t>
                </a:r>
                <a:r>
                  <a:rPr lang="en-US" sz="3600" b="1" err="1" smtClean="0">
                    <a:solidFill>
                      <a:srgbClr val="FF0000"/>
                    </a:solidFill>
                    <a:effectLst>
                      <a:outerShdw blurRad="38100" dist="38100" dir="2700000" algn="tl">
                        <a:srgbClr val="000000">
                          <a:alpha val="43137"/>
                        </a:srgbClr>
                      </a:outerShdw>
                    </a:effectLst>
                    <a:latin typeface="HP001 4 hàng" panose="020B0603050302020204" pitchFamily="34" charset="-93"/>
                  </a:rPr>
                  <a:t>và</a:t>
                </a: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 52:</a:t>
                </a:r>
              </a:p>
              <a:p>
                <a:pPr algn="ctr"/>
                <a:endPar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endParaRPr>
              </a:p>
              <a:p>
                <a:pPr algn="ctr"/>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(42+ 52)</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2</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HP001 4 hàng" panose="020B0603050302020204" pitchFamily="34" charset="-93"/>
                  </a:rPr>
                  <a:t>47.</a:t>
                </a:r>
                <a:endParaRPr lang="vi-VN" sz="3600" b="1">
                  <a:solidFill>
                    <a:srgbClr val="FF0000"/>
                  </a:solidFill>
                  <a:effectLst>
                    <a:outerShdw blurRad="38100" dist="38100" dir="2700000" algn="tl">
                      <a:srgbClr val="000000">
                        <a:alpha val="43137"/>
                      </a:srgbClr>
                    </a:outerShdw>
                  </a:effectLst>
                  <a:latin typeface="HP001 4 hàng" panose="020B0603050302020204" pitchFamily="34" charset="-93"/>
                </a:endParaRPr>
              </a:p>
            </p:txBody>
          </p:sp>
        </mc:Choice>
        <mc:Fallback xmlns="">
          <p:sp>
            <p:nvSpPr>
              <p:cNvPr id="7" name="Rectangle 6"/>
              <p:cNvSpPr>
                <a:spLocks noRot="1" noChangeAspect="1" noMove="1" noResize="1" noEditPoints="1" noAdjustHandles="1" noChangeArrowheads="1" noChangeShapeType="1" noTextEdit="1"/>
              </p:cNvSpPr>
              <p:nvPr/>
            </p:nvSpPr>
            <p:spPr>
              <a:xfrm>
                <a:off x="1198256" y="3942006"/>
                <a:ext cx="6819496" cy="1754326"/>
              </a:xfrm>
              <a:prstGeom prst="rect">
                <a:avLst/>
              </a:prstGeom>
              <a:blipFill rotWithShape="1">
                <a:blip r:embed="rId2"/>
                <a:stretch>
                  <a:fillRect l="-2415" t="-5575" r="-2773" b="-16028"/>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53"/>
            <a:ext cx="9144000" cy="6465094"/>
          </a:xfrm>
          <a:prstGeom prst="rect">
            <a:avLst/>
          </a:prstGeom>
        </p:spPr>
      </p:pic>
    </p:spTree>
    <p:extLst>
      <p:ext uri="{BB962C8B-B14F-4D97-AF65-F5344CB8AC3E}">
        <p14:creationId xmlns:p14="http://schemas.microsoft.com/office/powerpoint/2010/main" val="352022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dirty="0" err="1">
                <a:effectLst>
                  <a:outerShdw blurRad="38100" dist="38100" dir="2700000" algn="tl">
                    <a:srgbClr val="000000">
                      <a:alpha val="43137"/>
                    </a:srgbClr>
                  </a:outerShdw>
                </a:effectLst>
                <a:latin typeface="Arial" pitchFamily="34" charset="0"/>
                <a:cs typeface="Arial" pitchFamily="34" charset="0"/>
              </a:rPr>
              <a:t>Khởi</a:t>
            </a:r>
            <a:r>
              <a:rPr lang="en-US" sz="2800" b="1" u="sng" dirty="0">
                <a:effectLst>
                  <a:outerShdw blurRad="38100" dist="38100" dir="2700000" algn="tl">
                    <a:srgbClr val="000000">
                      <a:alpha val="43137"/>
                    </a:srgbClr>
                  </a:outerShdw>
                </a:effectLst>
                <a:latin typeface="Arial" pitchFamily="34" charset="0"/>
                <a:cs typeface="Arial" pitchFamily="34" charset="0"/>
              </a:rPr>
              <a:t> </a:t>
            </a:r>
            <a:r>
              <a:rPr lang="en-US" sz="2800" b="1" u="sng" dirty="0" err="1">
                <a:effectLst>
                  <a:outerShdw blurRad="38100" dist="38100" dir="2700000" algn="tl">
                    <a:srgbClr val="000000">
                      <a:alpha val="43137"/>
                    </a:srgbClr>
                  </a:outerShdw>
                </a:effectLst>
                <a:latin typeface="Arial" pitchFamily="34" charset="0"/>
                <a:cs typeface="Arial" pitchFamily="34" charset="0"/>
              </a:rPr>
              <a:t>động</a:t>
            </a:r>
            <a:r>
              <a:rPr lang="en-US" sz="2800" b="1" u="sng" dirty="0">
                <a:effectLst>
                  <a:outerShdw blurRad="38100" dist="38100" dir="2700000" algn="tl">
                    <a:srgbClr val="000000">
                      <a:alpha val="43137"/>
                    </a:srgbClr>
                  </a:outerShdw>
                </a:effectLst>
                <a:latin typeface="Arial" pitchFamily="34" charset="0"/>
                <a:cs typeface="Arial" pitchFamily="34" charset="0"/>
              </a:rPr>
              <a: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Tìm</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trung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bình</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cộng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của các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sau</a:t>
            </a:r>
            <a:r>
              <a:rPr lang="en-US"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Rectangle 7"/>
          <p:cNvSpPr/>
          <p:nvPr/>
        </p:nvSpPr>
        <p:spPr>
          <a:xfrm>
            <a:off x="2943952" y="2777090"/>
            <a:ext cx="3467616"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b)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36; 42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57.</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899592" y="3645024"/>
                <a:ext cx="7704856" cy="1754326"/>
              </a:xfrm>
              <a:prstGeom prst="rect">
                <a:avLst/>
              </a:prstGeom>
            </p:spPr>
            <p:txBody>
              <a:bodyPr wrap="square">
                <a:spAutoFit/>
              </a:bodyPr>
              <a:lstStyle/>
              <a:p>
                <a:pPr lvl="0" algn="ct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Trung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bình</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cộng</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của</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36; 42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57:</a:t>
                </a: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(36</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 </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42</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5</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7</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a:t>
                </a:r>
                <a14:m>
                  <m:oMath xmlns:m="http://schemas.openxmlformats.org/officeDocument/2006/math">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a:t>
                </a:r>
                <a14:m>
                  <m:oMath xmlns:m="http://schemas.openxmlformats.org/officeDocument/2006/math">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45.</a:t>
                </a:r>
                <a:endParaRPr lang="vi-VN"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899592" y="3645024"/>
                <a:ext cx="7704856" cy="1754326"/>
              </a:xfrm>
              <a:prstGeom prst="rect">
                <a:avLst/>
              </a:prstGeom>
              <a:blipFill rotWithShape="1">
                <a:blip r:embed="rId2"/>
                <a:stretch>
                  <a:fillRect l="-1346" t="-5556" r="-3484" b="-14583"/>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453"/>
            <a:ext cx="9144000" cy="6465094"/>
          </a:xfrm>
          <a:prstGeom prst="rect">
            <a:avLst/>
          </a:prstGeom>
        </p:spPr>
      </p:pic>
    </p:spTree>
    <p:extLst>
      <p:ext uri="{BB962C8B-B14F-4D97-AF65-F5344CB8AC3E}">
        <p14:creationId xmlns:p14="http://schemas.microsoft.com/office/powerpoint/2010/main" val="37058004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89" y="2057369"/>
            <a:ext cx="9144000" cy="523220"/>
          </a:xfrm>
          <a:prstGeom prst="rect">
            <a:avLst/>
          </a:prstGeom>
          <a:noFill/>
        </p:spPr>
        <p:txBody>
          <a:bodyPr wrap="square" rtlCol="0">
            <a:spAutoFit/>
          </a:bodyPr>
          <a:lstStyle/>
          <a:p>
            <a:pPr algn="ctr"/>
            <a:r>
              <a:rPr lang="en-US" sz="2800" b="1" u="sng" dirty="0" err="1">
                <a:effectLst>
                  <a:outerShdw blurRad="38100" dist="38100" dir="2700000" algn="tl">
                    <a:srgbClr val="000000">
                      <a:alpha val="43137"/>
                    </a:srgbClr>
                  </a:outerShdw>
                </a:effectLst>
                <a:latin typeface="Arial" pitchFamily="34" charset="0"/>
                <a:cs typeface="Arial" pitchFamily="34" charset="0"/>
              </a:rPr>
              <a:t>Khởi</a:t>
            </a:r>
            <a:r>
              <a:rPr lang="en-US" sz="2800" b="1" u="sng" dirty="0">
                <a:effectLst>
                  <a:outerShdw blurRad="38100" dist="38100" dir="2700000" algn="tl">
                    <a:srgbClr val="000000">
                      <a:alpha val="43137"/>
                    </a:srgbClr>
                  </a:outerShdw>
                </a:effectLst>
                <a:latin typeface="Arial" pitchFamily="34" charset="0"/>
                <a:cs typeface="Arial" pitchFamily="34" charset="0"/>
              </a:rPr>
              <a:t> </a:t>
            </a:r>
            <a:r>
              <a:rPr lang="en-US" sz="2800" b="1" u="sng" dirty="0" err="1">
                <a:effectLst>
                  <a:outerShdw blurRad="38100" dist="38100" dir="2700000" algn="tl">
                    <a:srgbClr val="000000">
                      <a:alpha val="43137"/>
                    </a:srgbClr>
                  </a:outerShdw>
                </a:effectLst>
                <a:latin typeface="Arial" pitchFamily="34" charset="0"/>
                <a:cs typeface="Arial" pitchFamily="34" charset="0"/>
              </a:rPr>
              <a:t>động</a:t>
            </a:r>
            <a:r>
              <a:rPr lang="en-US" sz="2800" b="1" u="sng" dirty="0">
                <a:effectLst>
                  <a:outerShdw blurRad="38100" dist="38100" dir="2700000" algn="tl">
                    <a:srgbClr val="000000">
                      <a:alpha val="43137"/>
                    </a:srgbClr>
                  </a:outerShdw>
                </a:effectLst>
                <a:latin typeface="Arial" pitchFamily="34" charset="0"/>
                <a:cs typeface="Arial" pitchFamily="34" charset="0"/>
              </a:rPr>
              <a:t>:</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Tìm</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trung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bình</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cộng</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của các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số</a:t>
            </a:r>
            <a:r>
              <a:rPr lang="en-US" sz="2800" b="1" dirty="0" smtClean="0">
                <a:solidFill>
                  <a:srgbClr val="00B05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B050"/>
                </a:solidFill>
                <a:effectLst>
                  <a:outerShdw blurRad="38100" dist="38100" dir="2700000" algn="tl">
                    <a:srgbClr val="000000">
                      <a:alpha val="43137"/>
                    </a:srgbClr>
                  </a:outerShdw>
                </a:effectLst>
                <a:latin typeface="Arial" pitchFamily="34" charset="0"/>
                <a:cs typeface="Arial" pitchFamily="34" charset="0"/>
              </a:rPr>
              <a:t>sau</a:t>
            </a:r>
            <a:r>
              <a:rPr lang="en-US"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2556082" y="2728633"/>
            <a:ext cx="4237057" cy="646331"/>
          </a:xfrm>
          <a:prstGeom prst="rect">
            <a:avLst/>
          </a:prstGeom>
        </p:spPr>
        <p:txBody>
          <a:bodyPr wrap="none">
            <a:spAutoFit/>
          </a:bodyPr>
          <a:lstStyle/>
          <a:p>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c) </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34; 43; 52 </a:t>
            </a:r>
            <a:r>
              <a:rPr lang="en-US" sz="3600" b="1" err="1">
                <a:solidFill>
                  <a:srgbClr val="7030A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7030A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7030A0"/>
                </a:solidFill>
                <a:effectLst>
                  <a:outerShdw blurRad="38100" dist="38100" dir="2700000" algn="tl">
                    <a:srgbClr val="000000">
                      <a:alpha val="43137"/>
                    </a:srgbClr>
                  </a:outerShdw>
                </a:effectLst>
                <a:latin typeface="Arial" pitchFamily="34" charset="0"/>
                <a:cs typeface="Arial" pitchFamily="34" charset="0"/>
              </a:rPr>
              <a:t>39.</a:t>
            </a:r>
            <a:endParaRPr lang="vi-VN" sz="3600" b="1">
              <a:solidFill>
                <a:srgbClr val="7030A0"/>
              </a:solidFill>
              <a:effectLst>
                <a:outerShdw blurRad="38100" dist="38100" dir="2700000" algn="tl">
                  <a:srgbClr val="000000">
                    <a:alpha val="43137"/>
                  </a:srgbClr>
                </a:outerShdw>
              </a:effectLst>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9" name="Rectangle 8"/>
              <p:cNvSpPr/>
              <p:nvPr/>
            </p:nvSpPr>
            <p:spPr>
              <a:xfrm>
                <a:off x="208410" y="3573016"/>
                <a:ext cx="8662601" cy="1754326"/>
              </a:xfrm>
              <a:prstGeom prst="rect">
                <a:avLst/>
              </a:prstGeom>
            </p:spPr>
            <p:txBody>
              <a:bodyPr wrap="square">
                <a:spAutoFit/>
              </a:bodyPr>
              <a:lstStyle/>
              <a:p>
                <a:pPr lvl="0" algn="ct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Trung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bình</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cộng</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của</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34; 43; 52 </a:t>
                </a:r>
                <a:r>
                  <a:rPr lang="en-US" sz="3600" b="1" err="1">
                    <a:solidFill>
                      <a:srgbClr val="FF0000"/>
                    </a:solidFill>
                    <a:effectLst>
                      <a:outerShdw blurRad="38100" dist="38100" dir="2700000" algn="tl">
                        <a:srgbClr val="000000">
                          <a:alpha val="43137"/>
                        </a:srgbClr>
                      </a:outerShdw>
                    </a:effectLst>
                    <a:latin typeface="Arial" pitchFamily="34" charset="0"/>
                    <a:cs typeface="Arial" pitchFamily="34" charset="0"/>
                  </a:rPr>
                  <a:t>và</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39:</a:t>
                </a: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endPar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a:p>
                <a:pPr lvl="0" algn="ct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a:t>
                </a:r>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34</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 43</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52</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smtClean="0">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39</a:t>
                </a:r>
                <a:r>
                  <a:rPr lang="en-US" sz="3600" b="1">
                    <a:solidFill>
                      <a:srgbClr val="FF0000"/>
                    </a:solidFill>
                    <a:effectLst>
                      <a:outerShdw blurRad="38100" dist="38100" dir="2700000" algn="tl">
                        <a:srgbClr val="000000">
                          <a:alpha val="43137"/>
                        </a:srgbClr>
                      </a:outerShdw>
                    </a:effectLst>
                    <a:latin typeface="Arial" pitchFamily="34" charset="0"/>
                    <a:cs typeface="Arial" pitchFamily="34" charset="0"/>
                  </a:rPr>
                  <a:t>)</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 4</a:t>
                </a:r>
                <a14:m>
                  <m:oMath xmlns:m="http://schemas.openxmlformats.org/officeDocument/2006/math">
                    <m:r>
                      <a:rPr lang="en-US" sz="3600" b="1" i="0" smtClean="0">
                        <a:solidFill>
                          <a:srgbClr val="FF0000"/>
                        </a:solidFill>
                        <a:effectLst>
                          <a:outerShdw blurRad="38100" dist="38100" dir="2700000" algn="tl">
                            <a:srgbClr val="000000">
                              <a:alpha val="43137"/>
                            </a:srgbClr>
                          </a:outerShdw>
                        </a:effectLst>
                        <a:latin typeface="Cambria Math"/>
                        <a:ea typeface="Cambria Math"/>
                      </a:rPr>
                      <m:t> </m:t>
                    </m:r>
                    <m:r>
                      <a:rPr lang="en-US" sz="3600" b="1" i="1">
                        <a:solidFill>
                          <a:srgbClr val="FF0000"/>
                        </a:solidFill>
                        <a:effectLst>
                          <a:outerShdw blurRad="38100" dist="38100" dir="2700000" algn="tl">
                            <a:srgbClr val="000000">
                              <a:alpha val="43137"/>
                            </a:srgbClr>
                          </a:outerShdw>
                        </a:effectLst>
                        <a:latin typeface="Cambria Math"/>
                        <a:ea typeface="Cambria Math"/>
                      </a:rPr>
                      <m:t>=</m:t>
                    </m:r>
                  </m:oMath>
                </a14:m>
                <a:r>
                  <a:rPr lang="en-US" sz="3600" b="1" smtClean="0">
                    <a:solidFill>
                      <a:srgbClr val="FF0000"/>
                    </a:solidFill>
                    <a:effectLst>
                      <a:outerShdw blurRad="38100" dist="38100" dir="2700000" algn="tl">
                        <a:srgbClr val="000000">
                          <a:alpha val="43137"/>
                        </a:srgbClr>
                      </a:outerShdw>
                    </a:effectLst>
                    <a:latin typeface="Arial" pitchFamily="34" charset="0"/>
                    <a:cs typeface="Arial" pitchFamily="34" charset="0"/>
                  </a:rPr>
                  <a:t>42.</a:t>
                </a:r>
                <a:endParaRPr lang="vi-VN" sz="3600" b="1">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08410" y="3573016"/>
                <a:ext cx="8662601" cy="1754326"/>
              </a:xfrm>
              <a:prstGeom prst="rect">
                <a:avLst/>
              </a:prstGeom>
              <a:blipFill rotWithShape="1">
                <a:blip r:embed="rId2"/>
                <a:stretch>
                  <a:fillRect l="-141" t="-5556" r="-2041" b="-14583"/>
                </a:stretch>
              </a:blipFill>
            </p:spPr>
            <p:txBody>
              <a:bodyPr/>
              <a:lstStyle/>
              <a:p>
                <a:r>
                  <a:rPr lang="vi-VN">
                    <a:noFill/>
                  </a:rPr>
                  <a:t> </a:t>
                </a:r>
              </a:p>
            </p:txBody>
          </p:sp>
        </mc:Fallback>
      </mc:AlternateContent>
    </p:spTree>
    <p:extLst>
      <p:ext uri="{BB962C8B-B14F-4D97-AF65-F5344CB8AC3E}">
        <p14:creationId xmlns:p14="http://schemas.microsoft.com/office/powerpoint/2010/main" val="283527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381963" y="5126327"/>
            <a:ext cx="576064" cy="576064"/>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2164604" cy="523220"/>
          </a:xfrm>
          <a:prstGeom prst="rect">
            <a:avLst/>
          </a:prstGeom>
          <a:solidFill>
            <a:srgbClr val="FFC000"/>
          </a:solidFill>
        </p:spPr>
        <p:txBody>
          <a:bodyPr wrap="square" rtlCol="0">
            <a:spAutoFit/>
          </a:bodyPr>
          <a:lstStyle/>
          <a:p>
            <a:pPr algn="just"/>
            <a:r>
              <a:rPr lang="en-US" sz="2800" b="1" smtClean="0">
                <a:solidFill>
                  <a:prstClr val="black"/>
                </a:solidFill>
                <a:latin typeface="HP001 4 hàng" panose="020B0603050302020204" pitchFamily="34" charset="-93"/>
              </a:rPr>
              <a:t>Khởi động.</a:t>
            </a:r>
            <a:endParaRPr lang="vi-VN" sz="2800" b="1">
              <a:solidFill>
                <a:prstClr val="black"/>
              </a:solidFill>
              <a:latin typeface="HP001 4 hàng" panose="020B0603050302020204" pitchFamily="34" charset="-93"/>
            </a:endParaRPr>
          </a:p>
        </p:txBody>
      </p:sp>
      <p:sp>
        <p:nvSpPr>
          <p:cNvPr id="76" name="TextBox 75"/>
          <p:cNvSpPr txBox="1"/>
          <p:nvPr/>
        </p:nvSpPr>
        <p:spPr>
          <a:xfrm>
            <a:off x="4463988" y="2739561"/>
            <a:ext cx="2196244"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smtClean="0">
                <a:solidFill>
                  <a:schemeClr val="bg1"/>
                </a:solidFill>
                <a:latin typeface="HP001 4 hàng" panose="020B0603050302020204" pitchFamily="34" charset="-93"/>
              </a:rPr>
              <a:t>Tăng tốc</a:t>
            </a:r>
            <a:r>
              <a:rPr lang="en-US" sz="2800" b="1" smtClean="0">
                <a:solidFill>
                  <a:prstClr val="black"/>
                </a:solidFill>
                <a:latin typeface="HP001 4 hàng" panose="020B0603050302020204" pitchFamily="34" charset="-93"/>
              </a:rPr>
              <a:t>.</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
                                        <p:tgtEl>
                                          <p:spTgt spid="3"/>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
                                        <p:tgtEl>
                                          <p:spTgt spid="11"/>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
                                        <p:tgtEl>
                                          <p:spTgt spid="12"/>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
                                        <p:tgtEl>
                                          <p:spTgt spid="13"/>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
                                        <p:tgtEl>
                                          <p:spTgt spid="14"/>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
                                        <p:tgtEl>
                                          <p:spTgt spid="16"/>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
                                        <p:tgtEl>
                                          <p:spTgt spid="17"/>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
                                        <p:tgtEl>
                                          <p:spTgt spid="18"/>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
                                        <p:tgtEl>
                                          <p:spTgt spid="19"/>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
                                        <p:tgtEl>
                                          <p:spTgt spid="20"/>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
                                        <p:tgtEl>
                                          <p:spTgt spid="21"/>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
                                        <p:tgtEl>
                                          <p:spTgt spid="22"/>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
                                        <p:tgtEl>
                                          <p:spTgt spid="23"/>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
                                        <p:tgtEl>
                                          <p:spTgt spid="24"/>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
                                        <p:tgtEl>
                                          <p:spTgt spid="25"/>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
                                        <p:tgtEl>
                                          <p:spTgt spid="26"/>
                                        </p:tgtEl>
                                      </p:cBhvr>
                                    </p:animEffect>
                                  </p:childTnLst>
                                </p:cTn>
                              </p:par>
                            </p:childTnLst>
                          </p:cTn>
                        </p:par>
                        <p:par>
                          <p:cTn id="72" fill="hold">
                            <p:stCondLst>
                              <p:cond delay="1700"/>
                            </p:stCondLst>
                            <p:childTnLst>
                              <p:par>
                                <p:cTn id="73" presetID="1" presetClass="entr" presetSubtype="0"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7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38" y="1811032"/>
            <a:ext cx="9179737" cy="1200329"/>
          </a:xfrm>
          <a:prstGeom prst="rect">
            <a:avLst/>
          </a:prstGeom>
        </p:spPr>
        <p:txBody>
          <a:bodyPr wrap="square">
            <a:spAutoFit/>
          </a:bodyPr>
          <a:lstStyle/>
          <a:p>
            <a:pPr algn="just"/>
            <a:r>
              <a:rPr lang="vi-VN"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u="sng" dirty="0" err="1" smtClean="0">
                <a:effectLst>
                  <a:outerShdw blurRad="38100" dist="38100" dir="2700000" algn="tl">
                    <a:srgbClr val="000000">
                      <a:alpha val="43137"/>
                    </a:srgbClr>
                  </a:outerShdw>
                </a:effectLst>
                <a:latin typeface="HP001 4 hàng" panose="020B0603050302020204" pitchFamily="34" charset="-93"/>
              </a:rPr>
              <a:t>Tăng</a:t>
            </a:r>
            <a:r>
              <a:rPr lang="en-US" sz="2400" b="1" u="sng" dirty="0" smtClean="0">
                <a:effectLst>
                  <a:outerShdw blurRad="38100" dist="38100" dir="2700000" algn="tl">
                    <a:srgbClr val="000000">
                      <a:alpha val="43137"/>
                    </a:srgbClr>
                  </a:outerShdw>
                </a:effectLst>
                <a:latin typeface="HP001 4 hàng" panose="020B0603050302020204" pitchFamily="34" charset="-93"/>
              </a:rPr>
              <a:t> </a:t>
            </a:r>
            <a:r>
              <a:rPr lang="en-US" sz="2400" b="1" u="sng" dirty="0" err="1" smtClean="0">
                <a:effectLst>
                  <a:outerShdw blurRad="38100" dist="38100" dir="2700000" algn="tl">
                    <a:srgbClr val="000000">
                      <a:alpha val="43137"/>
                    </a:srgbClr>
                  </a:outerShdw>
                </a:effectLst>
                <a:latin typeface="HP001 4 hàng" panose="020B0603050302020204" pitchFamily="34" charset="-93"/>
              </a:rPr>
              <a:t>tốc</a:t>
            </a:r>
            <a:r>
              <a:rPr lang="en-US" sz="2400" b="1" dirty="0" smtClean="0">
                <a:effectLst>
                  <a:outerShdw blurRad="38100" dist="38100" dir="2700000" algn="tl">
                    <a:srgbClr val="000000">
                      <a:alpha val="43137"/>
                    </a:srgbClr>
                  </a:outerShdw>
                </a:effectLst>
                <a:latin typeface="HP001 4 hàng" panose="020B0603050302020204" pitchFamily="34" charset="-93"/>
              </a:rPr>
              <a:t>:</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smtClean="0">
                <a:solidFill>
                  <a:srgbClr val="00B050"/>
                </a:solidFill>
                <a:effectLst>
                  <a:outerShdw blurRad="38100" dist="38100" dir="2700000" algn="tl">
                    <a:srgbClr val="000000">
                      <a:alpha val="43137"/>
                    </a:srgbClr>
                  </a:outerShdw>
                </a:effectLst>
                <a:latin typeface="HP001 4 hàng" panose="020B0603050302020204" pitchFamily="34" charset="-93"/>
              </a:rPr>
              <a:t>Bốn</a:t>
            </a:r>
            <a:r>
              <a:rPr lang="en-US" sz="2400" b="1" dirty="0" smtClean="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em</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Mai,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Hoa</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Hưng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Thịnh</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lần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lượt</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cân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nặng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là 36kg, 38kg, 40kg, 34kg.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Hỏi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trung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bình</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mỗi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em</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cân</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nặng</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bao</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nhiêu</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 </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ki</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a:t>
            </a:r>
            <a:r>
              <a:rPr lang="en-US" sz="2400" b="1" dirty="0" err="1">
                <a:solidFill>
                  <a:srgbClr val="00B050"/>
                </a:solidFill>
                <a:effectLst>
                  <a:outerShdw blurRad="38100" dist="38100" dir="2700000" algn="tl">
                    <a:srgbClr val="000000">
                      <a:alpha val="43137"/>
                    </a:srgbClr>
                  </a:outerShdw>
                </a:effectLst>
                <a:latin typeface="HP001 4 hàng" panose="020B0603050302020204" pitchFamily="34" charset="-93"/>
              </a:rPr>
              <a:t>lô</a:t>
            </a:r>
            <a:r>
              <a:rPr lang="en-US" sz="2400" b="1" dirty="0">
                <a:solidFill>
                  <a:srgbClr val="00B050"/>
                </a:solidFill>
                <a:effectLst>
                  <a:outerShdw blurRad="38100" dist="38100" dir="2700000" algn="tl">
                    <a:srgbClr val="000000">
                      <a:alpha val="43137"/>
                    </a:srgbClr>
                  </a:outerShdw>
                </a:effectLst>
                <a:latin typeface="HP001 4 hàng" panose="020B0603050302020204" pitchFamily="34" charset="-93"/>
              </a:rPr>
              <a:t>-gam?</a:t>
            </a:r>
            <a:endParaRPr lang="vi-VN" sz="2400" b="1" dirty="0">
              <a:solidFill>
                <a:srgbClr val="00B050"/>
              </a:solidFill>
              <a:effectLst>
                <a:outerShdw blurRad="38100" dist="38100" dir="2700000" algn="tl">
                  <a:srgbClr val="000000">
                    <a:alpha val="43137"/>
                  </a:srgbClr>
                </a:outerShdw>
              </a:effectLst>
              <a:latin typeface="HP001 4 hàng" panose="020B0603050302020204" pitchFamily="34" charset="-93"/>
            </a:endParaRPr>
          </a:p>
        </p:txBody>
      </p:sp>
      <p:cxnSp>
        <p:nvCxnSpPr>
          <p:cNvPr id="7" name="Straight Connector 6"/>
          <p:cNvCxnSpPr/>
          <p:nvPr/>
        </p:nvCxnSpPr>
        <p:spPr>
          <a:xfrm>
            <a:off x="3923927" y="3393543"/>
            <a:ext cx="1" cy="349805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34480" y="3011361"/>
            <a:ext cx="2376264" cy="461665"/>
          </a:xfrm>
          <a:prstGeom prst="rect">
            <a:avLst/>
          </a:prstGeom>
          <a:noFill/>
        </p:spPr>
        <p:txBody>
          <a:bodyPr wrap="square" rtlCol="0">
            <a:spAutoFit/>
          </a:bodyPr>
          <a:lstStyle/>
          <a:p>
            <a:pPr algn="ctr"/>
            <a:r>
              <a:rPr lang="en-US" sz="2400" b="1" u="sng" err="1" smtClean="0">
                <a:latin typeface="Arial" pitchFamily="34" charset="0"/>
                <a:cs typeface="Arial" pitchFamily="34" charset="0"/>
              </a:rPr>
              <a:t>Tóm</a:t>
            </a:r>
            <a:r>
              <a:rPr lang="en-US" sz="2400" b="1" u="sng" smtClean="0">
                <a:latin typeface="Arial" pitchFamily="34" charset="0"/>
                <a:cs typeface="Arial" pitchFamily="34" charset="0"/>
              </a:rPr>
              <a:t> </a:t>
            </a:r>
            <a:r>
              <a:rPr lang="en-US" sz="2400" b="1" u="sng" err="1" smtClean="0">
                <a:latin typeface="Arial" pitchFamily="34" charset="0"/>
                <a:cs typeface="Arial" pitchFamily="34" charset="0"/>
              </a:rPr>
              <a:t>tắt</a:t>
            </a:r>
            <a:r>
              <a:rPr lang="en-US" sz="2400" b="1" u="sng" smtClean="0">
                <a:latin typeface="Arial" pitchFamily="34" charset="0"/>
                <a:cs typeface="Arial" pitchFamily="34" charset="0"/>
              </a:rPr>
              <a:t>:</a:t>
            </a:r>
            <a:endParaRPr lang="vi-VN" sz="2400" b="1" u="sng">
              <a:latin typeface="Arial" pitchFamily="34" charset="0"/>
              <a:cs typeface="Arial" pitchFamily="34" charset="0"/>
            </a:endParaRPr>
          </a:p>
        </p:txBody>
      </p:sp>
      <p:sp>
        <p:nvSpPr>
          <p:cNvPr id="11" name="TextBox 10"/>
          <p:cNvSpPr txBox="1"/>
          <p:nvPr/>
        </p:nvSpPr>
        <p:spPr>
          <a:xfrm>
            <a:off x="5292080" y="3011361"/>
            <a:ext cx="2376264" cy="461665"/>
          </a:xfrm>
          <a:prstGeom prst="rect">
            <a:avLst/>
          </a:prstGeom>
          <a:noFill/>
        </p:spPr>
        <p:txBody>
          <a:bodyPr wrap="square" rtlCol="0">
            <a:spAutoFit/>
          </a:bodyPr>
          <a:lstStyle/>
          <a:p>
            <a:pPr algn="ctr"/>
            <a:r>
              <a:rPr lang="en-US" sz="2400" b="1" u="sng" err="1" smtClean="0">
                <a:latin typeface="Arial" pitchFamily="34" charset="0"/>
                <a:cs typeface="Arial" pitchFamily="34" charset="0"/>
              </a:rPr>
              <a:t>Bài</a:t>
            </a:r>
            <a:r>
              <a:rPr lang="en-US" sz="2400" b="1" u="sng" smtClean="0">
                <a:latin typeface="Arial" pitchFamily="34" charset="0"/>
                <a:cs typeface="Arial" pitchFamily="34" charset="0"/>
              </a:rPr>
              <a:t> </a:t>
            </a:r>
            <a:r>
              <a:rPr lang="en-US" sz="2400" b="1" u="sng" err="1" smtClean="0">
                <a:latin typeface="Arial" pitchFamily="34" charset="0"/>
                <a:cs typeface="Arial" pitchFamily="34" charset="0"/>
              </a:rPr>
              <a:t>giải</a:t>
            </a:r>
            <a:r>
              <a:rPr lang="en-US" sz="2400" b="1" u="sng" smtClean="0">
                <a:latin typeface="Arial" pitchFamily="34" charset="0"/>
                <a:cs typeface="Arial" pitchFamily="34" charset="0"/>
              </a:rPr>
              <a:t>:</a:t>
            </a:r>
            <a:endParaRPr lang="vi-VN" sz="2400" b="1" u="sng">
              <a:latin typeface="Arial" pitchFamily="34" charset="0"/>
              <a:cs typeface="Arial" pitchFamily="34" charset="0"/>
            </a:endParaRPr>
          </a:p>
        </p:txBody>
      </p:sp>
      <p:sp>
        <p:nvSpPr>
          <p:cNvPr id="12" name="Rectangle 11"/>
          <p:cNvSpPr/>
          <p:nvPr/>
        </p:nvSpPr>
        <p:spPr>
          <a:xfrm>
            <a:off x="3923928" y="3504748"/>
            <a:ext cx="5508103" cy="2862322"/>
          </a:xfrm>
          <a:prstGeom prst="rect">
            <a:avLst/>
          </a:prstGeom>
        </p:spPr>
        <p:txBody>
          <a:bodyPr wrap="square">
            <a:spAutoFit/>
          </a:bodyPr>
          <a:lstStyle/>
          <a:p>
            <a:pPr marL="457200" algn="just">
              <a:lnSpc>
                <a:spcPct val="150000"/>
              </a:lnSpc>
              <a:spcAft>
                <a:spcPts val="0"/>
              </a:spcAft>
            </a:pPr>
            <a:r>
              <a:rPr lang="en-US" sz="2400" b="1" err="1" smtClean="0">
                <a:effectLst/>
                <a:latin typeface="Arial" pitchFamily="34" charset="0"/>
                <a:ea typeface="Calibri"/>
                <a:cs typeface="Arial" pitchFamily="34" charset="0"/>
              </a:rPr>
              <a:t>Tổng</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khối</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lượng</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bốn</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bạn</a:t>
            </a:r>
            <a:r>
              <a:rPr lang="en-US" sz="2400" b="1" smtClean="0">
                <a:effectLst/>
                <a:latin typeface="Arial" pitchFamily="34" charset="0"/>
                <a:ea typeface="Calibri"/>
                <a:cs typeface="Arial" pitchFamily="34" charset="0"/>
              </a:rPr>
              <a:t>:</a:t>
            </a:r>
            <a:endParaRPr lang="vi-VN" sz="2400" b="1" smtClean="0">
              <a:effectLst/>
              <a:latin typeface="Arial" pitchFamily="34" charset="0"/>
              <a:ea typeface="Calibri"/>
              <a:cs typeface="Arial" pitchFamily="34" charset="0"/>
            </a:endParaRPr>
          </a:p>
          <a:p>
            <a:pPr marL="457200" algn="just">
              <a:lnSpc>
                <a:spcPct val="150000"/>
              </a:lnSpc>
              <a:spcAft>
                <a:spcPts val="0"/>
              </a:spcAft>
            </a:pPr>
            <a:r>
              <a:rPr lang="en-US" sz="2400" b="1" smtClean="0">
                <a:effectLst/>
                <a:latin typeface="Arial" pitchFamily="34" charset="0"/>
                <a:ea typeface="Calibri"/>
                <a:cs typeface="Arial" pitchFamily="34" charset="0"/>
              </a:rPr>
              <a:t>    36+38+40+34=148 ( kg)</a:t>
            </a:r>
            <a:endParaRPr lang="vi-VN" sz="2400" b="1" smtClean="0">
              <a:effectLst/>
              <a:latin typeface="Arial" pitchFamily="34" charset="0"/>
              <a:ea typeface="Calibri"/>
              <a:cs typeface="Arial" pitchFamily="34" charset="0"/>
            </a:endParaRPr>
          </a:p>
          <a:p>
            <a:pPr marL="457200" algn="just">
              <a:lnSpc>
                <a:spcPct val="150000"/>
              </a:lnSpc>
              <a:spcAft>
                <a:spcPts val="0"/>
              </a:spcAft>
            </a:pPr>
            <a:r>
              <a:rPr lang="en-US" sz="2400" b="1" err="1" smtClean="0">
                <a:effectLst/>
                <a:latin typeface="Arial" pitchFamily="34" charset="0"/>
                <a:ea typeface="Calibri"/>
                <a:cs typeface="Arial" pitchFamily="34" charset="0"/>
              </a:rPr>
              <a:t>Trung</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bình</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mỗi</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em</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cân</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nặng</a:t>
            </a:r>
            <a:r>
              <a:rPr lang="en-US" sz="2400" b="1" smtClean="0">
                <a:effectLst/>
                <a:latin typeface="Arial" pitchFamily="34" charset="0"/>
                <a:ea typeface="Calibri"/>
                <a:cs typeface="Arial" pitchFamily="34" charset="0"/>
              </a:rPr>
              <a:t>:</a:t>
            </a:r>
            <a:endParaRPr lang="vi-VN" sz="2400" b="1" smtClean="0">
              <a:effectLst/>
              <a:latin typeface="Arial" pitchFamily="34" charset="0"/>
              <a:ea typeface="Calibri"/>
              <a:cs typeface="Arial" pitchFamily="34" charset="0"/>
            </a:endParaRPr>
          </a:p>
          <a:p>
            <a:pPr marL="457200" algn="just">
              <a:lnSpc>
                <a:spcPct val="150000"/>
              </a:lnSpc>
              <a:spcAft>
                <a:spcPts val="0"/>
              </a:spcAft>
            </a:pPr>
            <a:r>
              <a:rPr lang="en-US" sz="2400" b="1" smtClean="0">
                <a:effectLst/>
                <a:latin typeface="Arial" pitchFamily="34" charset="0"/>
                <a:ea typeface="Calibri"/>
                <a:cs typeface="Arial" pitchFamily="34" charset="0"/>
              </a:rPr>
              <a:t>    148 : 4 = 37 ( kg)</a:t>
            </a:r>
            <a:endParaRPr lang="vi-VN" sz="2400" b="1" smtClean="0">
              <a:effectLst/>
              <a:latin typeface="Arial" pitchFamily="34" charset="0"/>
              <a:ea typeface="Calibri"/>
              <a:cs typeface="Arial" pitchFamily="34" charset="0"/>
            </a:endParaRPr>
          </a:p>
          <a:p>
            <a:pPr marL="457200" algn="just">
              <a:lnSpc>
                <a:spcPct val="150000"/>
              </a:lnSpc>
              <a:spcAft>
                <a:spcPts val="1000"/>
              </a:spcAft>
            </a:pP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Đáp</a:t>
            </a:r>
            <a:r>
              <a:rPr lang="en-US" sz="2400" b="1" smtClean="0">
                <a:effectLst/>
                <a:latin typeface="Arial" pitchFamily="34" charset="0"/>
                <a:ea typeface="Calibri"/>
                <a:cs typeface="Arial" pitchFamily="34" charset="0"/>
              </a:rPr>
              <a:t> </a:t>
            </a:r>
            <a:r>
              <a:rPr lang="en-US" sz="2400" b="1" err="1" smtClean="0">
                <a:effectLst/>
                <a:latin typeface="Arial" pitchFamily="34" charset="0"/>
                <a:ea typeface="Calibri"/>
                <a:cs typeface="Arial" pitchFamily="34" charset="0"/>
              </a:rPr>
              <a:t>số</a:t>
            </a:r>
            <a:r>
              <a:rPr lang="en-US" sz="2400" b="1" smtClean="0">
                <a:effectLst/>
                <a:latin typeface="Arial" pitchFamily="34" charset="0"/>
                <a:ea typeface="Calibri"/>
                <a:cs typeface="Arial" pitchFamily="34" charset="0"/>
              </a:rPr>
              <a:t>: 37kg.</a:t>
            </a:r>
            <a:endParaRPr lang="vi-VN" sz="2400" b="1">
              <a:effectLst/>
              <a:latin typeface="Arial" pitchFamily="34" charset="0"/>
              <a:ea typeface="Calibri"/>
              <a:cs typeface="Arial" pitchFamily="34" charset="0"/>
            </a:endParaRPr>
          </a:p>
        </p:txBody>
      </p:sp>
      <p:sp>
        <p:nvSpPr>
          <p:cNvPr id="14" name="TextBox 13"/>
          <p:cNvSpPr txBox="1"/>
          <p:nvPr/>
        </p:nvSpPr>
        <p:spPr>
          <a:xfrm>
            <a:off x="46138" y="3393543"/>
            <a:ext cx="3952947" cy="2862322"/>
          </a:xfrm>
          <a:prstGeom prst="rect">
            <a:avLst/>
          </a:prstGeom>
          <a:noFill/>
        </p:spPr>
        <p:txBody>
          <a:bodyPr wrap="square" rtlCol="0">
            <a:spAutoFit/>
          </a:bodyPr>
          <a:lstStyle/>
          <a:p>
            <a:pPr algn="just">
              <a:lnSpc>
                <a:spcPct val="150000"/>
              </a:lnSpc>
            </a:pPr>
            <a:r>
              <a:rPr lang="en-US" sz="2400" b="1" dirty="0" smtClean="0">
                <a:latin typeface="Arial" pitchFamily="34" charset="0"/>
                <a:cs typeface="Arial" pitchFamily="34" charset="0"/>
              </a:rPr>
              <a:t>Mai: 36kg.</a:t>
            </a:r>
          </a:p>
          <a:p>
            <a:pPr algn="just">
              <a:lnSpc>
                <a:spcPct val="150000"/>
              </a:lnSpc>
            </a:pPr>
            <a:r>
              <a:rPr lang="en-US" sz="2400" b="1" dirty="0" err="1" smtClean="0">
                <a:latin typeface="Arial" pitchFamily="34" charset="0"/>
                <a:cs typeface="Arial" pitchFamily="34" charset="0"/>
              </a:rPr>
              <a:t>Hoa</a:t>
            </a:r>
            <a:r>
              <a:rPr lang="en-US" sz="2400" b="1" dirty="0" smtClean="0">
                <a:latin typeface="Arial" pitchFamily="34" charset="0"/>
                <a:cs typeface="Arial" pitchFamily="34" charset="0"/>
              </a:rPr>
              <a:t>: 38kg.</a:t>
            </a:r>
            <a:endParaRPr lang="vi-VN" sz="2400" b="1" dirty="0" smtClean="0">
              <a:latin typeface="Arial" pitchFamily="34" charset="0"/>
              <a:cs typeface="Arial" pitchFamily="34" charset="0"/>
            </a:endParaRPr>
          </a:p>
          <a:p>
            <a:pPr algn="just">
              <a:lnSpc>
                <a:spcPct val="150000"/>
              </a:lnSpc>
            </a:pPr>
            <a:r>
              <a:rPr lang="en-US" sz="2400" b="1" dirty="0" err="1" smtClean="0">
                <a:latin typeface="Arial" pitchFamily="34" charset="0"/>
                <a:cs typeface="Arial" pitchFamily="34" charset="0"/>
              </a:rPr>
              <a:t>Hưng</a:t>
            </a:r>
            <a:r>
              <a:rPr lang="en-US" sz="2400" b="1" dirty="0" smtClean="0">
                <a:latin typeface="Arial" pitchFamily="34" charset="0"/>
                <a:cs typeface="Arial" pitchFamily="34" charset="0"/>
              </a:rPr>
              <a:t>: 40kg.</a:t>
            </a:r>
          </a:p>
          <a:p>
            <a:pPr algn="just">
              <a:lnSpc>
                <a:spcPct val="150000"/>
              </a:lnSpc>
            </a:pPr>
            <a:r>
              <a:rPr lang="en-US" sz="2400" b="1" dirty="0" err="1" smtClean="0">
                <a:latin typeface="Arial" pitchFamily="34" charset="0"/>
                <a:cs typeface="Arial" pitchFamily="34" charset="0"/>
              </a:rPr>
              <a:t>Thịnh</a:t>
            </a:r>
            <a:r>
              <a:rPr lang="en-US" sz="2400" b="1" dirty="0" smtClean="0">
                <a:latin typeface="Arial" pitchFamily="34" charset="0"/>
                <a:cs typeface="Arial" pitchFamily="34" charset="0"/>
              </a:rPr>
              <a:t>: 34kg.</a:t>
            </a:r>
          </a:p>
          <a:p>
            <a:pPr algn="just">
              <a:lnSpc>
                <a:spcPct val="150000"/>
              </a:lnSpc>
            </a:pPr>
            <a:r>
              <a:rPr lang="en-US" sz="2400" b="1" dirty="0" err="1" smtClean="0">
                <a:latin typeface="Arial" pitchFamily="34" charset="0"/>
                <a:cs typeface="Arial" pitchFamily="34" charset="0"/>
              </a:rPr>
              <a:t>Trung</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bình</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mỗi</a:t>
            </a:r>
            <a:r>
              <a:rPr lang="en-US" sz="2400" b="1" dirty="0" smtClean="0">
                <a:latin typeface="Arial" pitchFamily="34" charset="0"/>
                <a:cs typeface="Arial" pitchFamily="34" charset="0"/>
              </a:rPr>
              <a:t> </a:t>
            </a:r>
            <a:r>
              <a:rPr lang="en-US" sz="2400" b="1" dirty="0" err="1" smtClean="0">
                <a:latin typeface="Arial" pitchFamily="34" charset="0"/>
                <a:cs typeface="Arial" pitchFamily="34" charset="0"/>
              </a:rPr>
              <a:t>em</a:t>
            </a:r>
            <a:r>
              <a:rPr lang="en-US" sz="2400" b="1" dirty="0" smtClean="0">
                <a:latin typeface="Arial" pitchFamily="34" charset="0"/>
                <a:cs typeface="Arial" pitchFamily="34" charset="0"/>
              </a:rPr>
              <a:t>: ..…kg</a:t>
            </a:r>
            <a:endParaRPr lang="vi-VN" sz="2400" b="1" dirty="0">
              <a:latin typeface="Arial" pitchFamily="34" charset="0"/>
              <a:cs typeface="Arial" pitchFamily="34" charset="0"/>
            </a:endParaRPr>
          </a:p>
        </p:txBody>
      </p:sp>
      <p:cxnSp>
        <p:nvCxnSpPr>
          <p:cNvPr id="13" name="Straight Connector 12"/>
          <p:cNvCxnSpPr/>
          <p:nvPr/>
        </p:nvCxnSpPr>
        <p:spPr>
          <a:xfrm flipH="1">
            <a:off x="467544" y="2564904"/>
            <a:ext cx="341348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788024" y="2607816"/>
            <a:ext cx="2657908" cy="2909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79512" y="2996952"/>
            <a:ext cx="26642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4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1" grpId="0"/>
      <p:bldP spid="12" grpId="0"/>
      <p:bldP spid="1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491880" y="5356993"/>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463550" y="6261629"/>
            <a:ext cx="550582" cy="550582"/>
          </a:xfrm>
          <a:prstGeom prst="ellips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1" y="3943153"/>
            <a:ext cx="2540160" cy="523220"/>
          </a:xfrm>
          <a:prstGeom prst="rect">
            <a:avLst/>
          </a:prstGeom>
          <a:solidFill>
            <a:srgbClr val="FFC000"/>
          </a:solidFill>
        </p:spPr>
        <p:txBody>
          <a:bodyPr wrap="square" rtlCol="0">
            <a:spAutoFit/>
          </a:bodyPr>
          <a:lstStyle/>
          <a:p>
            <a:pPr algn="just"/>
            <a:r>
              <a:rPr lang="en-US" sz="2800" b="1" dirty="0" err="1" smtClean="0">
                <a:solidFill>
                  <a:prstClr val="black"/>
                </a:solidFill>
                <a:latin typeface="HP001 4 hàng" panose="020B0603050302020204" pitchFamily="34" charset="-93"/>
              </a:rPr>
              <a:t>Khởi</a:t>
            </a:r>
            <a:r>
              <a:rPr lang="en-US" sz="2800" b="1" dirty="0" smtClean="0">
                <a:solidFill>
                  <a:prstClr val="black"/>
                </a:solidFill>
                <a:latin typeface="HP001 4 hàng" panose="020B0603050302020204" pitchFamily="34" charset="-93"/>
              </a:rPr>
              <a:t> </a:t>
            </a:r>
            <a:r>
              <a:rPr lang="en-US" sz="2800" b="1" dirty="0" err="1" smtClean="0">
                <a:solidFill>
                  <a:prstClr val="black"/>
                </a:solidFill>
                <a:latin typeface="HP001 4 hàng" panose="020B0603050302020204" pitchFamily="34" charset="-93"/>
              </a:rPr>
              <a:t>động</a:t>
            </a:r>
            <a:r>
              <a:rPr lang="en-US" sz="2800" b="1" dirty="0" smtClean="0">
                <a:solidFill>
                  <a:prstClr val="black"/>
                </a:solidFill>
                <a:latin typeface="HP001 4 hàng" panose="020B0603050302020204" pitchFamily="34" charset="-93"/>
              </a:rPr>
              <a:t>.</a:t>
            </a:r>
            <a:endParaRPr lang="vi-VN" sz="2800" b="1" dirty="0">
              <a:solidFill>
                <a:prstClr val="black"/>
              </a:solidFill>
              <a:latin typeface="HP001 4 hàng" panose="020B0603050302020204" pitchFamily="34" charset="-93"/>
            </a:endParaRPr>
          </a:p>
        </p:txBody>
      </p:sp>
      <p:sp>
        <p:nvSpPr>
          <p:cNvPr id="76" name="TextBox 75"/>
          <p:cNvSpPr txBox="1"/>
          <p:nvPr/>
        </p:nvSpPr>
        <p:spPr>
          <a:xfrm>
            <a:off x="4463987" y="2739561"/>
            <a:ext cx="2062769" cy="523220"/>
          </a:xfrm>
          <a:prstGeom prst="rect">
            <a:avLst/>
          </a:prstGeom>
          <a:solidFill>
            <a:schemeClr val="accent6">
              <a:lumMod val="75000"/>
            </a:schemeClr>
          </a:solidFill>
          <a:ln w="28575">
            <a:solidFill>
              <a:schemeClr val="tx1"/>
            </a:solidFill>
          </a:ln>
        </p:spPr>
        <p:txBody>
          <a:bodyPr wrap="square" rtlCol="0">
            <a:spAutoFit/>
          </a:bodyPr>
          <a:lstStyle/>
          <a:p>
            <a:pPr algn="just"/>
            <a:r>
              <a:rPr lang="en-US" sz="2800" b="1" dirty="0" err="1" smtClean="0">
                <a:solidFill>
                  <a:schemeClr val="bg1"/>
                </a:solidFill>
                <a:latin typeface="HP001 4 hàng" panose="020B0603050302020204" pitchFamily="34" charset="-93"/>
              </a:rPr>
              <a:t>Tăng</a:t>
            </a:r>
            <a:r>
              <a:rPr lang="en-US" sz="2800" b="1" dirty="0" smtClean="0">
                <a:solidFill>
                  <a:schemeClr val="bg1"/>
                </a:solidFill>
                <a:latin typeface="HP001 4 hàng" panose="020B0603050302020204" pitchFamily="34" charset="-93"/>
              </a:rPr>
              <a:t> </a:t>
            </a:r>
            <a:r>
              <a:rPr lang="en-US" sz="2800" b="1" dirty="0" err="1" smtClean="0">
                <a:solidFill>
                  <a:schemeClr val="bg1"/>
                </a:solidFill>
                <a:latin typeface="HP001 4 hàng" panose="020B0603050302020204" pitchFamily="34" charset="-93"/>
              </a:rPr>
              <a:t>tốc</a:t>
            </a:r>
            <a:r>
              <a:rPr lang="en-US" sz="2800" b="1" dirty="0" smtClean="0">
                <a:solidFill>
                  <a:prstClr val="black"/>
                </a:solidFill>
                <a:latin typeface="HP001 4 hàng" panose="020B0603050302020204" pitchFamily="34" charset="-93"/>
              </a:rPr>
              <a:t>.</a:t>
            </a:r>
            <a:endParaRPr lang="vi-VN" sz="2800" b="1" dirty="0">
              <a:solidFill>
                <a:prstClr val="black"/>
              </a:solidFill>
              <a:latin typeface="HP001 4 hàng" panose="020B0603050302020204" pitchFamily="34" charset="-93"/>
            </a:endParaRPr>
          </a:p>
        </p:txBody>
      </p:sp>
      <p:sp>
        <p:nvSpPr>
          <p:cNvPr id="77" name="TextBox 76"/>
          <p:cNvSpPr txBox="1"/>
          <p:nvPr/>
        </p:nvSpPr>
        <p:spPr>
          <a:xfrm>
            <a:off x="7176801" y="2117982"/>
            <a:ext cx="1800200" cy="523220"/>
          </a:xfrm>
          <a:prstGeom prst="rect">
            <a:avLst/>
          </a:prstGeom>
          <a:solidFill>
            <a:srgbClr val="00B0F0"/>
          </a:solidFill>
          <a:ln>
            <a:solidFill>
              <a:schemeClr val="tx1"/>
            </a:solidFill>
          </a:ln>
        </p:spPr>
        <p:txBody>
          <a:bodyPr wrap="square" rtlCol="0">
            <a:spAutoFit/>
          </a:bodyPr>
          <a:lstStyle/>
          <a:p>
            <a:pPr algn="just"/>
            <a:r>
              <a:rPr lang="en-US" sz="2800" b="1" smtClean="0">
                <a:solidFill>
                  <a:prstClr val="black"/>
                </a:solidFill>
                <a:latin typeface="HP001 4 hàng" panose="020B0603050302020204" pitchFamily="34" charset="-93"/>
              </a:rPr>
              <a:t>Về dích.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2736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
                                        <p:tgtEl>
                                          <p:spTgt spid="2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
                                        <p:tgtEl>
                                          <p:spTgt spid="29"/>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
                                        <p:tgtEl>
                                          <p:spTgt spid="30"/>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
                                        <p:tgtEl>
                                          <p:spTgt spid="31"/>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
                                        <p:tgtEl>
                                          <p:spTgt spid="32"/>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
                                        <p:tgtEl>
                                          <p:spTgt spid="33"/>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
                                        <p:tgtEl>
                                          <p:spTgt spid="34"/>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
                                        <p:tgtEl>
                                          <p:spTgt spid="35"/>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100"/>
                                        <p:tgtEl>
                                          <p:spTgt spid="36"/>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
                                        <p:tgtEl>
                                          <p:spTgt spid="37"/>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100"/>
                                        <p:tgtEl>
                                          <p:spTgt spid="38"/>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
                                        <p:tgtEl>
                                          <p:spTgt spid="39"/>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
                                        <p:tgtEl>
                                          <p:spTgt spid="40"/>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
                                        <p:tgtEl>
                                          <p:spTgt spid="41"/>
                                        </p:tgtEl>
                                      </p:cBhvr>
                                    </p:animEffect>
                                  </p:childTnLst>
                                </p:cTn>
                              </p:par>
                            </p:childTnLst>
                          </p:cTn>
                        </p:par>
                        <p:par>
                          <p:cTn id="60" fill="hold">
                            <p:stCondLst>
                              <p:cond delay="1400"/>
                            </p:stCondLst>
                            <p:childTnLst>
                              <p:par>
                                <p:cTn id="61" presetID="10" presetClass="entr" presetSubtype="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
                                        <p:tgtEl>
                                          <p:spTgt spid="42"/>
                                        </p:tgtEl>
                                      </p:cBhvr>
                                    </p:animEffect>
                                  </p:childTnLst>
                                </p:cTn>
                              </p:par>
                            </p:childTnLst>
                          </p:cTn>
                        </p:par>
                        <p:par>
                          <p:cTn id="64" fill="hold">
                            <p:stCondLst>
                              <p:cond delay="1500"/>
                            </p:stCondLst>
                            <p:childTnLst>
                              <p:par>
                                <p:cTn id="65" presetID="10"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
                                        <p:tgtEl>
                                          <p:spTgt spid="43"/>
                                        </p:tgtEl>
                                      </p:cBhvr>
                                    </p:animEffect>
                                  </p:childTnLst>
                                </p:cTn>
                              </p:par>
                            </p:childTnLst>
                          </p:cTn>
                        </p:par>
                        <p:par>
                          <p:cTn id="68" fill="hold">
                            <p:stCondLst>
                              <p:cond delay="16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100"/>
                                        <p:tgtEl>
                                          <p:spTgt spid="44"/>
                                        </p:tgtEl>
                                      </p:cBhvr>
                                    </p:animEffect>
                                  </p:childTnLst>
                                </p:cTn>
                              </p:par>
                            </p:childTnLst>
                          </p:cTn>
                        </p:par>
                        <p:par>
                          <p:cTn id="72" fill="hold">
                            <p:stCondLst>
                              <p:cond delay="1700"/>
                            </p:stCondLst>
                            <p:childTnLst>
                              <p:par>
                                <p:cTn id="73" presetID="10" presetClass="entr" presetSubtype="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fade">
                                      <p:cBhvr>
                                        <p:cTn id="75" dur="100"/>
                                        <p:tgtEl>
                                          <p:spTgt spid="45"/>
                                        </p:tgtEl>
                                      </p:cBhvr>
                                    </p:animEffect>
                                  </p:childTnLst>
                                </p:cTn>
                              </p:par>
                            </p:childTnLst>
                          </p:cTn>
                        </p:par>
                        <p:par>
                          <p:cTn id="76" fill="hold">
                            <p:stCondLst>
                              <p:cond delay="1800"/>
                            </p:stCondLst>
                            <p:childTnLst>
                              <p:par>
                                <p:cTn id="77" presetID="10" presetClass="entr" presetSubtype="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
                                        <p:tgtEl>
                                          <p:spTgt spid="46"/>
                                        </p:tgtEl>
                                      </p:cBhvr>
                                    </p:animEffect>
                                  </p:childTnLst>
                                </p:cTn>
                              </p:par>
                            </p:childTnLst>
                          </p:cTn>
                        </p:par>
                        <p:par>
                          <p:cTn id="80" fill="hold">
                            <p:stCondLst>
                              <p:cond delay="1900"/>
                            </p:stCondLst>
                            <p:childTnLst>
                              <p:par>
                                <p:cTn id="81" presetID="10" presetClass="entr" presetSubtype="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fade">
                                      <p:cBhvr>
                                        <p:cTn id="83" dur="100"/>
                                        <p:tgtEl>
                                          <p:spTgt spid="47"/>
                                        </p:tgtEl>
                                      </p:cBhvr>
                                    </p:animEffect>
                                  </p:childTnLst>
                                </p:cTn>
                              </p:par>
                            </p:childTnLst>
                          </p:cTn>
                        </p:par>
                        <p:par>
                          <p:cTn id="84" fill="hold">
                            <p:stCondLst>
                              <p:cond delay="2000"/>
                            </p:stCondLst>
                            <p:childTnLst>
                              <p:par>
                                <p:cTn id="85" presetID="10" presetClass="entr" presetSubtype="0"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Effect transition="in" filter="fade">
                                      <p:cBhvr>
                                        <p:cTn id="87" dur="100"/>
                                        <p:tgtEl>
                                          <p:spTgt spid="48"/>
                                        </p:tgtEl>
                                      </p:cBhvr>
                                    </p:animEffect>
                                  </p:childTnLst>
                                </p:cTn>
                              </p:par>
                            </p:childTnLst>
                          </p:cTn>
                        </p:par>
                        <p:par>
                          <p:cTn id="88" fill="hold">
                            <p:stCondLst>
                              <p:cond delay="2100"/>
                            </p:stCondLst>
                            <p:childTnLst>
                              <p:par>
                                <p:cTn id="89" presetID="10"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100"/>
                                        <p:tgtEl>
                                          <p:spTgt spid="49"/>
                                        </p:tgtEl>
                                      </p:cBhvr>
                                    </p:animEffect>
                                  </p:childTnLst>
                                </p:cTn>
                              </p:par>
                            </p:childTnLst>
                          </p:cTn>
                        </p:par>
                        <p:par>
                          <p:cTn id="92" fill="hold">
                            <p:stCondLst>
                              <p:cond delay="2200"/>
                            </p:stCondLst>
                            <p:childTnLst>
                              <p:par>
                                <p:cTn id="93" presetID="10" presetClass="entr" presetSubtype="0"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fade">
                                      <p:cBhvr>
                                        <p:cTn id="95" dur="100"/>
                                        <p:tgtEl>
                                          <p:spTgt spid="50"/>
                                        </p:tgtEl>
                                      </p:cBhvr>
                                    </p:animEffect>
                                  </p:childTnLst>
                                </p:cTn>
                              </p:par>
                            </p:childTnLst>
                          </p:cTn>
                        </p:par>
                        <p:par>
                          <p:cTn id="96" fill="hold">
                            <p:stCondLst>
                              <p:cond delay="2300"/>
                            </p:stCondLst>
                            <p:childTnLst>
                              <p:par>
                                <p:cTn id="97" presetID="10" presetClass="entr" presetSubtype="0"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fade">
                                      <p:cBhvr>
                                        <p:cTn id="99" dur="100"/>
                                        <p:tgtEl>
                                          <p:spTgt spid="51"/>
                                        </p:tgtEl>
                                      </p:cBhvr>
                                    </p:animEffect>
                                  </p:childTnLst>
                                </p:cTn>
                              </p:par>
                            </p:childTnLst>
                          </p:cTn>
                        </p:par>
                        <p:par>
                          <p:cTn id="100" fill="hold">
                            <p:stCondLst>
                              <p:cond delay="2400"/>
                            </p:stCondLst>
                            <p:childTnLst>
                              <p:par>
                                <p:cTn id="101" presetID="10" presetClass="entr" presetSubtype="0"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
                                        <p:tgtEl>
                                          <p:spTgt spid="52"/>
                                        </p:tgtEl>
                                      </p:cBhvr>
                                    </p:animEffect>
                                  </p:childTnLst>
                                </p:cTn>
                              </p:par>
                            </p:childTnLst>
                          </p:cTn>
                        </p:par>
                        <p:par>
                          <p:cTn id="104" fill="hold">
                            <p:stCondLst>
                              <p:cond delay="2500"/>
                            </p:stCondLst>
                            <p:childTnLst>
                              <p:par>
                                <p:cTn id="105" presetID="10" presetClass="entr" presetSubtype="0" fill="hold" grpId="0" nodeType="afterEffect">
                                  <p:stCondLst>
                                    <p:cond delay="0"/>
                                  </p:stCondLst>
                                  <p:childTnLst>
                                    <p:set>
                                      <p:cBhvr>
                                        <p:cTn id="106" dur="1" fill="hold">
                                          <p:stCondLst>
                                            <p:cond delay="0"/>
                                          </p:stCondLst>
                                        </p:cTn>
                                        <p:tgtEl>
                                          <p:spTgt spid="53"/>
                                        </p:tgtEl>
                                        <p:attrNameLst>
                                          <p:attrName>style.visibility</p:attrName>
                                        </p:attrNameLst>
                                      </p:cBhvr>
                                      <p:to>
                                        <p:strVal val="visible"/>
                                      </p:to>
                                    </p:set>
                                    <p:animEffect transition="in" filter="fade">
                                      <p:cBhvr>
                                        <p:cTn id="107" dur="100"/>
                                        <p:tgtEl>
                                          <p:spTgt spid="53"/>
                                        </p:tgtEl>
                                      </p:cBhvr>
                                    </p:animEffect>
                                  </p:childTnLst>
                                </p:cTn>
                              </p:par>
                            </p:childTnLst>
                          </p:cTn>
                        </p:par>
                        <p:par>
                          <p:cTn id="108" fill="hold">
                            <p:stCondLst>
                              <p:cond delay="2600"/>
                            </p:stCondLst>
                            <p:childTnLst>
                              <p:par>
                                <p:cTn id="109" presetID="10" presetClass="entr" presetSubtype="0"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100"/>
                                        <p:tgtEl>
                                          <p:spTgt spid="54"/>
                                        </p:tgtEl>
                                      </p:cBhvr>
                                    </p:animEffect>
                                  </p:childTnLst>
                                </p:cTn>
                              </p:par>
                            </p:childTnLst>
                          </p:cTn>
                        </p:par>
                        <p:par>
                          <p:cTn id="112" fill="hold">
                            <p:stCondLst>
                              <p:cond delay="2700"/>
                            </p:stCondLst>
                            <p:childTnLst>
                              <p:par>
                                <p:cTn id="113" presetID="10" presetClass="entr" presetSubtype="0"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fade">
                                      <p:cBhvr>
                                        <p:cTn id="115" dur="100"/>
                                        <p:tgtEl>
                                          <p:spTgt spid="55"/>
                                        </p:tgtEl>
                                      </p:cBhvr>
                                    </p:animEffect>
                                  </p:childTnLst>
                                </p:cTn>
                              </p:par>
                            </p:childTnLst>
                          </p:cTn>
                        </p:par>
                        <p:par>
                          <p:cTn id="116" fill="hold">
                            <p:stCondLst>
                              <p:cond delay="2800"/>
                            </p:stCondLst>
                            <p:childTnLst>
                              <p:par>
                                <p:cTn id="117" presetID="10" presetClass="entr" presetSubtype="0" fill="hold" grpId="0" nodeType="afterEffect">
                                  <p:stCondLst>
                                    <p:cond delay="0"/>
                                  </p:stCondLst>
                                  <p:childTnLst>
                                    <p:set>
                                      <p:cBhvr>
                                        <p:cTn id="118" dur="1" fill="hold">
                                          <p:stCondLst>
                                            <p:cond delay="0"/>
                                          </p:stCondLst>
                                        </p:cTn>
                                        <p:tgtEl>
                                          <p:spTgt spid="56"/>
                                        </p:tgtEl>
                                        <p:attrNameLst>
                                          <p:attrName>style.visibility</p:attrName>
                                        </p:attrNameLst>
                                      </p:cBhvr>
                                      <p:to>
                                        <p:strVal val="visible"/>
                                      </p:to>
                                    </p:set>
                                    <p:animEffect transition="in" filter="fade">
                                      <p:cBhvr>
                                        <p:cTn id="119" dur="100"/>
                                        <p:tgtEl>
                                          <p:spTgt spid="56"/>
                                        </p:tgtEl>
                                      </p:cBhvr>
                                    </p:animEffect>
                                  </p:childTnLst>
                                </p:cTn>
                              </p:par>
                            </p:childTnLst>
                          </p:cTn>
                        </p:par>
                        <p:par>
                          <p:cTn id="120" fill="hold">
                            <p:stCondLst>
                              <p:cond delay="2900"/>
                            </p:stCondLst>
                            <p:childTnLst>
                              <p:par>
                                <p:cTn id="121" presetID="1" presetClass="entr" presetSubtype="0" fill="hold" grpId="0" nodeType="afterEffect">
                                  <p:stCondLst>
                                    <p:cond delay="0"/>
                                  </p:stCondLst>
                                  <p:childTnLst>
                                    <p:set>
                                      <p:cBhvr>
                                        <p:cTn id="12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1403648" y="1358113"/>
            <a:ext cx="6437117" cy="5529262"/>
            <a:chOff x="-36" y="332"/>
            <a:chExt cx="3098" cy="3988"/>
          </a:xfrm>
        </p:grpSpPr>
        <p:pic>
          <p:nvPicPr>
            <p:cNvPr id="2060" name="Picture 3" descr="tree-of-practices2"/>
            <p:cNvPicPr>
              <a:picLocks noChangeAspect="1" noChangeArrowheads="1"/>
            </p:cNvPicPr>
            <p:nvPr/>
          </p:nvPicPr>
          <p:blipFill>
            <a:blip r:embed="rId3" cstate="print">
              <a:extLst>
                <a:ext uri="{28A0092B-C50C-407E-A947-70E740481C1C}">
                  <a14:useLocalDpi xmlns:a14="http://schemas.microsoft.com/office/drawing/2010/main" val="0"/>
                </a:ext>
              </a:extLst>
            </a:blip>
            <a:srcRect b="6001"/>
            <a:stretch>
              <a:fillRect/>
            </a:stretch>
          </p:blipFill>
          <p:spPr bwMode="auto">
            <a:xfrm>
              <a:off x="-36" y="332"/>
              <a:ext cx="3098" cy="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4" name="Text Box 4"/>
            <p:cNvSpPr txBox="1">
              <a:spLocks noChangeArrowheads="1"/>
            </p:cNvSpPr>
            <p:nvPr/>
          </p:nvSpPr>
          <p:spPr bwMode="auto">
            <a:xfrm>
              <a:off x="198" y="3587"/>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sp>
          <p:nvSpPr>
            <p:cNvPr id="102405" name="Text Box 5"/>
            <p:cNvSpPr txBox="1">
              <a:spLocks noChangeArrowheads="1"/>
            </p:cNvSpPr>
            <p:nvPr/>
          </p:nvSpPr>
          <p:spPr bwMode="auto">
            <a:xfrm>
              <a:off x="316" y="2635"/>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4</a:t>
              </a:r>
            </a:p>
          </p:txBody>
        </p:sp>
        <p:sp>
          <p:nvSpPr>
            <p:cNvPr id="102406" name="Text Box 6"/>
            <p:cNvSpPr txBox="1">
              <a:spLocks noChangeArrowheads="1"/>
            </p:cNvSpPr>
            <p:nvPr/>
          </p:nvSpPr>
          <p:spPr bwMode="auto">
            <a:xfrm>
              <a:off x="593" y="837"/>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3</a:t>
              </a:r>
            </a:p>
          </p:txBody>
        </p:sp>
        <p:sp>
          <p:nvSpPr>
            <p:cNvPr id="102407" name="Text Box 7"/>
            <p:cNvSpPr txBox="1">
              <a:spLocks noChangeArrowheads="1"/>
            </p:cNvSpPr>
            <p:nvPr/>
          </p:nvSpPr>
          <p:spPr bwMode="auto">
            <a:xfrm>
              <a:off x="1597" y="510"/>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sp>
          <p:nvSpPr>
            <p:cNvPr id="102408" name="Text Box 8"/>
            <p:cNvSpPr txBox="1">
              <a:spLocks noChangeArrowheads="1"/>
            </p:cNvSpPr>
            <p:nvPr/>
          </p:nvSpPr>
          <p:spPr bwMode="auto">
            <a:xfrm>
              <a:off x="2586" y="855"/>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2</a:t>
              </a:r>
            </a:p>
          </p:txBody>
        </p:sp>
        <p:sp>
          <p:nvSpPr>
            <p:cNvPr id="102409" name="Text Box 9"/>
            <p:cNvSpPr txBox="1">
              <a:spLocks noChangeArrowheads="1"/>
            </p:cNvSpPr>
            <p:nvPr/>
          </p:nvSpPr>
          <p:spPr bwMode="auto">
            <a:xfrm>
              <a:off x="2491" y="2950"/>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r>
                <a:rPr lang="en-US" sz="2800" b="1">
                  <a:solidFill>
                    <a:srgbClr val="0000FF"/>
                  </a:solidFill>
                  <a:effectLst>
                    <a:outerShdw blurRad="38100" dist="38100" dir="2700000" algn="tl">
                      <a:srgbClr val="000000"/>
                    </a:outerShdw>
                  </a:effectLst>
                  <a:latin typeface="VNI-Times" pitchFamily="2" charset="0"/>
                </a:rPr>
                <a:t>1</a:t>
              </a:r>
            </a:p>
          </p:txBody>
        </p:sp>
        <p:sp>
          <p:nvSpPr>
            <p:cNvPr id="102410" name="Text Box 10"/>
            <p:cNvSpPr txBox="1">
              <a:spLocks noChangeArrowheads="1"/>
            </p:cNvSpPr>
            <p:nvPr/>
          </p:nvSpPr>
          <p:spPr bwMode="auto">
            <a:xfrm>
              <a:off x="2848" y="3331"/>
              <a:ext cx="214" cy="327"/>
            </a:xfrm>
            <a:prstGeom prst="rect">
              <a:avLst/>
            </a:prstGeom>
            <a:noFill/>
            <a:ln w="9525">
              <a:noFill/>
              <a:miter lim="800000"/>
              <a:headEnd/>
              <a:tailEnd/>
            </a:ln>
            <a:effectLst/>
          </p:spPr>
          <p:txBody>
            <a:bodyPr>
              <a:spAutoFit/>
            </a:bodyPr>
            <a:lstStyle/>
            <a:p>
              <a:pPr algn="ctr" fontAlgn="base">
                <a:spcBef>
                  <a:spcPct val="50000"/>
                </a:spcBef>
                <a:spcAft>
                  <a:spcPct val="0"/>
                </a:spcAft>
                <a:defRPr/>
              </a:pPr>
              <a:endParaRPr lang="en-US" sz="2800" b="1">
                <a:solidFill>
                  <a:srgbClr val="0000FF"/>
                </a:solidFill>
                <a:effectLst>
                  <a:outerShdw blurRad="38100" dist="38100" dir="2700000" algn="tl">
                    <a:srgbClr val="000000"/>
                  </a:outerShdw>
                </a:effectLst>
                <a:latin typeface="VNI-Times" pitchFamily="2" charset="0"/>
              </a:endParaRPr>
            </a:p>
          </p:txBody>
        </p:sp>
      </p:grpSp>
      <p:pic>
        <p:nvPicPr>
          <p:cNvPr id="102411" name="Picture 11" descr="qua tao 0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9601" y="2083239"/>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2" descr="qua tao 01">
            <a:hlinkClick r:id="rId6"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200" y="2780928"/>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3" descr="qua tao 01">
            <a:hlinkClick r:id="rId7"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5445" y="4487387"/>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4" name="Picture 14" descr="qua tao 01">
            <a:hlinkClick r:id="rId8"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0603" y="4957532"/>
            <a:ext cx="481013"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8559631"/>
      </p:ext>
    </p:extLst>
  </p:cSld>
  <p:clrMapOvr>
    <a:masterClrMapping/>
  </p:clrMapOvr>
  <p:transition spd="med">
    <p:cover dir="r"/>
  </p:transition>
  <p:timing>
    <p:tnLst>
      <p:par>
        <p:cTn id="1" dur="indefinite" restart="never" nodeType="tmRoot">
          <p:childTnLst>
            <p:seq concurrent="1" nextAc="seek">
              <p:cTn id="2" restart="whenNotActive" fill="hold" evtFilter="cancelBubble" nodeType="interactiveSeq">
                <p:stCondLst>
                  <p:cond evt="onClick" delay="0">
                    <p:tgtEl>
                      <p:spTgt spid="102411"/>
                    </p:tgtEl>
                  </p:cond>
                </p:stCondLst>
                <p:endSync evt="end" delay="0">
                  <p:rtn val="all"/>
                </p:endSync>
                <p:childTnLst>
                  <p:par>
                    <p:cTn id="3" fill="hold" nodeType="clickPar">
                      <p:stCondLst>
                        <p:cond delay="0"/>
                      </p:stCondLst>
                      <p:childTnLst>
                        <p:par>
                          <p:cTn id="4" fill="hold" nodeType="withGroup">
                            <p:stCondLst>
                              <p:cond delay="0"/>
                            </p:stCondLst>
                            <p:childTnLst>
                              <p:par>
                                <p:cTn id="5" presetID="26" presetClass="exit" presetSubtype="0" fill="hold" nodeType="clickEffect">
                                  <p:stCondLst>
                                    <p:cond delay="0"/>
                                  </p:stCondLst>
                                  <p:childTnLst>
                                    <p:animEffect transition="out" filter="wipe(down)">
                                      <p:cBhvr>
                                        <p:cTn id="6" dur="45" accel="50000">
                                          <p:stCondLst>
                                            <p:cond delay="455"/>
                                          </p:stCondLst>
                                        </p:cTn>
                                        <p:tgtEl>
                                          <p:spTgt spid="102411"/>
                                        </p:tgtEl>
                                      </p:cBhvr>
                                    </p:animEffect>
                                    <p:anim calcmode="lin" valueType="num">
                                      <p:cBhvr>
                                        <p:cTn id="7" dur="456" tmFilter="0,0; 0.14,0.31; 0.43,0.73; 0.71,0.91; 1.0,1.0">
                                          <p:stCondLst>
                                            <p:cond delay="0"/>
                                          </p:stCondLst>
                                        </p:cTn>
                                        <p:tgtEl>
                                          <p:spTgt spid="102411"/>
                                        </p:tgtEl>
                                        <p:attrNameLst>
                                          <p:attrName>ppt_x</p:attrName>
                                        </p:attrNameLst>
                                      </p:cBhvr>
                                      <p:tavLst>
                                        <p:tav tm="0">
                                          <p:val>
                                            <p:strVal val="ppt_x"/>
                                          </p:val>
                                        </p:tav>
                                        <p:tav tm="100000">
                                          <p:val>
                                            <p:strVal val="#ppt_x+0.25"/>
                                          </p:val>
                                        </p:tav>
                                      </p:tavLst>
                                    </p:anim>
                                    <p:anim calcmode="lin" valueType="num">
                                      <p:cBhvr>
                                        <p:cTn id="8" dur="45">
                                          <p:stCondLst>
                                            <p:cond delay="456"/>
                                          </p:stCondLst>
                                        </p:cTn>
                                        <p:tgtEl>
                                          <p:spTgt spid="102411"/>
                                        </p:tgtEl>
                                        <p:attrNameLst>
                                          <p:attrName>ppt_x</p:attrName>
                                        </p:attrNameLst>
                                      </p:cBhvr>
                                      <p:tavLst>
                                        <p:tav tm="0">
                                          <p:val>
                                            <p:strVal val="ppt_x"/>
                                          </p:val>
                                        </p:tav>
                                        <p:tav tm="100000">
                                          <p:val>
                                            <p:strVal val="ppt_x"/>
                                          </p:val>
                                        </p:tav>
                                      </p:tavLst>
                                    </p:anim>
                                    <p:anim calcmode="lin" valueType="num">
                                      <p:cBhvr>
                                        <p:cTn id="9" dur="166" tmFilter="0.0,0.0;0.25,0.07;0.50,0.2;0.75,0.467;1.0,1.0">
                                          <p:stCondLst>
                                            <p:cond delay="0"/>
                                          </p:stCondLst>
                                        </p:cTn>
                                        <p:tgtEl>
                                          <p:spTgt spid="102411"/>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166" tmFilter="0, 0; 0.125,0.2665; 0.25,0.4; 0.375,0.465; 0.5,0.5;  0.625,0.535; 0.75,0.6; 0.875,0.7335; 1,1">
                                          <p:stCondLst>
                                            <p:cond delay="166"/>
                                          </p:stCondLst>
                                        </p:cTn>
                                        <p:tgtEl>
                                          <p:spTgt spid="102411"/>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83" tmFilter="0, 0; 0.125,0.2665; 0.25,0.4; 0.375,0.465; 0.5,0.5;  0.625,0.535; 0.75,0.6; 0.875,0.7335; 1,1">
                                          <p:stCondLst>
                                            <p:cond delay="331"/>
                                          </p:stCondLst>
                                        </p:cTn>
                                        <p:tgtEl>
                                          <p:spTgt spid="102411"/>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41" tmFilter="0, 0; 0.125,0.2665; 0.25,0.4; 0.375,0.465; 0.5,0.5;  0.625,0.535; 0.75,0.6; 0.875,0.7335; 1,1">
                                          <p:stCondLst>
                                            <p:cond delay="414"/>
                                          </p:stCondLst>
                                        </p:cTn>
                                        <p:tgtEl>
                                          <p:spTgt spid="102411"/>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45" accel="50000">
                                          <p:stCondLst>
                                            <p:cond delay="455"/>
                                          </p:stCondLst>
                                        </p:cTn>
                                        <p:tgtEl>
                                          <p:spTgt spid="102411"/>
                                        </p:tgtEl>
                                        <p:attrNameLst>
                                          <p:attrName>ppt_y</p:attrName>
                                        </p:attrNameLst>
                                      </p:cBhvr>
                                      <p:tavLst>
                                        <p:tav tm="0">
                                          <p:val>
                                            <p:strVal val="ppt_y"/>
                                          </p:val>
                                        </p:tav>
                                        <p:tav tm="100000">
                                          <p:val>
                                            <p:strVal val="ppt_y+ppt_h"/>
                                          </p:val>
                                        </p:tav>
                                      </p:tavLst>
                                    </p:anim>
                                    <p:animScale>
                                      <p:cBhvr>
                                        <p:cTn id="14" dur="7">
                                          <p:stCondLst>
                                            <p:cond delay="155"/>
                                          </p:stCondLst>
                                        </p:cTn>
                                        <p:tgtEl>
                                          <p:spTgt spid="102411"/>
                                        </p:tgtEl>
                                      </p:cBhvr>
                                      <p:to x="100000" y="60000"/>
                                    </p:animScale>
                                    <p:animScale>
                                      <p:cBhvr>
                                        <p:cTn id="15" dur="41" decel="50000">
                                          <p:stCondLst>
                                            <p:cond delay="162"/>
                                          </p:stCondLst>
                                        </p:cTn>
                                        <p:tgtEl>
                                          <p:spTgt spid="102411"/>
                                        </p:tgtEl>
                                      </p:cBhvr>
                                      <p:to x="100000" y="100000"/>
                                    </p:animScale>
                                    <p:animScale>
                                      <p:cBhvr>
                                        <p:cTn id="16" dur="7">
                                          <p:stCondLst>
                                            <p:cond delay="328"/>
                                          </p:stCondLst>
                                        </p:cTn>
                                        <p:tgtEl>
                                          <p:spTgt spid="102411"/>
                                        </p:tgtEl>
                                      </p:cBhvr>
                                      <p:to x="100000" y="80000"/>
                                    </p:animScale>
                                    <p:animScale>
                                      <p:cBhvr>
                                        <p:cTn id="17" dur="41" decel="50000">
                                          <p:stCondLst>
                                            <p:cond delay="335"/>
                                          </p:stCondLst>
                                        </p:cTn>
                                        <p:tgtEl>
                                          <p:spTgt spid="102411"/>
                                        </p:tgtEl>
                                      </p:cBhvr>
                                      <p:to x="100000" y="100000"/>
                                    </p:animScale>
                                    <p:animScale>
                                      <p:cBhvr>
                                        <p:cTn id="18" dur="7">
                                          <p:stCondLst>
                                            <p:cond delay="410"/>
                                          </p:stCondLst>
                                        </p:cTn>
                                        <p:tgtEl>
                                          <p:spTgt spid="102411"/>
                                        </p:tgtEl>
                                      </p:cBhvr>
                                      <p:to x="100000" y="90000"/>
                                    </p:animScale>
                                    <p:animScale>
                                      <p:cBhvr>
                                        <p:cTn id="19" dur="41" decel="50000">
                                          <p:stCondLst>
                                            <p:cond delay="417"/>
                                          </p:stCondLst>
                                        </p:cTn>
                                        <p:tgtEl>
                                          <p:spTgt spid="102411"/>
                                        </p:tgtEl>
                                      </p:cBhvr>
                                      <p:to x="100000" y="100000"/>
                                    </p:animScale>
                                    <p:animScale>
                                      <p:cBhvr>
                                        <p:cTn id="20" dur="7">
                                          <p:stCondLst>
                                            <p:cond delay="452"/>
                                          </p:stCondLst>
                                        </p:cTn>
                                        <p:tgtEl>
                                          <p:spTgt spid="102411"/>
                                        </p:tgtEl>
                                      </p:cBhvr>
                                      <p:to x="100000" y="95000"/>
                                    </p:animScale>
                                    <p:animScale>
                                      <p:cBhvr>
                                        <p:cTn id="21" dur="41" decel="50000">
                                          <p:stCondLst>
                                            <p:cond delay="458"/>
                                          </p:stCondLst>
                                        </p:cTn>
                                        <p:tgtEl>
                                          <p:spTgt spid="102411"/>
                                        </p:tgtEl>
                                      </p:cBhvr>
                                      <p:to x="100000" y="100000"/>
                                    </p:animScale>
                                    <p:set>
                                      <p:cBhvr>
                                        <p:cTn id="22" dur="1" fill="hold">
                                          <p:stCondLst>
                                            <p:cond delay="499"/>
                                          </p:stCondLst>
                                        </p:cTn>
                                        <p:tgtEl>
                                          <p:spTgt spid="102411"/>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1"/>
                  </p:tgtEl>
                </p:cond>
              </p:nextCondLst>
            </p:seq>
            <p:seq concurrent="1" nextAc="seek">
              <p:cTn id="23" restart="whenNotActive" fill="hold" evtFilter="cancelBubble" nodeType="interactiveSeq">
                <p:stCondLst>
                  <p:cond evt="onClick" delay="0">
                    <p:tgtEl>
                      <p:spTgt spid="102412"/>
                    </p:tgtEl>
                  </p:cond>
                </p:stCondLst>
                <p:endSync evt="end" delay="0">
                  <p:rtn val="all"/>
                </p:endSync>
                <p:childTnLst>
                  <p:par>
                    <p:cTn id="24" fill="hold" nodeType="clickPar">
                      <p:stCondLst>
                        <p:cond delay="0"/>
                      </p:stCondLst>
                      <p:childTnLst>
                        <p:par>
                          <p:cTn id="25" fill="hold" nodeType="withGroup">
                            <p:stCondLst>
                              <p:cond delay="0"/>
                            </p:stCondLst>
                            <p:childTnLst>
                              <p:par>
                                <p:cTn id="26" presetID="26" presetClass="exit" presetSubtype="0" fill="hold" nodeType="clickEffect">
                                  <p:stCondLst>
                                    <p:cond delay="0"/>
                                  </p:stCondLst>
                                  <p:childTnLst>
                                    <p:animEffect transition="out" filter="wipe(down)">
                                      <p:cBhvr>
                                        <p:cTn id="27" dur="45" accel="50000">
                                          <p:stCondLst>
                                            <p:cond delay="455"/>
                                          </p:stCondLst>
                                        </p:cTn>
                                        <p:tgtEl>
                                          <p:spTgt spid="102412"/>
                                        </p:tgtEl>
                                      </p:cBhvr>
                                    </p:animEffect>
                                    <p:anim calcmode="lin" valueType="num">
                                      <p:cBhvr>
                                        <p:cTn id="28" dur="456" tmFilter="0,0; 0.14,0.31; 0.43,0.73; 0.71,0.91; 1.0,1.0">
                                          <p:stCondLst>
                                            <p:cond delay="0"/>
                                          </p:stCondLst>
                                        </p:cTn>
                                        <p:tgtEl>
                                          <p:spTgt spid="102412"/>
                                        </p:tgtEl>
                                        <p:attrNameLst>
                                          <p:attrName>ppt_x</p:attrName>
                                        </p:attrNameLst>
                                      </p:cBhvr>
                                      <p:tavLst>
                                        <p:tav tm="0">
                                          <p:val>
                                            <p:strVal val="ppt_x"/>
                                          </p:val>
                                        </p:tav>
                                        <p:tav tm="100000">
                                          <p:val>
                                            <p:strVal val="#ppt_x+0.25"/>
                                          </p:val>
                                        </p:tav>
                                      </p:tavLst>
                                    </p:anim>
                                    <p:anim calcmode="lin" valueType="num">
                                      <p:cBhvr>
                                        <p:cTn id="29" dur="45">
                                          <p:stCondLst>
                                            <p:cond delay="456"/>
                                          </p:stCondLst>
                                        </p:cTn>
                                        <p:tgtEl>
                                          <p:spTgt spid="102412"/>
                                        </p:tgtEl>
                                        <p:attrNameLst>
                                          <p:attrName>ppt_x</p:attrName>
                                        </p:attrNameLst>
                                      </p:cBhvr>
                                      <p:tavLst>
                                        <p:tav tm="0">
                                          <p:val>
                                            <p:strVal val="ppt_x"/>
                                          </p:val>
                                        </p:tav>
                                        <p:tav tm="100000">
                                          <p:val>
                                            <p:strVal val="ppt_x"/>
                                          </p:val>
                                        </p:tav>
                                      </p:tavLst>
                                    </p:anim>
                                    <p:anim calcmode="lin" valueType="num">
                                      <p:cBhvr>
                                        <p:cTn id="30" dur="166" tmFilter="0.0,0.0;0.25,0.07;0.50,0.2;0.75,0.467;1.0,1.0">
                                          <p:stCondLst>
                                            <p:cond delay="0"/>
                                          </p:stCondLst>
                                        </p:cTn>
                                        <p:tgtEl>
                                          <p:spTgt spid="102412"/>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1" dur="166" tmFilter="0, 0; 0.125,0.2665; 0.25,0.4; 0.375,0.465; 0.5,0.5;  0.625,0.535; 0.75,0.6; 0.875,0.7335; 1,1">
                                          <p:stCondLst>
                                            <p:cond delay="166"/>
                                          </p:stCondLst>
                                        </p:cTn>
                                        <p:tgtEl>
                                          <p:spTgt spid="102412"/>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2" dur="83" tmFilter="0, 0; 0.125,0.2665; 0.25,0.4; 0.375,0.465; 0.5,0.5;  0.625,0.535; 0.75,0.6; 0.875,0.7335; 1,1">
                                          <p:stCondLst>
                                            <p:cond delay="331"/>
                                          </p:stCondLst>
                                        </p:cTn>
                                        <p:tgtEl>
                                          <p:spTgt spid="102412"/>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3" dur="41" tmFilter="0, 0; 0.125,0.2665; 0.25,0.4; 0.375,0.465; 0.5,0.5;  0.625,0.535; 0.75,0.6; 0.875,0.7335; 1,1">
                                          <p:stCondLst>
                                            <p:cond delay="414"/>
                                          </p:stCondLst>
                                        </p:cTn>
                                        <p:tgtEl>
                                          <p:spTgt spid="102412"/>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4" dur="45" accel="50000">
                                          <p:stCondLst>
                                            <p:cond delay="455"/>
                                          </p:stCondLst>
                                        </p:cTn>
                                        <p:tgtEl>
                                          <p:spTgt spid="102412"/>
                                        </p:tgtEl>
                                        <p:attrNameLst>
                                          <p:attrName>ppt_y</p:attrName>
                                        </p:attrNameLst>
                                      </p:cBhvr>
                                      <p:tavLst>
                                        <p:tav tm="0">
                                          <p:val>
                                            <p:strVal val="ppt_y"/>
                                          </p:val>
                                        </p:tav>
                                        <p:tav tm="100000">
                                          <p:val>
                                            <p:strVal val="ppt_y+ppt_h"/>
                                          </p:val>
                                        </p:tav>
                                      </p:tavLst>
                                    </p:anim>
                                    <p:animScale>
                                      <p:cBhvr>
                                        <p:cTn id="35" dur="7">
                                          <p:stCondLst>
                                            <p:cond delay="155"/>
                                          </p:stCondLst>
                                        </p:cTn>
                                        <p:tgtEl>
                                          <p:spTgt spid="102412"/>
                                        </p:tgtEl>
                                      </p:cBhvr>
                                      <p:to x="100000" y="60000"/>
                                    </p:animScale>
                                    <p:animScale>
                                      <p:cBhvr>
                                        <p:cTn id="36" dur="41" decel="50000">
                                          <p:stCondLst>
                                            <p:cond delay="162"/>
                                          </p:stCondLst>
                                        </p:cTn>
                                        <p:tgtEl>
                                          <p:spTgt spid="102412"/>
                                        </p:tgtEl>
                                      </p:cBhvr>
                                      <p:to x="100000" y="100000"/>
                                    </p:animScale>
                                    <p:animScale>
                                      <p:cBhvr>
                                        <p:cTn id="37" dur="7">
                                          <p:stCondLst>
                                            <p:cond delay="328"/>
                                          </p:stCondLst>
                                        </p:cTn>
                                        <p:tgtEl>
                                          <p:spTgt spid="102412"/>
                                        </p:tgtEl>
                                      </p:cBhvr>
                                      <p:to x="100000" y="80000"/>
                                    </p:animScale>
                                    <p:animScale>
                                      <p:cBhvr>
                                        <p:cTn id="38" dur="41" decel="50000">
                                          <p:stCondLst>
                                            <p:cond delay="335"/>
                                          </p:stCondLst>
                                        </p:cTn>
                                        <p:tgtEl>
                                          <p:spTgt spid="102412"/>
                                        </p:tgtEl>
                                      </p:cBhvr>
                                      <p:to x="100000" y="100000"/>
                                    </p:animScale>
                                    <p:animScale>
                                      <p:cBhvr>
                                        <p:cTn id="39" dur="7">
                                          <p:stCondLst>
                                            <p:cond delay="410"/>
                                          </p:stCondLst>
                                        </p:cTn>
                                        <p:tgtEl>
                                          <p:spTgt spid="102412"/>
                                        </p:tgtEl>
                                      </p:cBhvr>
                                      <p:to x="100000" y="90000"/>
                                    </p:animScale>
                                    <p:animScale>
                                      <p:cBhvr>
                                        <p:cTn id="40" dur="41" decel="50000">
                                          <p:stCondLst>
                                            <p:cond delay="417"/>
                                          </p:stCondLst>
                                        </p:cTn>
                                        <p:tgtEl>
                                          <p:spTgt spid="102412"/>
                                        </p:tgtEl>
                                      </p:cBhvr>
                                      <p:to x="100000" y="100000"/>
                                    </p:animScale>
                                    <p:animScale>
                                      <p:cBhvr>
                                        <p:cTn id="41" dur="7">
                                          <p:stCondLst>
                                            <p:cond delay="452"/>
                                          </p:stCondLst>
                                        </p:cTn>
                                        <p:tgtEl>
                                          <p:spTgt spid="102412"/>
                                        </p:tgtEl>
                                      </p:cBhvr>
                                      <p:to x="100000" y="95000"/>
                                    </p:animScale>
                                    <p:animScale>
                                      <p:cBhvr>
                                        <p:cTn id="42" dur="41" decel="50000">
                                          <p:stCondLst>
                                            <p:cond delay="458"/>
                                          </p:stCondLst>
                                        </p:cTn>
                                        <p:tgtEl>
                                          <p:spTgt spid="102412"/>
                                        </p:tgtEl>
                                      </p:cBhvr>
                                      <p:to x="100000" y="100000"/>
                                    </p:animScale>
                                    <p:set>
                                      <p:cBhvr>
                                        <p:cTn id="43" dur="1" fill="hold">
                                          <p:stCondLst>
                                            <p:cond delay="499"/>
                                          </p:stCondLst>
                                        </p:cTn>
                                        <p:tgtEl>
                                          <p:spTgt spid="10241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2"/>
                  </p:tgtEl>
                </p:cond>
              </p:nextCondLst>
            </p:seq>
            <p:seq concurrent="1" nextAc="seek">
              <p:cTn id="44" restart="whenNotActive" fill="hold" evtFilter="cancelBubble" nodeType="interactiveSeq">
                <p:stCondLst>
                  <p:cond evt="onClick" delay="0">
                    <p:tgtEl>
                      <p:spTgt spid="102413"/>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26" presetClass="exit" presetSubtype="0" fill="hold" nodeType="clickEffect">
                                  <p:stCondLst>
                                    <p:cond delay="0"/>
                                  </p:stCondLst>
                                  <p:childTnLst>
                                    <p:animEffect transition="out" filter="wipe(down)">
                                      <p:cBhvr>
                                        <p:cTn id="48" dur="45" accel="50000">
                                          <p:stCondLst>
                                            <p:cond delay="455"/>
                                          </p:stCondLst>
                                        </p:cTn>
                                        <p:tgtEl>
                                          <p:spTgt spid="102413"/>
                                        </p:tgtEl>
                                      </p:cBhvr>
                                    </p:animEffect>
                                    <p:anim calcmode="lin" valueType="num">
                                      <p:cBhvr>
                                        <p:cTn id="49" dur="456" tmFilter="0,0; 0.14,0.31; 0.43,0.73; 0.71,0.91; 1.0,1.0">
                                          <p:stCondLst>
                                            <p:cond delay="0"/>
                                          </p:stCondLst>
                                        </p:cTn>
                                        <p:tgtEl>
                                          <p:spTgt spid="102413"/>
                                        </p:tgtEl>
                                        <p:attrNameLst>
                                          <p:attrName>ppt_x</p:attrName>
                                        </p:attrNameLst>
                                      </p:cBhvr>
                                      <p:tavLst>
                                        <p:tav tm="0">
                                          <p:val>
                                            <p:strVal val="ppt_x"/>
                                          </p:val>
                                        </p:tav>
                                        <p:tav tm="100000">
                                          <p:val>
                                            <p:strVal val="#ppt_x+0.25"/>
                                          </p:val>
                                        </p:tav>
                                      </p:tavLst>
                                    </p:anim>
                                    <p:anim calcmode="lin" valueType="num">
                                      <p:cBhvr>
                                        <p:cTn id="50" dur="45">
                                          <p:stCondLst>
                                            <p:cond delay="456"/>
                                          </p:stCondLst>
                                        </p:cTn>
                                        <p:tgtEl>
                                          <p:spTgt spid="102413"/>
                                        </p:tgtEl>
                                        <p:attrNameLst>
                                          <p:attrName>ppt_x</p:attrName>
                                        </p:attrNameLst>
                                      </p:cBhvr>
                                      <p:tavLst>
                                        <p:tav tm="0">
                                          <p:val>
                                            <p:strVal val="ppt_x"/>
                                          </p:val>
                                        </p:tav>
                                        <p:tav tm="100000">
                                          <p:val>
                                            <p:strVal val="ppt_x"/>
                                          </p:val>
                                        </p:tav>
                                      </p:tavLst>
                                    </p:anim>
                                    <p:anim calcmode="lin" valueType="num">
                                      <p:cBhvr>
                                        <p:cTn id="51" dur="166" tmFilter="0.0,0.0;0.25,0.07;0.50,0.2;0.75,0.467;1.0,1.0">
                                          <p:stCondLst>
                                            <p:cond delay="0"/>
                                          </p:stCondLst>
                                        </p:cTn>
                                        <p:tgtEl>
                                          <p:spTgt spid="10241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2" dur="166" tmFilter="0, 0; 0.125,0.2665; 0.25,0.4; 0.375,0.465; 0.5,0.5;  0.625,0.535; 0.75,0.6; 0.875,0.7335; 1,1">
                                          <p:stCondLst>
                                            <p:cond delay="166"/>
                                          </p:stCondLst>
                                        </p:cTn>
                                        <p:tgtEl>
                                          <p:spTgt spid="10241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3" dur="83" tmFilter="0, 0; 0.125,0.2665; 0.25,0.4; 0.375,0.465; 0.5,0.5;  0.625,0.535; 0.75,0.6; 0.875,0.7335; 1,1">
                                          <p:stCondLst>
                                            <p:cond delay="331"/>
                                          </p:stCondLst>
                                        </p:cTn>
                                        <p:tgtEl>
                                          <p:spTgt spid="10241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4" dur="41" tmFilter="0, 0; 0.125,0.2665; 0.25,0.4; 0.375,0.465; 0.5,0.5;  0.625,0.535; 0.75,0.6; 0.875,0.7335; 1,1">
                                          <p:stCondLst>
                                            <p:cond delay="414"/>
                                          </p:stCondLst>
                                        </p:cTn>
                                        <p:tgtEl>
                                          <p:spTgt spid="10241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5" dur="45" accel="50000">
                                          <p:stCondLst>
                                            <p:cond delay="455"/>
                                          </p:stCondLst>
                                        </p:cTn>
                                        <p:tgtEl>
                                          <p:spTgt spid="102413"/>
                                        </p:tgtEl>
                                        <p:attrNameLst>
                                          <p:attrName>ppt_y</p:attrName>
                                        </p:attrNameLst>
                                      </p:cBhvr>
                                      <p:tavLst>
                                        <p:tav tm="0">
                                          <p:val>
                                            <p:strVal val="ppt_y"/>
                                          </p:val>
                                        </p:tav>
                                        <p:tav tm="100000">
                                          <p:val>
                                            <p:strVal val="ppt_y+ppt_h"/>
                                          </p:val>
                                        </p:tav>
                                      </p:tavLst>
                                    </p:anim>
                                    <p:animScale>
                                      <p:cBhvr>
                                        <p:cTn id="56" dur="7">
                                          <p:stCondLst>
                                            <p:cond delay="155"/>
                                          </p:stCondLst>
                                        </p:cTn>
                                        <p:tgtEl>
                                          <p:spTgt spid="102413"/>
                                        </p:tgtEl>
                                      </p:cBhvr>
                                      <p:to x="100000" y="60000"/>
                                    </p:animScale>
                                    <p:animScale>
                                      <p:cBhvr>
                                        <p:cTn id="57" dur="41" decel="50000">
                                          <p:stCondLst>
                                            <p:cond delay="162"/>
                                          </p:stCondLst>
                                        </p:cTn>
                                        <p:tgtEl>
                                          <p:spTgt spid="102413"/>
                                        </p:tgtEl>
                                      </p:cBhvr>
                                      <p:to x="100000" y="100000"/>
                                    </p:animScale>
                                    <p:animScale>
                                      <p:cBhvr>
                                        <p:cTn id="58" dur="7">
                                          <p:stCondLst>
                                            <p:cond delay="328"/>
                                          </p:stCondLst>
                                        </p:cTn>
                                        <p:tgtEl>
                                          <p:spTgt spid="102413"/>
                                        </p:tgtEl>
                                      </p:cBhvr>
                                      <p:to x="100000" y="80000"/>
                                    </p:animScale>
                                    <p:animScale>
                                      <p:cBhvr>
                                        <p:cTn id="59" dur="41" decel="50000">
                                          <p:stCondLst>
                                            <p:cond delay="335"/>
                                          </p:stCondLst>
                                        </p:cTn>
                                        <p:tgtEl>
                                          <p:spTgt spid="102413"/>
                                        </p:tgtEl>
                                      </p:cBhvr>
                                      <p:to x="100000" y="100000"/>
                                    </p:animScale>
                                    <p:animScale>
                                      <p:cBhvr>
                                        <p:cTn id="60" dur="7">
                                          <p:stCondLst>
                                            <p:cond delay="410"/>
                                          </p:stCondLst>
                                        </p:cTn>
                                        <p:tgtEl>
                                          <p:spTgt spid="102413"/>
                                        </p:tgtEl>
                                      </p:cBhvr>
                                      <p:to x="100000" y="90000"/>
                                    </p:animScale>
                                    <p:animScale>
                                      <p:cBhvr>
                                        <p:cTn id="61" dur="41" decel="50000">
                                          <p:stCondLst>
                                            <p:cond delay="417"/>
                                          </p:stCondLst>
                                        </p:cTn>
                                        <p:tgtEl>
                                          <p:spTgt spid="102413"/>
                                        </p:tgtEl>
                                      </p:cBhvr>
                                      <p:to x="100000" y="100000"/>
                                    </p:animScale>
                                    <p:animScale>
                                      <p:cBhvr>
                                        <p:cTn id="62" dur="7">
                                          <p:stCondLst>
                                            <p:cond delay="452"/>
                                          </p:stCondLst>
                                        </p:cTn>
                                        <p:tgtEl>
                                          <p:spTgt spid="102413"/>
                                        </p:tgtEl>
                                      </p:cBhvr>
                                      <p:to x="100000" y="95000"/>
                                    </p:animScale>
                                    <p:animScale>
                                      <p:cBhvr>
                                        <p:cTn id="63" dur="41" decel="50000">
                                          <p:stCondLst>
                                            <p:cond delay="458"/>
                                          </p:stCondLst>
                                        </p:cTn>
                                        <p:tgtEl>
                                          <p:spTgt spid="102413"/>
                                        </p:tgtEl>
                                      </p:cBhvr>
                                      <p:to x="100000" y="100000"/>
                                    </p:animScale>
                                    <p:set>
                                      <p:cBhvr>
                                        <p:cTn id="64" dur="1" fill="hold">
                                          <p:stCondLst>
                                            <p:cond delay="499"/>
                                          </p:stCondLst>
                                        </p:cTn>
                                        <p:tgtEl>
                                          <p:spTgt spid="102413"/>
                                        </p:tgtEl>
                                        <p:attrNameLst>
                                          <p:attrName>style.visibility</p:attrName>
                                        </p:attrNameLst>
                                      </p:cBhvr>
                                      <p:to>
                                        <p:strVal val="hidden"/>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3"/>
                  </p:tgtEl>
                </p:cond>
              </p:nextCondLst>
            </p:seq>
            <p:seq concurrent="1" nextAc="seek">
              <p:cTn id="65" restart="whenNotActive" fill="hold" evtFilter="cancelBubble" nodeType="interactiveSeq">
                <p:stCondLst>
                  <p:cond evt="onClick" delay="0">
                    <p:tgtEl>
                      <p:spTgt spid="102414"/>
                    </p:tgtEl>
                  </p:cond>
                </p:stCondLst>
                <p:endSync evt="end" delay="0">
                  <p:rtn val="all"/>
                </p:endSync>
                <p:childTnLst>
                  <p:par>
                    <p:cTn id="66" fill="hold" nodeType="clickPar">
                      <p:stCondLst>
                        <p:cond delay="0"/>
                      </p:stCondLst>
                      <p:childTnLst>
                        <p:par>
                          <p:cTn id="67" fill="hold" nodeType="withGroup">
                            <p:stCondLst>
                              <p:cond delay="0"/>
                            </p:stCondLst>
                            <p:childTnLst>
                              <p:par>
                                <p:cTn id="68" presetID="26" presetClass="exit" presetSubtype="0" fill="hold" nodeType="clickEffect">
                                  <p:stCondLst>
                                    <p:cond delay="0"/>
                                  </p:stCondLst>
                                  <p:childTnLst>
                                    <p:animEffect transition="out" filter="wipe(down)">
                                      <p:cBhvr>
                                        <p:cTn id="69" dur="45" accel="50000">
                                          <p:stCondLst>
                                            <p:cond delay="455"/>
                                          </p:stCondLst>
                                        </p:cTn>
                                        <p:tgtEl>
                                          <p:spTgt spid="102414"/>
                                        </p:tgtEl>
                                      </p:cBhvr>
                                    </p:animEffect>
                                    <p:anim calcmode="lin" valueType="num">
                                      <p:cBhvr>
                                        <p:cTn id="70" dur="456" tmFilter="0,0; 0.14,0.31; 0.43,0.73; 0.71,0.91; 1.0,1.0">
                                          <p:stCondLst>
                                            <p:cond delay="0"/>
                                          </p:stCondLst>
                                        </p:cTn>
                                        <p:tgtEl>
                                          <p:spTgt spid="102414"/>
                                        </p:tgtEl>
                                        <p:attrNameLst>
                                          <p:attrName>ppt_x</p:attrName>
                                        </p:attrNameLst>
                                      </p:cBhvr>
                                      <p:tavLst>
                                        <p:tav tm="0">
                                          <p:val>
                                            <p:strVal val="ppt_x"/>
                                          </p:val>
                                        </p:tav>
                                        <p:tav tm="100000">
                                          <p:val>
                                            <p:strVal val="#ppt_x+0.25"/>
                                          </p:val>
                                        </p:tav>
                                      </p:tavLst>
                                    </p:anim>
                                    <p:anim calcmode="lin" valueType="num">
                                      <p:cBhvr>
                                        <p:cTn id="71" dur="45">
                                          <p:stCondLst>
                                            <p:cond delay="456"/>
                                          </p:stCondLst>
                                        </p:cTn>
                                        <p:tgtEl>
                                          <p:spTgt spid="102414"/>
                                        </p:tgtEl>
                                        <p:attrNameLst>
                                          <p:attrName>ppt_x</p:attrName>
                                        </p:attrNameLst>
                                      </p:cBhvr>
                                      <p:tavLst>
                                        <p:tav tm="0">
                                          <p:val>
                                            <p:strVal val="ppt_x"/>
                                          </p:val>
                                        </p:tav>
                                        <p:tav tm="100000">
                                          <p:val>
                                            <p:strVal val="ppt_x"/>
                                          </p:val>
                                        </p:tav>
                                      </p:tavLst>
                                    </p:anim>
                                    <p:anim calcmode="lin" valueType="num">
                                      <p:cBhvr>
                                        <p:cTn id="72" dur="166" tmFilter="0.0,0.0;0.25,0.07;0.50,0.2;0.75,0.467;1.0,1.0">
                                          <p:stCondLst>
                                            <p:cond delay="0"/>
                                          </p:stCondLst>
                                        </p:cTn>
                                        <p:tgtEl>
                                          <p:spTgt spid="1024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3" dur="166" tmFilter="0, 0; 0.125,0.2665; 0.25,0.4; 0.375,0.465; 0.5,0.5;  0.625,0.535; 0.75,0.6; 0.875,0.7335; 1,1">
                                          <p:stCondLst>
                                            <p:cond delay="166"/>
                                          </p:stCondLst>
                                        </p:cTn>
                                        <p:tgtEl>
                                          <p:spTgt spid="1024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4" dur="83" tmFilter="0, 0; 0.125,0.2665; 0.25,0.4; 0.375,0.465; 0.5,0.5;  0.625,0.535; 0.75,0.6; 0.875,0.7335; 1,1">
                                          <p:stCondLst>
                                            <p:cond delay="331"/>
                                          </p:stCondLst>
                                        </p:cTn>
                                        <p:tgtEl>
                                          <p:spTgt spid="1024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5" dur="41" tmFilter="0, 0; 0.125,0.2665; 0.25,0.4; 0.375,0.465; 0.5,0.5;  0.625,0.535; 0.75,0.6; 0.875,0.7335; 1,1">
                                          <p:stCondLst>
                                            <p:cond delay="414"/>
                                          </p:stCondLst>
                                        </p:cTn>
                                        <p:tgtEl>
                                          <p:spTgt spid="1024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6" dur="45" accel="50000">
                                          <p:stCondLst>
                                            <p:cond delay="455"/>
                                          </p:stCondLst>
                                        </p:cTn>
                                        <p:tgtEl>
                                          <p:spTgt spid="102414"/>
                                        </p:tgtEl>
                                        <p:attrNameLst>
                                          <p:attrName>ppt_y</p:attrName>
                                        </p:attrNameLst>
                                      </p:cBhvr>
                                      <p:tavLst>
                                        <p:tav tm="0">
                                          <p:val>
                                            <p:strVal val="ppt_y"/>
                                          </p:val>
                                        </p:tav>
                                        <p:tav tm="100000">
                                          <p:val>
                                            <p:strVal val="ppt_y+ppt_h"/>
                                          </p:val>
                                        </p:tav>
                                      </p:tavLst>
                                    </p:anim>
                                    <p:animScale>
                                      <p:cBhvr>
                                        <p:cTn id="77" dur="7">
                                          <p:stCondLst>
                                            <p:cond delay="155"/>
                                          </p:stCondLst>
                                        </p:cTn>
                                        <p:tgtEl>
                                          <p:spTgt spid="102414"/>
                                        </p:tgtEl>
                                      </p:cBhvr>
                                      <p:to x="100000" y="60000"/>
                                    </p:animScale>
                                    <p:animScale>
                                      <p:cBhvr>
                                        <p:cTn id="78" dur="41" decel="50000">
                                          <p:stCondLst>
                                            <p:cond delay="162"/>
                                          </p:stCondLst>
                                        </p:cTn>
                                        <p:tgtEl>
                                          <p:spTgt spid="102414"/>
                                        </p:tgtEl>
                                      </p:cBhvr>
                                      <p:to x="100000" y="100000"/>
                                    </p:animScale>
                                    <p:animScale>
                                      <p:cBhvr>
                                        <p:cTn id="79" dur="7">
                                          <p:stCondLst>
                                            <p:cond delay="328"/>
                                          </p:stCondLst>
                                        </p:cTn>
                                        <p:tgtEl>
                                          <p:spTgt spid="102414"/>
                                        </p:tgtEl>
                                      </p:cBhvr>
                                      <p:to x="100000" y="80000"/>
                                    </p:animScale>
                                    <p:animScale>
                                      <p:cBhvr>
                                        <p:cTn id="80" dur="41" decel="50000">
                                          <p:stCondLst>
                                            <p:cond delay="335"/>
                                          </p:stCondLst>
                                        </p:cTn>
                                        <p:tgtEl>
                                          <p:spTgt spid="102414"/>
                                        </p:tgtEl>
                                      </p:cBhvr>
                                      <p:to x="100000" y="100000"/>
                                    </p:animScale>
                                    <p:animScale>
                                      <p:cBhvr>
                                        <p:cTn id="81" dur="7">
                                          <p:stCondLst>
                                            <p:cond delay="410"/>
                                          </p:stCondLst>
                                        </p:cTn>
                                        <p:tgtEl>
                                          <p:spTgt spid="102414"/>
                                        </p:tgtEl>
                                      </p:cBhvr>
                                      <p:to x="100000" y="90000"/>
                                    </p:animScale>
                                    <p:animScale>
                                      <p:cBhvr>
                                        <p:cTn id="82" dur="41" decel="50000">
                                          <p:stCondLst>
                                            <p:cond delay="417"/>
                                          </p:stCondLst>
                                        </p:cTn>
                                        <p:tgtEl>
                                          <p:spTgt spid="102414"/>
                                        </p:tgtEl>
                                      </p:cBhvr>
                                      <p:to x="100000" y="100000"/>
                                    </p:animScale>
                                    <p:animScale>
                                      <p:cBhvr>
                                        <p:cTn id="83" dur="7">
                                          <p:stCondLst>
                                            <p:cond delay="452"/>
                                          </p:stCondLst>
                                        </p:cTn>
                                        <p:tgtEl>
                                          <p:spTgt spid="102414"/>
                                        </p:tgtEl>
                                      </p:cBhvr>
                                      <p:to x="100000" y="95000"/>
                                    </p:animScale>
                                    <p:animScale>
                                      <p:cBhvr>
                                        <p:cTn id="84" dur="41" decel="50000">
                                          <p:stCondLst>
                                            <p:cond delay="458"/>
                                          </p:stCondLst>
                                        </p:cTn>
                                        <p:tgtEl>
                                          <p:spTgt spid="102414"/>
                                        </p:tgtEl>
                                      </p:cBhvr>
                                      <p:to x="100000" y="100000"/>
                                    </p:animScale>
                                    <p:set>
                                      <p:cBhvr>
                                        <p:cTn id="85" dur="1" fill="hold">
                                          <p:stCondLst>
                                            <p:cond delay="499"/>
                                          </p:stCondLst>
                                        </p:cTn>
                                        <p:tgtEl>
                                          <p:spTgt spid="102414"/>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2" name="click.wav"/>
                                        </p:tgtEl>
                                      </p:cMediaNode>
                                    </p:audio>
                                  </p:subTnLst>
                                </p:cTn>
                              </p:par>
                            </p:childTnLst>
                          </p:cTn>
                        </p:par>
                      </p:childTnLst>
                    </p:cTn>
                  </p:par>
                </p:childTnLst>
              </p:cTn>
              <p:nextCondLst>
                <p:cond evt="onClick" delay="0">
                  <p:tgtEl>
                    <p:spTgt spid="102414"/>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dirty="0" err="1" smtClean="0">
                <a:solidFill>
                  <a:srgbClr val="CC0066"/>
                </a:solidFill>
                <a:cs typeface="Times New Roman" pitchFamily="18" charset="0"/>
              </a:rPr>
              <a:t>Chọn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đáp</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án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đúng</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nhất</a:t>
            </a:r>
            <a:r>
              <a:rPr lang="en-US" sz="3600" b="1" dirty="0" smtClean="0">
                <a:solidFill>
                  <a:srgbClr val="CC0066"/>
                </a:solidFill>
                <a:cs typeface="Times New Roman" pitchFamily="18" charset="0"/>
              </a:rPr>
              <a:t>:</a:t>
            </a:r>
            <a:endParaRPr lang="en-US" b="1" dirty="0"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mj-lt"/>
              </a:rPr>
              <a:t> c) </a:t>
            </a:r>
            <a:r>
              <a:rPr lang="vi-VN" sz="3600" b="1" smtClean="0">
                <a:solidFill>
                  <a:srgbClr val="0070C0"/>
                </a:solidFill>
                <a:latin typeface="+mj-lt"/>
              </a:rPr>
              <a:t>120.</a:t>
            </a:r>
            <a:endParaRPr lang="en-US" sz="3600" b="1">
              <a:solidFill>
                <a:srgbClr val="0070C0"/>
              </a:solidFill>
              <a:latin typeface="+mj-lt"/>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smtClean="0">
                <a:solidFill>
                  <a:srgbClr val="0066FF"/>
                </a:solidFill>
                <a:latin typeface="+mj-lt"/>
                <a:cs typeface="Arial" charset="0"/>
              </a:rPr>
              <a:t>b) 60. </a:t>
            </a:r>
            <a:endParaRPr lang="en-US" sz="3600" b="1" dirty="0">
              <a:solidFill>
                <a:srgbClr val="0066FF"/>
              </a:solidFill>
              <a:latin typeface="+mj-lt"/>
              <a:cs typeface="Arial" charset="0"/>
            </a:endParaRPr>
          </a:p>
        </p:txBody>
      </p:sp>
      <p:sp>
        <p:nvSpPr>
          <p:cNvPr id="107526" name="Text Box 6"/>
          <p:cNvSpPr txBox="1">
            <a:spLocks noChangeArrowheads="1"/>
          </p:cNvSpPr>
          <p:nvPr/>
        </p:nvSpPr>
        <p:spPr bwMode="auto">
          <a:xfrm>
            <a:off x="228600"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smtClean="0">
                <a:solidFill>
                  <a:srgbClr val="0070C0"/>
                </a:solidFill>
                <a:latin typeface="+mj-lt"/>
              </a:rPr>
              <a:t>a) 40</a:t>
            </a:r>
            <a:r>
              <a:rPr lang="en-US" sz="3600" smtClean="0">
                <a:solidFill>
                  <a:srgbClr val="0070C0"/>
                </a:solidFill>
                <a:latin typeface="+mj-lt"/>
              </a:rPr>
              <a:t>.</a:t>
            </a:r>
            <a:endParaRPr lang="en-US" sz="3600" b="1">
              <a:solidFill>
                <a:srgbClr val="0070C0"/>
              </a:solidFill>
              <a:latin typeface="+mj-lt"/>
            </a:endParaRPr>
          </a:p>
        </p:txBody>
      </p:sp>
      <p:sp>
        <p:nvSpPr>
          <p:cNvPr id="107527" name="Oval 7"/>
          <p:cNvSpPr>
            <a:spLocks noChangeArrowheads="1"/>
          </p:cNvSpPr>
          <p:nvPr/>
        </p:nvSpPr>
        <p:spPr bwMode="auto">
          <a:xfrm>
            <a:off x="3563888" y="2679576"/>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75950" y="2327548"/>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836712"/>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smtClean="0">
                <a:solidFill>
                  <a:srgbClr val="FF0000"/>
                </a:solidFill>
                <a:latin typeface="+mj-lt"/>
              </a:rPr>
              <a:t>Tìm số trung bình cộng của 100 và 20</a:t>
            </a:r>
            <a:r>
              <a:rPr lang="en-US" sz="2800" b="1" smtClean="0">
                <a:solidFill>
                  <a:srgbClr val="FF0000"/>
                </a:solidFill>
                <a:latin typeface="+mj-lt"/>
                <a:cs typeface="Times New Roman" pitchFamily="18" charset="0"/>
              </a:rPr>
              <a:t>?</a:t>
            </a:r>
            <a:endParaRPr lang="en-US" sz="2800" b="1">
              <a:solidFill>
                <a:srgbClr val="FF0000"/>
              </a:solidFill>
              <a:latin typeface="+mj-lt"/>
            </a:endParaRPr>
          </a:p>
        </p:txBody>
      </p:sp>
      <p:sp>
        <p:nvSpPr>
          <p:cNvPr id="19" name="AutoShape 19"/>
          <p:cNvSpPr>
            <a:spLocks noChangeArrowheads="1"/>
          </p:cNvSpPr>
          <p:nvPr/>
        </p:nvSpPr>
        <p:spPr bwMode="auto">
          <a:xfrm>
            <a:off x="1763688" y="4344173"/>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dirty="0" err="1">
                <a:solidFill>
                  <a:srgbClr val="FF0000"/>
                </a:solidFill>
                <a:effectLst>
                  <a:outerShdw blurRad="38100" dist="38100" dir="2700000" algn="tl">
                    <a:srgbClr val="000000"/>
                  </a:outerShdw>
                </a:effectLst>
                <a:latin typeface="+mj-lt"/>
              </a:rPr>
              <a:t>Hết</a:t>
            </a:r>
            <a:r>
              <a:rPr lang="en-US" sz="3600" b="1" dirty="0">
                <a:solidFill>
                  <a:srgbClr val="FF0000"/>
                </a:solidFill>
                <a:effectLst>
                  <a:outerShdw blurRad="38100" dist="38100" dir="2700000" algn="tl">
                    <a:srgbClr val="000000"/>
                  </a:outerShdw>
                </a:effectLst>
                <a:latin typeface="+mj-lt"/>
              </a:rPr>
              <a:t> </a:t>
            </a:r>
            <a:r>
              <a:rPr lang="en-US" sz="3600" b="1" dirty="0" err="1">
                <a:solidFill>
                  <a:srgbClr val="FF0000"/>
                </a:solidFill>
                <a:effectLst>
                  <a:outerShdw blurRad="38100" dist="38100" dir="2700000" algn="tl">
                    <a:srgbClr val="000000"/>
                  </a:outerShdw>
                </a:effectLst>
                <a:latin typeface="+mj-lt"/>
              </a:rPr>
              <a:t>giờ</a:t>
            </a:r>
            <a:endParaRPr lang="en-US" sz="3600" b="1" dirty="0">
              <a:solidFill>
                <a:srgbClr val="FF0000"/>
              </a:solidFill>
              <a:effectLst>
                <a:outerShdw blurRad="38100" dist="38100" dir="2700000" algn="tl">
                  <a:srgbClr val="000000"/>
                </a:outerShdw>
              </a:effectLst>
              <a:latin typeface="+mj-lt"/>
            </a:endParaRP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2690605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04" y="1772816"/>
            <a:ext cx="9144000" cy="2308324"/>
          </a:xfrm>
          <a:prstGeom prst="rect">
            <a:avLst/>
          </a:prstGeom>
        </p:spPr>
        <p:txBody>
          <a:bodyPr wrap="square">
            <a:spAutoFit/>
          </a:bodyPr>
          <a:lstStyle/>
          <a:p>
            <a:pPr lvl="0" algn="just"/>
            <a:r>
              <a:rPr lang="vi-VN" sz="3600" b="1" dirty="0">
                <a:solidFill>
                  <a:srgbClr val="FF0000"/>
                </a:solidFill>
                <a:effectLst>
                  <a:outerShdw blurRad="38100" dist="38100" dir="2700000" algn="tl">
                    <a:srgbClr val="000000">
                      <a:alpha val="43137"/>
                    </a:srgbClr>
                  </a:outerShdw>
                </a:effectLst>
                <a:latin typeface="+mj-lt"/>
              </a:rPr>
              <a:t>Ba bạn Mai, Hoà, Bình cùng nhau đi hái táo. Tổng số táo thu hoạch  được là 18 quả táo,. Nếu số quả táo được chia đều cho cả ba bạn thì hỏi mỗi bạn có mấy quả táo?</a:t>
            </a:r>
          </a:p>
        </p:txBody>
      </p:sp>
      <p:sp>
        <p:nvSpPr>
          <p:cNvPr id="6" name="Rectangle 5"/>
          <p:cNvSpPr/>
          <p:nvPr/>
        </p:nvSpPr>
        <p:spPr>
          <a:xfrm>
            <a:off x="899592" y="4437112"/>
            <a:ext cx="7200800" cy="864096"/>
          </a:xfrm>
          <a:prstGeom prst="rect">
            <a:avLst/>
          </a:prstGeom>
          <a:solidFill>
            <a:srgbClr val="7030A0">
              <a:alpha val="6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TextBox 6"/>
          <p:cNvSpPr txBox="1"/>
          <p:nvPr/>
        </p:nvSpPr>
        <p:spPr>
          <a:xfrm>
            <a:off x="2195736" y="4653136"/>
            <a:ext cx="5040560" cy="584775"/>
          </a:xfrm>
          <a:prstGeom prst="rect">
            <a:avLst/>
          </a:prstGeom>
          <a:noFill/>
        </p:spPr>
        <p:txBody>
          <a:bodyPr wrap="square" rtlCol="0">
            <a:spAutoFit/>
          </a:bodyPr>
          <a:lstStyle/>
          <a:p>
            <a:pPr algn="ctr"/>
            <a:r>
              <a:rPr lang="vi-VN" sz="3200" b="1" smtClean="0">
                <a:solidFill>
                  <a:srgbClr val="FFFF00"/>
                </a:solidFill>
                <a:effectLst>
                  <a:outerShdw blurRad="38100" dist="38100" dir="2700000" algn="tl">
                    <a:srgbClr val="000000">
                      <a:alpha val="43137"/>
                    </a:srgbClr>
                  </a:outerShdw>
                </a:effectLst>
                <a:latin typeface="+mj-lt"/>
              </a:rPr>
              <a:t>Mỗi bạn có 6 quả táo.</a:t>
            </a:r>
            <a:endParaRPr lang="vi-VN" sz="3200" b="1">
              <a:solidFill>
                <a:srgbClr val="FFFF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711965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dirty="0" err="1" smtClean="0">
                <a:solidFill>
                  <a:srgbClr val="CC0066"/>
                </a:solidFill>
                <a:cs typeface="Times New Roman" pitchFamily="18" charset="0"/>
              </a:rPr>
              <a:t>Chọn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đáp</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án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đúng</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nhất</a:t>
            </a:r>
            <a:r>
              <a:rPr lang="en-US" sz="3600" b="1" dirty="0" smtClean="0">
                <a:solidFill>
                  <a:srgbClr val="CC0066"/>
                </a:solidFill>
                <a:cs typeface="Times New Roman" pitchFamily="18" charset="0"/>
              </a:rPr>
              <a:t>:</a:t>
            </a:r>
            <a:endParaRPr lang="en-US" b="1" dirty="0"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dirty="0">
                <a:solidFill>
                  <a:srgbClr val="0070C0"/>
                </a:solidFill>
                <a:latin typeface="+mj-lt"/>
              </a:rPr>
              <a:t> c) 165m.</a:t>
            </a:r>
            <a:endParaRPr lang="en-US" sz="3600" b="1" dirty="0">
              <a:solidFill>
                <a:srgbClr val="0070C0"/>
              </a:solidFill>
              <a:latin typeface="+mj-lt"/>
            </a:endParaRPr>
          </a:p>
        </p:txBody>
      </p:sp>
      <p:sp>
        <p:nvSpPr>
          <p:cNvPr id="107525" name="Text Box 5"/>
          <p:cNvSpPr txBox="1">
            <a:spLocks noChangeArrowheads="1"/>
          </p:cNvSpPr>
          <p:nvPr/>
        </p:nvSpPr>
        <p:spPr bwMode="auto">
          <a:xfrm>
            <a:off x="228600" y="2571626"/>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smtClean="0">
                <a:solidFill>
                  <a:srgbClr val="0066FF"/>
                </a:solidFill>
                <a:latin typeface="+mj-lt"/>
                <a:cs typeface="Arial" charset="0"/>
              </a:rPr>
              <a:t>   b</a:t>
            </a:r>
            <a:r>
              <a:rPr lang="en-US" sz="3600" b="1" dirty="0">
                <a:solidFill>
                  <a:srgbClr val="0066FF"/>
                </a:solidFill>
                <a:latin typeface="+mj-lt"/>
                <a:cs typeface="Arial" charset="0"/>
              </a:rPr>
              <a:t>) 165cm. </a:t>
            </a: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mj-lt"/>
              </a:rPr>
              <a:t>a) 330m</a:t>
            </a:r>
          </a:p>
        </p:txBody>
      </p:sp>
      <p:sp>
        <p:nvSpPr>
          <p:cNvPr id="107527" name="Oval 7"/>
          <p:cNvSpPr>
            <a:spLocks noChangeArrowheads="1"/>
          </p:cNvSpPr>
          <p:nvPr/>
        </p:nvSpPr>
        <p:spPr bwMode="auto">
          <a:xfrm>
            <a:off x="3203848" y="3356992"/>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057400" y="2895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mj-lt"/>
              </a:rPr>
              <a:t>Tìm</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trung</a:t>
            </a:r>
            <a:r>
              <a:rPr lang="en-US" sz="2800" b="1" dirty="0">
                <a:solidFill>
                  <a:srgbClr val="FF0000"/>
                </a:solidFill>
                <a:latin typeface="+mj-lt"/>
              </a:rPr>
              <a:t> </a:t>
            </a:r>
            <a:r>
              <a:rPr lang="en-US" sz="2800" b="1" dirty="0" err="1">
                <a:solidFill>
                  <a:srgbClr val="FF0000"/>
                </a:solidFill>
                <a:latin typeface="+mj-lt"/>
              </a:rPr>
              <a:t>bình</a:t>
            </a:r>
            <a:r>
              <a:rPr lang="en-US" sz="2800" b="1" dirty="0">
                <a:solidFill>
                  <a:srgbClr val="FF0000"/>
                </a:solidFill>
                <a:latin typeface="+mj-lt"/>
              </a:rPr>
              <a:t> </a:t>
            </a:r>
            <a:r>
              <a:rPr lang="en-US" sz="2800" b="1" dirty="0" err="1">
                <a:solidFill>
                  <a:srgbClr val="FF0000"/>
                </a:solidFill>
                <a:latin typeface="+mj-lt"/>
              </a:rPr>
              <a:t>cộng</a:t>
            </a:r>
            <a:r>
              <a:rPr lang="en-US" sz="2800" b="1" dirty="0">
                <a:solidFill>
                  <a:srgbClr val="FF0000"/>
                </a:solidFill>
                <a:latin typeface="+mj-lt"/>
              </a:rPr>
              <a:t> của </a:t>
            </a:r>
            <a:r>
              <a:rPr lang="en-US" sz="2800" b="1" dirty="0" err="1">
                <a:solidFill>
                  <a:srgbClr val="FF0000"/>
                </a:solidFill>
                <a:latin typeface="+mj-lt"/>
              </a:rPr>
              <a:t>hai</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đo</a:t>
            </a:r>
            <a:r>
              <a:rPr lang="en-US" sz="2800" b="1" dirty="0">
                <a:solidFill>
                  <a:srgbClr val="FF0000"/>
                </a:solidFill>
                <a:latin typeface="+mj-lt"/>
              </a:rPr>
              <a:t> </a:t>
            </a:r>
            <a:r>
              <a:rPr lang="en-US" sz="2800" b="1" dirty="0" err="1">
                <a:solidFill>
                  <a:srgbClr val="FF0000"/>
                </a:solidFill>
                <a:latin typeface="+mj-lt"/>
              </a:rPr>
              <a:t>sau</a:t>
            </a:r>
            <a:r>
              <a:rPr lang="en-US" sz="2800" b="1" dirty="0">
                <a:solidFill>
                  <a:srgbClr val="FF0000"/>
                </a:solidFill>
                <a:latin typeface="+mj-lt"/>
              </a:rPr>
              <a:t>: </a:t>
            </a:r>
          </a:p>
          <a:p>
            <a:pPr algn="ctr"/>
            <a:r>
              <a:rPr lang="en-US" sz="2800" b="1" dirty="0">
                <a:solidFill>
                  <a:srgbClr val="FF0000"/>
                </a:solidFill>
                <a:latin typeface="+mj-lt"/>
              </a:rPr>
              <a:t>301m </a:t>
            </a:r>
            <a:r>
              <a:rPr lang="en-US" sz="2800" b="1" dirty="0" err="1">
                <a:solidFill>
                  <a:srgbClr val="FF0000"/>
                </a:solidFill>
                <a:latin typeface="+mj-lt"/>
              </a:rPr>
              <a:t>và</a:t>
            </a:r>
            <a:r>
              <a:rPr lang="en-US" sz="2800" b="1" dirty="0">
                <a:solidFill>
                  <a:srgbClr val="FF0000"/>
                </a:solidFill>
                <a:latin typeface="+mj-lt"/>
              </a:rPr>
              <a:t> 29m.</a:t>
            </a:r>
            <a:endParaRPr lang="vi-VN" sz="2800" b="1" dirty="0">
              <a:solidFill>
                <a:srgbClr val="FF0000"/>
              </a:solidFill>
              <a:latin typeface="+mj-lt"/>
            </a:endParaRPr>
          </a:p>
        </p:txBody>
      </p:sp>
      <p:sp>
        <p:nvSpPr>
          <p:cNvPr id="19" name="AutoShape 19"/>
          <p:cNvSpPr>
            <a:spLocks noChangeArrowheads="1"/>
          </p:cNvSpPr>
          <p:nvPr/>
        </p:nvSpPr>
        <p:spPr bwMode="auto">
          <a:xfrm>
            <a:off x="1905146" y="4056141"/>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mj-lt"/>
              </a:rPr>
              <a:t>Hết giờ</a:t>
            </a: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2690605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dirty="0" err="1" smtClean="0">
                <a:solidFill>
                  <a:srgbClr val="CC0066"/>
                </a:solidFill>
                <a:cs typeface="Times New Roman" pitchFamily="18" charset="0"/>
              </a:rPr>
              <a:t>Chọn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đáp</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án</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đúng</a:t>
            </a:r>
            <a:r>
              <a:rPr lang="en-US" sz="3600" b="1" dirty="0" smtClean="0">
                <a:solidFill>
                  <a:srgbClr val="CC0066"/>
                </a:solidFill>
                <a:cs typeface="Times New Roman" pitchFamily="18" charset="0"/>
              </a:rPr>
              <a:t> </a:t>
            </a:r>
            <a:r>
              <a:rPr lang="en-US" sz="3600" b="1" dirty="0" err="1" smtClean="0">
                <a:solidFill>
                  <a:srgbClr val="CC0066"/>
                </a:solidFill>
                <a:cs typeface="Times New Roman" pitchFamily="18" charset="0"/>
              </a:rPr>
              <a:t>nhất</a:t>
            </a:r>
            <a:r>
              <a:rPr lang="en-US" sz="3600" b="1" dirty="0" smtClean="0">
                <a:solidFill>
                  <a:srgbClr val="CC0066"/>
                </a:solidFill>
                <a:cs typeface="Times New Roman" pitchFamily="18" charset="0"/>
              </a:rPr>
              <a:t>:</a:t>
            </a:r>
            <a:endParaRPr lang="en-US" b="1" dirty="0"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mj-lt"/>
              </a:rPr>
              <a:t> c) </a:t>
            </a:r>
            <a:r>
              <a:rPr lang="vi-VN" sz="3600" b="1" smtClean="0">
                <a:solidFill>
                  <a:srgbClr val="0070C0"/>
                </a:solidFill>
                <a:latin typeface="+mj-lt"/>
              </a:rPr>
              <a:t>12.</a:t>
            </a:r>
            <a:endParaRPr lang="en-US" sz="3600" b="1">
              <a:solidFill>
                <a:srgbClr val="0070C0"/>
              </a:solidFill>
              <a:latin typeface="+mj-lt"/>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a:solidFill>
                  <a:srgbClr val="0066FF"/>
                </a:solidFill>
                <a:latin typeface="+mj-lt"/>
                <a:cs typeface="Arial" charset="0"/>
              </a:rPr>
              <a:t>b) </a:t>
            </a:r>
            <a:r>
              <a:rPr lang="en-US" sz="3600" b="1" dirty="0" smtClean="0">
                <a:solidFill>
                  <a:srgbClr val="0066FF"/>
                </a:solidFill>
                <a:latin typeface="+mj-lt"/>
                <a:cs typeface="Arial" charset="0"/>
              </a:rPr>
              <a:t>3. </a:t>
            </a:r>
            <a:endParaRPr lang="en-US" sz="3600" b="1" dirty="0">
              <a:solidFill>
                <a:srgbClr val="0066FF"/>
              </a:solidFill>
              <a:latin typeface="+mj-lt"/>
              <a:cs typeface="Arial" charset="0"/>
            </a:endParaRP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mj-lt"/>
              </a:rPr>
              <a:t>a) </a:t>
            </a:r>
            <a:r>
              <a:rPr lang="en-US" sz="3600" b="1" smtClean="0">
                <a:solidFill>
                  <a:srgbClr val="0070C0"/>
                </a:solidFill>
                <a:latin typeface="+mj-lt"/>
              </a:rPr>
              <a:t>4</a:t>
            </a:r>
            <a:endParaRPr lang="en-US" sz="3600" b="1">
              <a:solidFill>
                <a:srgbClr val="0070C0"/>
              </a:solidFill>
              <a:latin typeface="+mj-lt"/>
            </a:endParaRPr>
          </a:p>
        </p:txBody>
      </p:sp>
      <p:sp>
        <p:nvSpPr>
          <p:cNvPr id="107527" name="Oval 7"/>
          <p:cNvSpPr>
            <a:spLocks noChangeArrowheads="1"/>
          </p:cNvSpPr>
          <p:nvPr/>
        </p:nvSpPr>
        <p:spPr bwMode="auto">
          <a:xfrm>
            <a:off x="3682549" y="2534971"/>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2211805"/>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mj-lt"/>
              </a:rPr>
              <a:t>Tìm</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trung</a:t>
            </a:r>
            <a:r>
              <a:rPr lang="en-US" sz="2800" b="1" dirty="0">
                <a:solidFill>
                  <a:srgbClr val="FF0000"/>
                </a:solidFill>
                <a:latin typeface="+mj-lt"/>
              </a:rPr>
              <a:t> </a:t>
            </a:r>
            <a:r>
              <a:rPr lang="en-US" sz="2800" b="1" dirty="0" err="1">
                <a:solidFill>
                  <a:srgbClr val="FF0000"/>
                </a:solidFill>
                <a:latin typeface="+mj-lt"/>
              </a:rPr>
              <a:t>bình</a:t>
            </a:r>
            <a:r>
              <a:rPr lang="en-US" sz="2800" b="1" dirty="0">
                <a:solidFill>
                  <a:srgbClr val="FF0000"/>
                </a:solidFill>
                <a:latin typeface="+mj-lt"/>
              </a:rPr>
              <a:t> </a:t>
            </a:r>
            <a:r>
              <a:rPr lang="en-US" sz="2800" b="1" dirty="0" err="1">
                <a:solidFill>
                  <a:srgbClr val="FF0000"/>
                </a:solidFill>
                <a:latin typeface="+mj-lt"/>
              </a:rPr>
              <a:t>cộng</a:t>
            </a:r>
            <a:r>
              <a:rPr lang="en-US" sz="2800" b="1" dirty="0">
                <a:solidFill>
                  <a:srgbClr val="FF0000"/>
                </a:solidFill>
                <a:latin typeface="+mj-lt"/>
              </a:rPr>
              <a:t> của 0, 2, 4 </a:t>
            </a:r>
            <a:r>
              <a:rPr lang="en-US" sz="2800" b="1" dirty="0" err="1">
                <a:solidFill>
                  <a:srgbClr val="FF0000"/>
                </a:solidFill>
                <a:latin typeface="+mj-lt"/>
              </a:rPr>
              <a:t>và</a:t>
            </a:r>
            <a:r>
              <a:rPr lang="en-US" sz="2800" b="1" dirty="0">
                <a:solidFill>
                  <a:srgbClr val="FF0000"/>
                </a:solidFill>
                <a:latin typeface="+mj-lt"/>
              </a:rPr>
              <a:t> 6</a:t>
            </a:r>
            <a:r>
              <a:rPr lang="en-US" sz="2800" b="1" dirty="0">
                <a:solidFill>
                  <a:srgbClr val="FF0000"/>
                </a:solidFill>
                <a:latin typeface="+mj-lt"/>
                <a:cs typeface="Times New Roman" pitchFamily="18" charset="0"/>
              </a:rPr>
              <a:t>?</a:t>
            </a:r>
            <a:endParaRPr lang="en-US" sz="2800" b="1" dirty="0">
              <a:solidFill>
                <a:srgbClr val="FF0000"/>
              </a:solidFill>
              <a:latin typeface="+mj-lt"/>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mj-lt"/>
              </a:rPr>
              <a:t>Hết giờ</a:t>
            </a: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7722536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122" name="Picture 2" descr="b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3" name="Rectangle 3"/>
          <p:cNvSpPr>
            <a:spLocks noGrp="1" noChangeArrowheads="1"/>
          </p:cNvSpPr>
          <p:nvPr>
            <p:ph type="title"/>
          </p:nvPr>
        </p:nvSpPr>
        <p:spPr>
          <a:xfrm>
            <a:off x="228600" y="152400"/>
            <a:ext cx="6248400" cy="822325"/>
          </a:xfrm>
        </p:spPr>
        <p:txBody>
          <a:bodyPr/>
          <a:lstStyle/>
          <a:p>
            <a:pPr algn="l"/>
            <a:r>
              <a:rPr lang="en-US" sz="3600" b="1" err="1" smtClean="0">
                <a:solidFill>
                  <a:srgbClr val="CC0066"/>
                </a:solidFill>
                <a:cs typeface="Times New Roman" pitchFamily="18" charset="0"/>
              </a:rPr>
              <a:t>Chọn</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đáp</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án</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đúng</a:t>
            </a:r>
            <a:r>
              <a:rPr lang="en-US" sz="3600" b="1" smtClean="0">
                <a:solidFill>
                  <a:srgbClr val="CC0066"/>
                </a:solidFill>
                <a:cs typeface="Times New Roman" pitchFamily="18" charset="0"/>
              </a:rPr>
              <a:t> </a:t>
            </a:r>
            <a:r>
              <a:rPr lang="en-US" sz="3600" b="1" err="1" smtClean="0">
                <a:solidFill>
                  <a:srgbClr val="CC0066"/>
                </a:solidFill>
                <a:cs typeface="Times New Roman" pitchFamily="18" charset="0"/>
              </a:rPr>
              <a:t>nhất</a:t>
            </a:r>
            <a:r>
              <a:rPr lang="en-US" sz="3600" b="1" smtClean="0">
                <a:solidFill>
                  <a:srgbClr val="CC0066"/>
                </a:solidFill>
                <a:cs typeface="Times New Roman" pitchFamily="18" charset="0"/>
              </a:rPr>
              <a:t>:</a:t>
            </a:r>
            <a:endParaRPr lang="en-US" b="1" smtClean="0">
              <a:solidFill>
                <a:srgbClr val="0066FF"/>
              </a:solidFill>
              <a:cs typeface="Times New Roman" pitchFamily="18" charset="0"/>
            </a:endParaRPr>
          </a:p>
        </p:txBody>
      </p:sp>
      <p:sp>
        <p:nvSpPr>
          <p:cNvPr id="107524" name="Text Box 4"/>
          <p:cNvSpPr txBox="1">
            <a:spLocks noChangeArrowheads="1"/>
          </p:cNvSpPr>
          <p:nvPr/>
        </p:nvSpPr>
        <p:spPr bwMode="auto">
          <a:xfrm>
            <a:off x="171793" y="3278605"/>
            <a:ext cx="80883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vi-VN" sz="3600" b="1">
                <a:solidFill>
                  <a:srgbClr val="0070C0"/>
                </a:solidFill>
                <a:latin typeface="+mj-lt"/>
              </a:rPr>
              <a:t> c) </a:t>
            </a:r>
            <a:r>
              <a:rPr lang="vi-VN" sz="3600" b="1" smtClean="0">
                <a:solidFill>
                  <a:srgbClr val="0070C0"/>
                </a:solidFill>
                <a:latin typeface="+mj-lt"/>
              </a:rPr>
              <a:t>9.</a:t>
            </a:r>
            <a:endParaRPr lang="en-US" sz="3600" b="1">
              <a:solidFill>
                <a:srgbClr val="0070C0"/>
              </a:solidFill>
              <a:latin typeface="+mj-lt"/>
            </a:endParaRPr>
          </a:p>
        </p:txBody>
      </p:sp>
      <p:sp>
        <p:nvSpPr>
          <p:cNvPr id="107525" name="Text Box 5"/>
          <p:cNvSpPr txBox="1">
            <a:spLocks noChangeArrowheads="1"/>
          </p:cNvSpPr>
          <p:nvPr/>
        </p:nvSpPr>
        <p:spPr bwMode="auto">
          <a:xfrm>
            <a:off x="228600" y="2637255"/>
            <a:ext cx="8053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fontAlgn="base" hangingPunct="1">
              <a:spcBef>
                <a:spcPct val="50000"/>
              </a:spcBef>
              <a:spcAft>
                <a:spcPct val="0"/>
              </a:spcAft>
            </a:pPr>
            <a:r>
              <a:rPr lang="en-US" sz="3600" b="1" dirty="0" smtClean="0">
                <a:solidFill>
                  <a:srgbClr val="0066FF"/>
                </a:solidFill>
                <a:latin typeface="+mj-lt"/>
                <a:cs typeface="Arial" charset="0"/>
              </a:rPr>
              <a:t>  b</a:t>
            </a:r>
            <a:r>
              <a:rPr lang="en-US" sz="3600" b="1" dirty="0">
                <a:solidFill>
                  <a:srgbClr val="0066FF"/>
                </a:solidFill>
                <a:latin typeface="+mj-lt"/>
                <a:cs typeface="Arial" charset="0"/>
              </a:rPr>
              <a:t>) </a:t>
            </a:r>
            <a:r>
              <a:rPr lang="en-US" sz="3600" b="1" dirty="0" smtClean="0">
                <a:solidFill>
                  <a:srgbClr val="0066FF"/>
                </a:solidFill>
                <a:latin typeface="+mj-lt"/>
                <a:cs typeface="Arial" charset="0"/>
              </a:rPr>
              <a:t>18. </a:t>
            </a:r>
            <a:endParaRPr lang="en-US" sz="3600" b="1" dirty="0">
              <a:solidFill>
                <a:srgbClr val="0066FF"/>
              </a:solidFill>
              <a:latin typeface="+mj-lt"/>
              <a:cs typeface="Arial" charset="0"/>
            </a:endParaRPr>
          </a:p>
        </p:txBody>
      </p:sp>
      <p:sp>
        <p:nvSpPr>
          <p:cNvPr id="107526" name="Text Box 6"/>
          <p:cNvSpPr txBox="1">
            <a:spLocks noChangeArrowheads="1"/>
          </p:cNvSpPr>
          <p:nvPr/>
        </p:nvSpPr>
        <p:spPr bwMode="auto">
          <a:xfrm>
            <a:off x="244996" y="1888640"/>
            <a:ext cx="8053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fontAlgn="base">
              <a:spcBef>
                <a:spcPct val="0"/>
              </a:spcBef>
              <a:spcAft>
                <a:spcPct val="0"/>
              </a:spcAft>
            </a:pPr>
            <a:r>
              <a:rPr lang="en-US" sz="3600" b="1">
                <a:solidFill>
                  <a:srgbClr val="0070C0"/>
                </a:solidFill>
                <a:latin typeface="+mj-lt"/>
              </a:rPr>
              <a:t>a) </a:t>
            </a:r>
            <a:r>
              <a:rPr lang="en-US" sz="3600" b="1" smtClean="0">
                <a:solidFill>
                  <a:srgbClr val="0070C0"/>
                </a:solidFill>
                <a:latin typeface="+mj-lt"/>
              </a:rPr>
              <a:t>6</a:t>
            </a:r>
            <a:endParaRPr lang="en-US" sz="3600" b="1">
              <a:solidFill>
                <a:srgbClr val="0070C0"/>
              </a:solidFill>
              <a:latin typeface="+mj-lt"/>
            </a:endParaRPr>
          </a:p>
        </p:txBody>
      </p:sp>
      <p:sp>
        <p:nvSpPr>
          <p:cNvPr id="107527" name="Oval 7"/>
          <p:cNvSpPr>
            <a:spLocks noChangeArrowheads="1"/>
          </p:cNvSpPr>
          <p:nvPr/>
        </p:nvSpPr>
        <p:spPr bwMode="auto">
          <a:xfrm>
            <a:off x="3738290" y="1888640"/>
            <a:ext cx="533400" cy="5334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z="2800">
              <a:solidFill>
                <a:srgbClr val="000000"/>
              </a:solidFill>
              <a:latin typeface="HP001 4 hàng" pitchFamily="34" charset="-93"/>
            </a:endParaRPr>
          </a:p>
        </p:txBody>
      </p:sp>
      <p:pic>
        <p:nvPicPr>
          <p:cNvPr id="107638" name="ding2459.wav">
            <a:hlinkClick r:id="" action="ppaction://media"/>
          </p:cNvPr>
          <p:cNvPicPr>
            <a:picLocks noRot="1" noChangeAspect="1" noChangeArrowheads="1"/>
          </p:cNvPicPr>
          <p:nvPr>
            <a:wavAudioFile r:embed="rId1" name="ding.wav"/>
          </p:nvPr>
        </p:nvPicPr>
        <p:blipFill>
          <a:blip r:embed="rId11">
            <a:extLst>
              <a:ext uri="{28A0092B-C50C-407E-A947-70E740481C1C}">
                <a14:useLocalDpi xmlns:a14="http://schemas.microsoft.com/office/drawing/2010/main" val="0"/>
              </a:ext>
            </a:extLst>
          </a:blip>
          <a:srcRect/>
          <a:stretch>
            <a:fillRect/>
          </a:stretch>
        </p:blipFill>
        <p:spPr bwMode="auto">
          <a:xfrm>
            <a:off x="-454028" y="203200"/>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2" name="notify.wav">
            <a:hlinkClick r:id="" action="ppaction://media"/>
          </p:cNvPr>
          <p:cNvPicPr>
            <a:picLocks noRot="1" noChangeAspect="1" noChangeArrowheads="1"/>
          </p:cNvPicPr>
          <p:nvPr>
            <a:audioFile r:link="rId2"/>
          </p:nvPr>
        </p:nvPicPr>
        <p:blipFill>
          <a:blip r:embed="rId11">
            <a:extLst>
              <a:ext uri="{28A0092B-C50C-407E-A947-70E740481C1C}">
                <a14:useLocalDpi xmlns:a14="http://schemas.microsoft.com/office/drawing/2010/main" val="0"/>
              </a:ext>
            </a:extLst>
          </a:blip>
          <a:srcRect/>
          <a:stretch>
            <a:fillRect/>
          </a:stretch>
        </p:blipFill>
        <p:spPr bwMode="auto">
          <a:xfrm>
            <a:off x="-454027" y="689852"/>
            <a:ext cx="30480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653" name="Picture 133" descr="!CID_0~1"/>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2496840" y="188864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656" name="Rectangle 136"/>
          <p:cNvSpPr>
            <a:spLocks noChangeArrowheads="1"/>
          </p:cNvSpPr>
          <p:nvPr/>
        </p:nvSpPr>
        <p:spPr bwMode="auto">
          <a:xfrm>
            <a:off x="12192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1</a:t>
            </a:r>
          </a:p>
        </p:txBody>
      </p:sp>
      <p:sp>
        <p:nvSpPr>
          <p:cNvPr id="107657" name="Rectangle 137"/>
          <p:cNvSpPr>
            <a:spLocks noChangeArrowheads="1"/>
          </p:cNvSpPr>
          <p:nvPr/>
        </p:nvSpPr>
        <p:spPr bwMode="auto">
          <a:xfrm>
            <a:off x="20574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2</a:t>
            </a:r>
          </a:p>
        </p:txBody>
      </p:sp>
      <p:sp>
        <p:nvSpPr>
          <p:cNvPr id="107658" name="Rectangle 138"/>
          <p:cNvSpPr>
            <a:spLocks noChangeArrowheads="1"/>
          </p:cNvSpPr>
          <p:nvPr/>
        </p:nvSpPr>
        <p:spPr bwMode="auto">
          <a:xfrm>
            <a:off x="28956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3</a:t>
            </a:r>
          </a:p>
        </p:txBody>
      </p:sp>
      <p:sp>
        <p:nvSpPr>
          <p:cNvPr id="107659" name="Rectangle 139"/>
          <p:cNvSpPr>
            <a:spLocks noChangeArrowheads="1"/>
          </p:cNvSpPr>
          <p:nvPr/>
        </p:nvSpPr>
        <p:spPr bwMode="auto">
          <a:xfrm>
            <a:off x="37338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4</a:t>
            </a:r>
          </a:p>
        </p:txBody>
      </p:sp>
      <p:sp>
        <p:nvSpPr>
          <p:cNvPr id="107660" name="Rectangle 140"/>
          <p:cNvSpPr>
            <a:spLocks noChangeArrowheads="1"/>
          </p:cNvSpPr>
          <p:nvPr/>
        </p:nvSpPr>
        <p:spPr bwMode="auto">
          <a:xfrm>
            <a:off x="4572000" y="5229435"/>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5</a:t>
            </a:r>
          </a:p>
        </p:txBody>
      </p:sp>
      <p:sp>
        <p:nvSpPr>
          <p:cNvPr id="18" name="Rounded Rectangle 17"/>
          <p:cNvSpPr/>
          <p:nvPr/>
        </p:nvSpPr>
        <p:spPr>
          <a:xfrm>
            <a:off x="228600" y="751764"/>
            <a:ext cx="8686800" cy="1000836"/>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err="1">
                <a:solidFill>
                  <a:srgbClr val="FF0000"/>
                </a:solidFill>
                <a:latin typeface="+mj-lt"/>
              </a:rPr>
              <a:t>Tìm</a:t>
            </a:r>
            <a:r>
              <a:rPr lang="en-US" sz="2800" b="1" dirty="0">
                <a:solidFill>
                  <a:srgbClr val="FF0000"/>
                </a:solidFill>
                <a:latin typeface="+mj-lt"/>
              </a:rPr>
              <a:t> </a:t>
            </a:r>
            <a:r>
              <a:rPr lang="en-US" sz="2800" b="1" dirty="0" err="1">
                <a:solidFill>
                  <a:srgbClr val="FF0000"/>
                </a:solidFill>
                <a:latin typeface="+mj-lt"/>
              </a:rPr>
              <a:t>số</a:t>
            </a:r>
            <a:r>
              <a:rPr lang="en-US" sz="2800" b="1" dirty="0">
                <a:solidFill>
                  <a:srgbClr val="FF0000"/>
                </a:solidFill>
                <a:latin typeface="+mj-lt"/>
              </a:rPr>
              <a:t> </a:t>
            </a:r>
            <a:r>
              <a:rPr lang="en-US" sz="2800" b="1" dirty="0" err="1">
                <a:solidFill>
                  <a:srgbClr val="FF0000"/>
                </a:solidFill>
                <a:latin typeface="+mj-lt"/>
              </a:rPr>
              <a:t>trung</a:t>
            </a:r>
            <a:r>
              <a:rPr lang="en-US" sz="2800" b="1" dirty="0">
                <a:solidFill>
                  <a:srgbClr val="FF0000"/>
                </a:solidFill>
                <a:latin typeface="+mj-lt"/>
              </a:rPr>
              <a:t> </a:t>
            </a:r>
            <a:r>
              <a:rPr lang="en-US" sz="2800" b="1" dirty="0" err="1">
                <a:solidFill>
                  <a:srgbClr val="FF0000"/>
                </a:solidFill>
                <a:latin typeface="+mj-lt"/>
              </a:rPr>
              <a:t>bình</a:t>
            </a:r>
            <a:r>
              <a:rPr lang="en-US" sz="2800" b="1" dirty="0">
                <a:solidFill>
                  <a:srgbClr val="FF0000"/>
                </a:solidFill>
                <a:latin typeface="+mj-lt"/>
              </a:rPr>
              <a:t> </a:t>
            </a:r>
            <a:r>
              <a:rPr lang="en-US" sz="2800" b="1" dirty="0" err="1">
                <a:solidFill>
                  <a:srgbClr val="FF0000"/>
                </a:solidFill>
                <a:latin typeface="+mj-lt"/>
              </a:rPr>
              <a:t>cộng</a:t>
            </a:r>
            <a:r>
              <a:rPr lang="en-US" sz="2800" b="1" dirty="0">
                <a:solidFill>
                  <a:srgbClr val="FF0000"/>
                </a:solidFill>
                <a:latin typeface="+mj-lt"/>
              </a:rPr>
              <a:t> của 11, 2 </a:t>
            </a:r>
            <a:r>
              <a:rPr lang="en-US" sz="2800" b="1" dirty="0" err="1">
                <a:solidFill>
                  <a:srgbClr val="FF0000"/>
                </a:solidFill>
                <a:latin typeface="+mj-lt"/>
              </a:rPr>
              <a:t>và</a:t>
            </a:r>
            <a:r>
              <a:rPr lang="en-US" sz="2800" b="1" dirty="0">
                <a:solidFill>
                  <a:srgbClr val="FF0000"/>
                </a:solidFill>
                <a:latin typeface="+mj-lt"/>
              </a:rPr>
              <a:t> 5</a:t>
            </a:r>
            <a:r>
              <a:rPr lang="en-US" sz="2800" b="1" dirty="0">
                <a:solidFill>
                  <a:srgbClr val="FF0000"/>
                </a:solidFill>
                <a:latin typeface="+mj-lt"/>
                <a:cs typeface="Times New Roman" pitchFamily="18" charset="0"/>
              </a:rPr>
              <a:t>?</a:t>
            </a:r>
            <a:endParaRPr lang="en-US" sz="2800" b="1" dirty="0">
              <a:solidFill>
                <a:srgbClr val="FF0000"/>
              </a:solidFill>
              <a:latin typeface="+mj-lt"/>
            </a:endParaRPr>
          </a:p>
        </p:txBody>
      </p:sp>
      <p:sp>
        <p:nvSpPr>
          <p:cNvPr id="19" name="AutoShape 19"/>
          <p:cNvSpPr>
            <a:spLocks noChangeArrowheads="1"/>
          </p:cNvSpPr>
          <p:nvPr/>
        </p:nvSpPr>
        <p:spPr bwMode="auto">
          <a:xfrm>
            <a:off x="1891648" y="3924936"/>
            <a:ext cx="2810870" cy="1533099"/>
          </a:xfrm>
          <a:prstGeom prst="cloudCallout">
            <a:avLst>
              <a:gd name="adj1" fmla="val 101449"/>
              <a:gd name="adj2" fmla="val 72005"/>
            </a:avLst>
          </a:prstGeom>
          <a:solidFill>
            <a:srgbClr val="FFFF99"/>
          </a:solidFill>
          <a:ln w="9525">
            <a:solidFill>
              <a:srgbClr val="FF9900"/>
            </a:solidFill>
            <a:round/>
            <a:headEnd/>
            <a:tailEnd/>
          </a:ln>
          <a:effectLst/>
        </p:spPr>
        <p:txBody>
          <a:bodyPr anchor="ctr"/>
          <a:lstStyle/>
          <a:p>
            <a:pPr algn="ctr" fontAlgn="base">
              <a:spcBef>
                <a:spcPct val="0"/>
              </a:spcBef>
              <a:spcAft>
                <a:spcPct val="0"/>
              </a:spcAft>
              <a:defRPr/>
            </a:pPr>
            <a:r>
              <a:rPr lang="en-US" sz="3600" b="1">
                <a:solidFill>
                  <a:srgbClr val="FF0000"/>
                </a:solidFill>
                <a:effectLst>
                  <a:outerShdw blurRad="38100" dist="38100" dir="2700000" algn="tl">
                    <a:srgbClr val="000000"/>
                  </a:outerShdw>
                </a:effectLst>
                <a:latin typeface="+mj-lt"/>
              </a:rPr>
              <a:t>Hết giờ</a:t>
            </a:r>
          </a:p>
        </p:txBody>
      </p:sp>
      <p:sp>
        <p:nvSpPr>
          <p:cNvPr id="2" name="5-Point Star 1">
            <a:hlinkClick r:id="rId13" action="ppaction://hlinksldjump"/>
          </p:cNvPr>
          <p:cNvSpPr/>
          <p:nvPr/>
        </p:nvSpPr>
        <p:spPr>
          <a:xfrm>
            <a:off x="8260106" y="4293096"/>
            <a:ext cx="655294" cy="648072"/>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137"/>
          <p:cNvSpPr>
            <a:spLocks noChangeArrowheads="1"/>
          </p:cNvSpPr>
          <p:nvPr/>
        </p:nvSpPr>
        <p:spPr bwMode="auto">
          <a:xfrm>
            <a:off x="20574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7</a:t>
            </a:r>
            <a:endParaRPr lang="en-US" sz="2400" b="1">
              <a:solidFill>
                <a:srgbClr val="FFFFFF"/>
              </a:solidFill>
              <a:latin typeface="HP001 4 hàng" pitchFamily="34" charset="-93"/>
            </a:endParaRPr>
          </a:p>
        </p:txBody>
      </p:sp>
      <p:sp>
        <p:nvSpPr>
          <p:cNvPr id="22" name="Rectangle 138"/>
          <p:cNvSpPr>
            <a:spLocks noChangeArrowheads="1"/>
          </p:cNvSpPr>
          <p:nvPr/>
        </p:nvSpPr>
        <p:spPr bwMode="auto">
          <a:xfrm>
            <a:off x="28956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8</a:t>
            </a:r>
            <a:endParaRPr lang="en-US" sz="2400" b="1">
              <a:solidFill>
                <a:srgbClr val="FFFFFF"/>
              </a:solidFill>
              <a:latin typeface="HP001 4 hàng" pitchFamily="34" charset="-93"/>
            </a:endParaRPr>
          </a:p>
        </p:txBody>
      </p:sp>
      <p:sp>
        <p:nvSpPr>
          <p:cNvPr id="23" name="Rectangle 139"/>
          <p:cNvSpPr>
            <a:spLocks noChangeArrowheads="1"/>
          </p:cNvSpPr>
          <p:nvPr/>
        </p:nvSpPr>
        <p:spPr bwMode="auto">
          <a:xfrm>
            <a:off x="37338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9</a:t>
            </a:r>
            <a:endParaRPr lang="en-US" sz="2400" b="1">
              <a:solidFill>
                <a:srgbClr val="FFFFFF"/>
              </a:solidFill>
              <a:latin typeface="HP001 4 hàng" pitchFamily="34" charset="-93"/>
            </a:endParaRPr>
          </a:p>
        </p:txBody>
      </p:sp>
      <p:sp>
        <p:nvSpPr>
          <p:cNvPr id="24" name="Rectangle 140"/>
          <p:cNvSpPr>
            <a:spLocks noChangeArrowheads="1"/>
          </p:cNvSpPr>
          <p:nvPr/>
        </p:nvSpPr>
        <p:spPr bwMode="auto">
          <a:xfrm>
            <a:off x="4572000" y="5805264"/>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smtClean="0">
                <a:solidFill>
                  <a:srgbClr val="FFFFFF"/>
                </a:solidFill>
                <a:latin typeface="HP001 4 hàng" pitchFamily="34" charset="-93"/>
              </a:rPr>
              <a:t>10</a:t>
            </a:r>
            <a:endParaRPr lang="en-US" sz="2400" b="1">
              <a:solidFill>
                <a:srgbClr val="FFFFFF"/>
              </a:solidFill>
              <a:latin typeface="HP001 4 hàng" pitchFamily="34" charset="-93"/>
            </a:endParaRPr>
          </a:p>
        </p:txBody>
      </p:sp>
      <p:sp>
        <p:nvSpPr>
          <p:cNvPr id="25" name="Rectangle 137"/>
          <p:cNvSpPr>
            <a:spLocks noChangeArrowheads="1"/>
          </p:cNvSpPr>
          <p:nvPr/>
        </p:nvSpPr>
        <p:spPr bwMode="auto">
          <a:xfrm>
            <a:off x="1219200" y="5798368"/>
            <a:ext cx="838200" cy="457200"/>
          </a:xfrm>
          <a:prstGeom prst="rect">
            <a:avLst/>
          </a:prstGeom>
          <a:gradFill rotWithShape="1">
            <a:gsLst>
              <a:gs pos="0">
                <a:srgbClr val="FF00FF"/>
              </a:gs>
              <a:gs pos="50000">
                <a:srgbClr val="000000"/>
              </a:gs>
              <a:gs pos="100000">
                <a:srgbClr val="FF00FF"/>
              </a:gs>
            </a:gsLst>
            <a:lin ang="5400000" scaled="1"/>
          </a:gradFill>
          <a:ln w="9525">
            <a:solidFill>
              <a:schemeClr val="tx1"/>
            </a:solidFill>
            <a:miter lim="800000"/>
            <a:headEnd/>
            <a:tailEnd/>
          </a:ln>
        </p:spPr>
        <p:txBody>
          <a:bodyPr wrap="none" anchor="ctr"/>
          <a:lstStyle/>
          <a:p>
            <a:pPr algn="ctr" fontAlgn="base">
              <a:spcBef>
                <a:spcPct val="0"/>
              </a:spcBef>
              <a:spcAft>
                <a:spcPct val="0"/>
              </a:spcAft>
            </a:pPr>
            <a:r>
              <a:rPr lang="en-US" sz="2400" b="1">
                <a:solidFill>
                  <a:srgbClr val="FFFFFF"/>
                </a:solidFill>
                <a:latin typeface="HP001 4 hàng" pitchFamily="34" charset="-93"/>
              </a:rPr>
              <a:t>6</a:t>
            </a:r>
          </a:p>
        </p:txBody>
      </p:sp>
    </p:spTree>
    <p:extLst>
      <p:ext uri="{BB962C8B-B14F-4D97-AF65-F5344CB8AC3E}">
        <p14:creationId xmlns:p14="http://schemas.microsoft.com/office/powerpoint/2010/main" val="3313861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7523"/>
                                        </p:tgtEl>
                                        <p:attrNameLst>
                                          <p:attrName>style.visibility</p:attrName>
                                        </p:attrNameLst>
                                      </p:cBhvr>
                                      <p:to>
                                        <p:strVal val="visible"/>
                                      </p:to>
                                    </p:set>
                                    <p:animEffect transition="in" filter="fade">
                                      <p:cBhvr>
                                        <p:cTn id="7" dur="1000"/>
                                        <p:tgtEl>
                                          <p:spTgt spid="107523"/>
                                        </p:tgtEl>
                                      </p:cBhvr>
                                    </p:animEffect>
                                    <p:anim calcmode="lin" valueType="num">
                                      <p:cBhvr>
                                        <p:cTn id="8" dur="1000" fill="hold"/>
                                        <p:tgtEl>
                                          <p:spTgt spid="107523"/>
                                        </p:tgtEl>
                                        <p:attrNameLst>
                                          <p:attrName>ppt_x</p:attrName>
                                        </p:attrNameLst>
                                      </p:cBhvr>
                                      <p:tavLst>
                                        <p:tav tm="0">
                                          <p:val>
                                            <p:strVal val="#ppt_x"/>
                                          </p:val>
                                        </p:tav>
                                        <p:tav tm="100000">
                                          <p:val>
                                            <p:strVal val="#ppt_x"/>
                                          </p:val>
                                        </p:tav>
                                      </p:tavLst>
                                    </p:anim>
                                    <p:anim calcmode="lin" valueType="num">
                                      <p:cBhvr>
                                        <p:cTn id="9" dur="1000" fill="hold"/>
                                        <p:tgtEl>
                                          <p:spTgt spid="10752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chimes.wav"/>
                                        </p:tgtEl>
                                      </p:cMediaNode>
                                    </p:audio>
                                  </p:sub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par>
                                <p:cTn id="15" presetID="37" presetClass="entr" presetSubtype="0" fill="hold" grpId="0" nodeType="withEffect">
                                  <p:stCondLst>
                                    <p:cond delay="0"/>
                                  </p:stCondLst>
                                  <p:iterate type="wd">
                                    <p:tmPct val="10000"/>
                                  </p:iterate>
                                  <p:childTnLst>
                                    <p:set>
                                      <p:cBhvr>
                                        <p:cTn id="16" dur="1" fill="hold">
                                          <p:stCondLst>
                                            <p:cond delay="0"/>
                                          </p:stCondLst>
                                        </p:cTn>
                                        <p:tgtEl>
                                          <p:spTgt spid="107526">
                                            <p:txEl>
                                              <p:pRg st="0" end="0"/>
                                            </p:txEl>
                                          </p:spTgt>
                                        </p:tgtEl>
                                        <p:attrNameLst>
                                          <p:attrName>style.visibility</p:attrName>
                                        </p:attrNameLst>
                                      </p:cBhvr>
                                      <p:to>
                                        <p:strVal val="visible"/>
                                      </p:to>
                                    </p:set>
                                    <p:animEffect transition="in" filter="fade">
                                      <p:cBhvr>
                                        <p:cTn id="17" dur="1000"/>
                                        <p:tgtEl>
                                          <p:spTgt spid="107526">
                                            <p:txEl>
                                              <p:pRg st="0" end="0"/>
                                            </p:txEl>
                                          </p:spTgt>
                                        </p:tgtEl>
                                      </p:cBhvr>
                                    </p:animEffect>
                                    <p:anim calcmode="lin" valueType="num">
                                      <p:cBhvr>
                                        <p:cTn id="18" dur="1000" fill="hold"/>
                                        <p:tgtEl>
                                          <p:spTgt spid="107526">
                                            <p:txEl>
                                              <p:pRg st="0" end="0"/>
                                            </p:txEl>
                                          </p:spTgt>
                                        </p:tgtEl>
                                        <p:attrNameLst>
                                          <p:attrName>ppt_x</p:attrName>
                                        </p:attrNameLst>
                                      </p:cBhvr>
                                      <p:tavLst>
                                        <p:tav tm="0">
                                          <p:val>
                                            <p:strVal val="#ppt_x"/>
                                          </p:val>
                                        </p:tav>
                                        <p:tav tm="100000">
                                          <p:val>
                                            <p:strVal val="#ppt_x"/>
                                          </p:val>
                                        </p:tav>
                                      </p:tavLst>
                                    </p:anim>
                                    <p:anim calcmode="lin" valueType="num">
                                      <p:cBhvr>
                                        <p:cTn id="19" dur="900" decel="100000" fill="hold"/>
                                        <p:tgtEl>
                                          <p:spTgt spid="107526">
                                            <p:txEl>
                                              <p:pRg st="0" end="0"/>
                                            </p:txEl>
                                          </p:spTgt>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07526">
                                            <p:txEl>
                                              <p:pRg st="0" end="0"/>
                                            </p:txEl>
                                          </p:spTgt>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iterate type="wd">
                                    <p:tmPct val="10000"/>
                                  </p:iterate>
                                  <p:childTnLst>
                                    <p:set>
                                      <p:cBhvr>
                                        <p:cTn id="22" dur="1" fill="hold">
                                          <p:stCondLst>
                                            <p:cond delay="0"/>
                                          </p:stCondLst>
                                        </p:cTn>
                                        <p:tgtEl>
                                          <p:spTgt spid="107525"/>
                                        </p:tgtEl>
                                        <p:attrNameLst>
                                          <p:attrName>style.visibility</p:attrName>
                                        </p:attrNameLst>
                                      </p:cBhvr>
                                      <p:to>
                                        <p:strVal val="visible"/>
                                      </p:to>
                                    </p:set>
                                    <p:animEffect transition="in" filter="fade">
                                      <p:cBhvr>
                                        <p:cTn id="23" dur="1000"/>
                                        <p:tgtEl>
                                          <p:spTgt spid="107525"/>
                                        </p:tgtEl>
                                      </p:cBhvr>
                                    </p:animEffect>
                                    <p:anim calcmode="lin" valueType="num">
                                      <p:cBhvr>
                                        <p:cTn id="24" dur="1000" fill="hold"/>
                                        <p:tgtEl>
                                          <p:spTgt spid="107525"/>
                                        </p:tgtEl>
                                        <p:attrNameLst>
                                          <p:attrName>ppt_x</p:attrName>
                                        </p:attrNameLst>
                                      </p:cBhvr>
                                      <p:tavLst>
                                        <p:tav tm="0">
                                          <p:val>
                                            <p:strVal val="#ppt_x"/>
                                          </p:val>
                                        </p:tav>
                                        <p:tav tm="100000">
                                          <p:val>
                                            <p:strVal val="#ppt_x"/>
                                          </p:val>
                                        </p:tav>
                                      </p:tavLst>
                                    </p:anim>
                                    <p:anim calcmode="lin" valueType="num">
                                      <p:cBhvr>
                                        <p:cTn id="25" dur="900" decel="100000" fill="hold"/>
                                        <p:tgtEl>
                                          <p:spTgt spid="10752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0752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iterate type="wd">
                                    <p:tmPct val="10000"/>
                                  </p:iterate>
                                  <p:childTnLst>
                                    <p:set>
                                      <p:cBhvr>
                                        <p:cTn id="28" dur="1" fill="hold">
                                          <p:stCondLst>
                                            <p:cond delay="0"/>
                                          </p:stCondLst>
                                        </p:cTn>
                                        <p:tgtEl>
                                          <p:spTgt spid="107524"/>
                                        </p:tgtEl>
                                        <p:attrNameLst>
                                          <p:attrName>style.visibility</p:attrName>
                                        </p:attrNameLst>
                                      </p:cBhvr>
                                      <p:to>
                                        <p:strVal val="visible"/>
                                      </p:to>
                                    </p:set>
                                    <p:animEffect transition="in" filter="fade">
                                      <p:cBhvr>
                                        <p:cTn id="29" dur="1000"/>
                                        <p:tgtEl>
                                          <p:spTgt spid="107524"/>
                                        </p:tgtEl>
                                      </p:cBhvr>
                                    </p:animEffect>
                                    <p:anim calcmode="lin" valueType="num">
                                      <p:cBhvr>
                                        <p:cTn id="30" dur="1000" fill="hold"/>
                                        <p:tgtEl>
                                          <p:spTgt spid="107524"/>
                                        </p:tgtEl>
                                        <p:attrNameLst>
                                          <p:attrName>ppt_x</p:attrName>
                                        </p:attrNameLst>
                                      </p:cBhvr>
                                      <p:tavLst>
                                        <p:tav tm="0">
                                          <p:val>
                                            <p:strVal val="#ppt_x"/>
                                          </p:val>
                                        </p:tav>
                                        <p:tav tm="100000">
                                          <p:val>
                                            <p:strVal val="#ppt_x"/>
                                          </p:val>
                                        </p:tav>
                                      </p:tavLst>
                                    </p:anim>
                                    <p:anim calcmode="lin" valueType="num">
                                      <p:cBhvr>
                                        <p:cTn id="31" dur="900" decel="100000" fill="hold"/>
                                        <p:tgtEl>
                                          <p:spTgt spid="1075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07524"/>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1" nodeType="clickEffect">
                                  <p:stCondLst>
                                    <p:cond delay="0"/>
                                  </p:stCondLst>
                                  <p:childTnLst>
                                    <p:set>
                                      <p:cBhvr>
                                        <p:cTn id="36" dur="1" fill="hold">
                                          <p:stCondLst>
                                            <p:cond delay="0"/>
                                          </p:stCondLst>
                                        </p:cTn>
                                        <p:tgtEl>
                                          <p:spTgt spid="107656"/>
                                        </p:tgtEl>
                                        <p:attrNameLst>
                                          <p:attrName>style.visibility</p:attrName>
                                        </p:attrNameLst>
                                      </p:cBhvr>
                                      <p:to>
                                        <p:strVal val="visible"/>
                                      </p:to>
                                    </p:set>
                                    <p:animEffect transition="in" filter="checkerboard(across)">
                                      <p:cBhvr>
                                        <p:cTn id="37" dur="500"/>
                                        <p:tgtEl>
                                          <p:spTgt spid="107656"/>
                                        </p:tgtEl>
                                      </p:cBhvr>
                                    </p:animEffect>
                                  </p:childTnLst>
                                </p:cTn>
                              </p:par>
                              <p:par>
                                <p:cTn id="38" presetID="5" presetClass="entr" presetSubtype="10" fill="hold" grpId="1" nodeType="withEffect">
                                  <p:stCondLst>
                                    <p:cond delay="0"/>
                                  </p:stCondLst>
                                  <p:childTnLst>
                                    <p:set>
                                      <p:cBhvr>
                                        <p:cTn id="39" dur="1" fill="hold">
                                          <p:stCondLst>
                                            <p:cond delay="0"/>
                                          </p:stCondLst>
                                        </p:cTn>
                                        <p:tgtEl>
                                          <p:spTgt spid="107657"/>
                                        </p:tgtEl>
                                        <p:attrNameLst>
                                          <p:attrName>style.visibility</p:attrName>
                                        </p:attrNameLst>
                                      </p:cBhvr>
                                      <p:to>
                                        <p:strVal val="visible"/>
                                      </p:to>
                                    </p:set>
                                    <p:animEffect transition="in" filter="checkerboard(across)">
                                      <p:cBhvr>
                                        <p:cTn id="40" dur="500"/>
                                        <p:tgtEl>
                                          <p:spTgt spid="107657"/>
                                        </p:tgtEl>
                                      </p:cBhvr>
                                    </p:animEffect>
                                  </p:childTnLst>
                                </p:cTn>
                              </p:par>
                              <p:par>
                                <p:cTn id="41" presetID="5" presetClass="entr" presetSubtype="10" fill="hold" grpId="1" nodeType="withEffect">
                                  <p:stCondLst>
                                    <p:cond delay="0"/>
                                  </p:stCondLst>
                                  <p:childTnLst>
                                    <p:set>
                                      <p:cBhvr>
                                        <p:cTn id="42" dur="1" fill="hold">
                                          <p:stCondLst>
                                            <p:cond delay="0"/>
                                          </p:stCondLst>
                                        </p:cTn>
                                        <p:tgtEl>
                                          <p:spTgt spid="107658"/>
                                        </p:tgtEl>
                                        <p:attrNameLst>
                                          <p:attrName>style.visibility</p:attrName>
                                        </p:attrNameLst>
                                      </p:cBhvr>
                                      <p:to>
                                        <p:strVal val="visible"/>
                                      </p:to>
                                    </p:set>
                                    <p:animEffect transition="in" filter="checkerboard(across)">
                                      <p:cBhvr>
                                        <p:cTn id="43" dur="500"/>
                                        <p:tgtEl>
                                          <p:spTgt spid="107658"/>
                                        </p:tgtEl>
                                      </p:cBhvr>
                                    </p:animEffect>
                                  </p:childTnLst>
                                </p:cTn>
                              </p:par>
                              <p:par>
                                <p:cTn id="44" presetID="5" presetClass="entr" presetSubtype="10" fill="hold" grpId="1" nodeType="withEffect">
                                  <p:stCondLst>
                                    <p:cond delay="0"/>
                                  </p:stCondLst>
                                  <p:childTnLst>
                                    <p:set>
                                      <p:cBhvr>
                                        <p:cTn id="45" dur="1" fill="hold">
                                          <p:stCondLst>
                                            <p:cond delay="0"/>
                                          </p:stCondLst>
                                        </p:cTn>
                                        <p:tgtEl>
                                          <p:spTgt spid="107659"/>
                                        </p:tgtEl>
                                        <p:attrNameLst>
                                          <p:attrName>style.visibility</p:attrName>
                                        </p:attrNameLst>
                                      </p:cBhvr>
                                      <p:to>
                                        <p:strVal val="visible"/>
                                      </p:to>
                                    </p:set>
                                    <p:animEffect transition="in" filter="checkerboard(across)">
                                      <p:cBhvr>
                                        <p:cTn id="46" dur="500"/>
                                        <p:tgtEl>
                                          <p:spTgt spid="107659"/>
                                        </p:tgtEl>
                                      </p:cBhvr>
                                    </p:animEffect>
                                  </p:childTnLst>
                                </p:cTn>
                              </p:par>
                              <p:par>
                                <p:cTn id="47" presetID="5" presetClass="entr" presetSubtype="10" fill="hold" grpId="1" nodeType="withEffect">
                                  <p:stCondLst>
                                    <p:cond delay="0"/>
                                  </p:stCondLst>
                                  <p:childTnLst>
                                    <p:set>
                                      <p:cBhvr>
                                        <p:cTn id="48" dur="1" fill="hold">
                                          <p:stCondLst>
                                            <p:cond delay="0"/>
                                          </p:stCondLst>
                                        </p:cTn>
                                        <p:tgtEl>
                                          <p:spTgt spid="107660"/>
                                        </p:tgtEl>
                                        <p:attrNameLst>
                                          <p:attrName>style.visibility</p:attrName>
                                        </p:attrNameLst>
                                      </p:cBhvr>
                                      <p:to>
                                        <p:strVal val="visible"/>
                                      </p:to>
                                    </p:set>
                                    <p:animEffect transition="in" filter="checkerboard(across)">
                                      <p:cBhvr>
                                        <p:cTn id="49" dur="500"/>
                                        <p:tgtEl>
                                          <p:spTgt spid="107660"/>
                                        </p:tgtEl>
                                      </p:cBhvr>
                                    </p:animEffect>
                                  </p:childTnLst>
                                </p:cTn>
                              </p:par>
                              <p:par>
                                <p:cTn id="50" presetID="5" presetClass="entr" presetSubtype="10" fill="hold" grpId="1"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heckerboard(across)">
                                      <p:cBhvr>
                                        <p:cTn id="52" dur="500"/>
                                        <p:tgtEl>
                                          <p:spTgt spid="21"/>
                                        </p:tgtEl>
                                      </p:cBhvr>
                                    </p:animEffect>
                                  </p:childTnLst>
                                </p:cTn>
                              </p:par>
                              <p:par>
                                <p:cTn id="53" presetID="5" presetClass="entr" presetSubtype="1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checkerboard(across)">
                                      <p:cBhvr>
                                        <p:cTn id="55" dur="500"/>
                                        <p:tgtEl>
                                          <p:spTgt spid="25"/>
                                        </p:tgtEl>
                                      </p:cBhvr>
                                    </p:animEffect>
                                  </p:childTnLst>
                                </p:cTn>
                              </p:par>
                              <p:par>
                                <p:cTn id="56" presetID="5" presetClass="entr" presetSubtype="10" fill="hold" grpId="1"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heckerboard(across)">
                                      <p:cBhvr>
                                        <p:cTn id="58" dur="500"/>
                                        <p:tgtEl>
                                          <p:spTgt spid="22"/>
                                        </p:tgtEl>
                                      </p:cBhvr>
                                    </p:animEffect>
                                  </p:childTnLst>
                                </p:cTn>
                              </p:par>
                              <p:par>
                                <p:cTn id="59" presetID="5" presetClass="entr" presetSubtype="10" fill="hold" grpId="1"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checkerboard(across)">
                                      <p:cBhvr>
                                        <p:cTn id="61" dur="500"/>
                                        <p:tgtEl>
                                          <p:spTgt spid="23"/>
                                        </p:tgtEl>
                                      </p:cBhvr>
                                    </p:animEffect>
                                  </p:childTnLst>
                                </p:cTn>
                              </p:par>
                              <p:par>
                                <p:cTn id="62" presetID="5" presetClass="entr" presetSubtype="10" fill="hold" grpId="1"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checkerboard(across)">
                                      <p:cBhvr>
                                        <p:cTn id="64" dur="500"/>
                                        <p:tgtEl>
                                          <p:spTgt spid="24"/>
                                        </p:tgtEl>
                                      </p:cBhvr>
                                    </p:animEffect>
                                  </p:childTnLst>
                                </p:cTn>
                              </p:par>
                            </p:childTnLst>
                          </p:cTn>
                        </p:par>
                        <p:par>
                          <p:cTn id="65" fill="hold">
                            <p:stCondLst>
                              <p:cond delay="500"/>
                            </p:stCondLst>
                            <p:childTnLst>
                              <p:par>
                                <p:cTn id="66" presetID="9" presetClass="exit" presetSubtype="0" fill="hold" grpId="0" nodeType="afterEffect">
                                  <p:stCondLst>
                                    <p:cond delay="0"/>
                                  </p:stCondLst>
                                  <p:childTnLst>
                                    <p:animEffect transition="out" filter="dissolve">
                                      <p:cBhvr>
                                        <p:cTn id="67" dur="1000"/>
                                        <p:tgtEl>
                                          <p:spTgt spid="24"/>
                                        </p:tgtEl>
                                      </p:cBhvr>
                                    </p:animEffect>
                                    <p:set>
                                      <p:cBhvr>
                                        <p:cTn id="68" dur="1" fill="hold">
                                          <p:stCondLst>
                                            <p:cond delay="999"/>
                                          </p:stCondLst>
                                        </p:cTn>
                                        <p:tgtEl>
                                          <p:spTgt spid="24"/>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6" name="hammer.wav"/>
                                        </p:tgtEl>
                                      </p:cMediaNode>
                                    </p:audio>
                                  </p:subTnLst>
                                </p:cTn>
                              </p:par>
                            </p:childTnLst>
                          </p:cTn>
                        </p:par>
                        <p:par>
                          <p:cTn id="69" fill="hold">
                            <p:stCondLst>
                              <p:cond delay="1500"/>
                            </p:stCondLst>
                            <p:childTnLst>
                              <p:par>
                                <p:cTn id="70" presetID="9" presetClass="exit" presetSubtype="0" fill="hold" grpId="0" nodeType="afterEffect">
                                  <p:stCondLst>
                                    <p:cond delay="0"/>
                                  </p:stCondLst>
                                  <p:childTnLst>
                                    <p:animEffect transition="out" filter="dissolve">
                                      <p:cBhvr>
                                        <p:cTn id="71" dur="1000"/>
                                        <p:tgtEl>
                                          <p:spTgt spid="23"/>
                                        </p:tgtEl>
                                      </p:cBhvr>
                                    </p:animEffect>
                                    <p:set>
                                      <p:cBhvr>
                                        <p:cTn id="72" dur="1" fill="hold">
                                          <p:stCondLst>
                                            <p:cond delay="999"/>
                                          </p:stCondLst>
                                        </p:cTn>
                                        <p:tgtEl>
                                          <p:spTgt spid="23"/>
                                        </p:tgtEl>
                                        <p:attrNameLst>
                                          <p:attrName>style.visibility</p:attrName>
                                        </p:attrNameLst>
                                      </p:cBhvr>
                                      <p:to>
                                        <p:strVal val="hidden"/>
                                      </p:to>
                                    </p:set>
                                  </p:childTnLst>
                                  <p:subTnLst>
                                    <p:audio>
                                      <p:cMediaNode>
                                        <p:cTn display="0" masterRel="sameClick">
                                          <p:stCondLst>
                                            <p:cond evt="begin" delay="0">
                                              <p:tn val="70"/>
                                            </p:cond>
                                          </p:stCondLst>
                                          <p:endCondLst>
                                            <p:cond evt="onStopAudio" delay="0">
                                              <p:tgtEl>
                                                <p:sldTgt/>
                                              </p:tgtEl>
                                            </p:cond>
                                          </p:endCondLst>
                                        </p:cTn>
                                        <p:tgtEl>
                                          <p:sndTgt r:embed="rId6" name="hammer.wav"/>
                                        </p:tgtEl>
                                      </p:cMediaNode>
                                    </p:audio>
                                  </p:subTnLst>
                                </p:cTn>
                              </p:par>
                            </p:childTnLst>
                          </p:cTn>
                        </p:par>
                        <p:par>
                          <p:cTn id="73" fill="hold">
                            <p:stCondLst>
                              <p:cond delay="2500"/>
                            </p:stCondLst>
                            <p:childTnLst>
                              <p:par>
                                <p:cTn id="74" presetID="9" presetClass="exit" presetSubtype="0" fill="hold" grpId="0" nodeType="afterEffect">
                                  <p:stCondLst>
                                    <p:cond delay="0"/>
                                  </p:stCondLst>
                                  <p:childTnLst>
                                    <p:animEffect transition="out" filter="dissolve">
                                      <p:cBhvr>
                                        <p:cTn id="75" dur="1000"/>
                                        <p:tgtEl>
                                          <p:spTgt spid="22"/>
                                        </p:tgtEl>
                                      </p:cBhvr>
                                    </p:animEffect>
                                    <p:set>
                                      <p:cBhvr>
                                        <p:cTn id="76" dur="1" fill="hold">
                                          <p:stCondLst>
                                            <p:cond delay="999"/>
                                          </p:stCondLst>
                                        </p:cTn>
                                        <p:tgtEl>
                                          <p:spTgt spid="22"/>
                                        </p:tgtEl>
                                        <p:attrNameLst>
                                          <p:attrName>style.visibility</p:attrName>
                                        </p:attrNameLst>
                                      </p:cBhvr>
                                      <p:to>
                                        <p:strVal val="hidden"/>
                                      </p:to>
                                    </p:set>
                                  </p:childTnLst>
                                  <p:subTnLst>
                                    <p:audio>
                                      <p:cMediaNode>
                                        <p:cTn display="0" masterRel="sameClick">
                                          <p:stCondLst>
                                            <p:cond evt="begin" delay="0">
                                              <p:tn val="74"/>
                                            </p:cond>
                                          </p:stCondLst>
                                          <p:endCondLst>
                                            <p:cond evt="onStopAudio" delay="0">
                                              <p:tgtEl>
                                                <p:sldTgt/>
                                              </p:tgtEl>
                                            </p:cond>
                                          </p:endCondLst>
                                        </p:cTn>
                                        <p:tgtEl>
                                          <p:sndTgt r:embed="rId6" name="hammer.wav"/>
                                        </p:tgtEl>
                                      </p:cMediaNode>
                                    </p:audio>
                                  </p:subTnLst>
                                </p:cTn>
                              </p:par>
                            </p:childTnLst>
                          </p:cTn>
                        </p:par>
                        <p:par>
                          <p:cTn id="77" fill="hold">
                            <p:stCondLst>
                              <p:cond delay="3500"/>
                            </p:stCondLst>
                            <p:childTnLst>
                              <p:par>
                                <p:cTn id="78" presetID="9" presetClass="exit" presetSubtype="0" fill="hold" grpId="0" nodeType="afterEffect">
                                  <p:stCondLst>
                                    <p:cond delay="0"/>
                                  </p:stCondLst>
                                  <p:childTnLst>
                                    <p:animEffect transition="out" filter="dissolve">
                                      <p:cBhvr>
                                        <p:cTn id="79" dur="1000"/>
                                        <p:tgtEl>
                                          <p:spTgt spid="21"/>
                                        </p:tgtEl>
                                      </p:cBhvr>
                                    </p:animEffect>
                                    <p:set>
                                      <p:cBhvr>
                                        <p:cTn id="80"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6" name="hammer.wav"/>
                                        </p:tgtEl>
                                      </p:cMediaNode>
                                    </p:audio>
                                  </p:subTnLst>
                                </p:cTn>
                              </p:par>
                            </p:childTnLst>
                          </p:cTn>
                        </p:par>
                        <p:par>
                          <p:cTn id="81" fill="hold">
                            <p:stCondLst>
                              <p:cond delay="4500"/>
                            </p:stCondLst>
                            <p:childTnLst>
                              <p:par>
                                <p:cTn id="82" presetID="9" presetClass="exit" presetSubtype="0" fill="hold" grpId="0" nodeType="afterEffect">
                                  <p:stCondLst>
                                    <p:cond delay="0"/>
                                  </p:stCondLst>
                                  <p:childTnLst>
                                    <p:animEffect transition="out" filter="dissolve">
                                      <p:cBhvr>
                                        <p:cTn id="83" dur="1000"/>
                                        <p:tgtEl>
                                          <p:spTgt spid="25"/>
                                        </p:tgtEl>
                                      </p:cBhvr>
                                    </p:animEffect>
                                    <p:set>
                                      <p:cBhvr>
                                        <p:cTn id="84" dur="1" fill="hold">
                                          <p:stCondLst>
                                            <p:cond delay="999"/>
                                          </p:stCondLst>
                                        </p:cTn>
                                        <p:tgtEl>
                                          <p:spTgt spid="25"/>
                                        </p:tgtEl>
                                        <p:attrNameLst>
                                          <p:attrName>style.visibility</p:attrName>
                                        </p:attrNameLst>
                                      </p:cBhvr>
                                      <p:to>
                                        <p:strVal val="hidden"/>
                                      </p:to>
                                    </p:set>
                                  </p:childTnLst>
                                  <p:subTnLst>
                                    <p:audio>
                                      <p:cMediaNode>
                                        <p:cTn display="0" masterRel="sameClick">
                                          <p:stCondLst>
                                            <p:cond evt="begin" delay="0">
                                              <p:tn val="82"/>
                                            </p:cond>
                                          </p:stCondLst>
                                          <p:endCondLst>
                                            <p:cond evt="onStopAudio" delay="0">
                                              <p:tgtEl>
                                                <p:sldTgt/>
                                              </p:tgtEl>
                                            </p:cond>
                                          </p:endCondLst>
                                        </p:cTn>
                                        <p:tgtEl>
                                          <p:sndTgt r:embed="rId6" name="hammer.wav"/>
                                        </p:tgtEl>
                                      </p:cMediaNode>
                                    </p:audio>
                                  </p:subTnLst>
                                </p:cTn>
                              </p:par>
                            </p:childTnLst>
                          </p:cTn>
                        </p:par>
                        <p:par>
                          <p:cTn id="85" fill="hold">
                            <p:stCondLst>
                              <p:cond delay="5500"/>
                            </p:stCondLst>
                            <p:childTnLst>
                              <p:par>
                                <p:cTn id="86" presetID="9" presetClass="exit" presetSubtype="0" fill="hold" grpId="0" nodeType="afterEffect">
                                  <p:stCondLst>
                                    <p:cond delay="0"/>
                                  </p:stCondLst>
                                  <p:childTnLst>
                                    <p:animEffect transition="out" filter="dissolve">
                                      <p:cBhvr>
                                        <p:cTn id="87" dur="1000"/>
                                        <p:tgtEl>
                                          <p:spTgt spid="107660"/>
                                        </p:tgtEl>
                                      </p:cBhvr>
                                    </p:animEffect>
                                    <p:set>
                                      <p:cBhvr>
                                        <p:cTn id="88" dur="1" fill="hold">
                                          <p:stCondLst>
                                            <p:cond delay="999"/>
                                          </p:stCondLst>
                                        </p:cTn>
                                        <p:tgtEl>
                                          <p:spTgt spid="107660"/>
                                        </p:tgtEl>
                                        <p:attrNameLst>
                                          <p:attrName>style.visibility</p:attrName>
                                        </p:attrNameLst>
                                      </p:cBhvr>
                                      <p:to>
                                        <p:strVal val="hidden"/>
                                      </p:to>
                                    </p:set>
                                  </p:childTnLst>
                                  <p:subTnLst>
                                    <p:audio>
                                      <p:cMediaNode>
                                        <p:cTn display="0" masterRel="sameClick">
                                          <p:stCondLst>
                                            <p:cond evt="begin" delay="0">
                                              <p:tn val="86"/>
                                            </p:cond>
                                          </p:stCondLst>
                                          <p:endCondLst>
                                            <p:cond evt="onStopAudio" delay="0">
                                              <p:tgtEl>
                                                <p:sldTgt/>
                                              </p:tgtEl>
                                            </p:cond>
                                          </p:endCondLst>
                                        </p:cTn>
                                        <p:tgtEl>
                                          <p:sndTgt r:embed="rId6" name="hammer.wav"/>
                                        </p:tgtEl>
                                      </p:cMediaNode>
                                    </p:audio>
                                  </p:subTnLst>
                                </p:cTn>
                              </p:par>
                            </p:childTnLst>
                          </p:cTn>
                        </p:par>
                        <p:par>
                          <p:cTn id="89" fill="hold" nodeType="afterGroup">
                            <p:stCondLst>
                              <p:cond delay="6500"/>
                            </p:stCondLst>
                            <p:childTnLst>
                              <p:par>
                                <p:cTn id="90" presetID="9" presetClass="exit" presetSubtype="0" fill="hold" grpId="0" nodeType="afterEffect">
                                  <p:stCondLst>
                                    <p:cond delay="0"/>
                                  </p:stCondLst>
                                  <p:childTnLst>
                                    <p:animEffect transition="out" filter="dissolve">
                                      <p:cBhvr>
                                        <p:cTn id="91" dur="1000"/>
                                        <p:tgtEl>
                                          <p:spTgt spid="107659"/>
                                        </p:tgtEl>
                                      </p:cBhvr>
                                    </p:animEffect>
                                    <p:set>
                                      <p:cBhvr>
                                        <p:cTn id="92" dur="1" fill="hold">
                                          <p:stCondLst>
                                            <p:cond delay="999"/>
                                          </p:stCondLst>
                                        </p:cTn>
                                        <p:tgtEl>
                                          <p:spTgt spid="107659"/>
                                        </p:tgtEl>
                                        <p:attrNameLst>
                                          <p:attrName>style.visibility</p:attrName>
                                        </p:attrNameLst>
                                      </p:cBhvr>
                                      <p:to>
                                        <p:strVal val="hidden"/>
                                      </p:to>
                                    </p:set>
                                  </p:childTnLst>
                                  <p:subTnLst>
                                    <p:audio>
                                      <p:cMediaNode>
                                        <p:cTn display="0" masterRel="sameClick">
                                          <p:stCondLst>
                                            <p:cond evt="begin" delay="0">
                                              <p:tn val="90"/>
                                            </p:cond>
                                          </p:stCondLst>
                                          <p:endCondLst>
                                            <p:cond evt="onStopAudio" delay="0">
                                              <p:tgtEl>
                                                <p:sldTgt/>
                                              </p:tgtEl>
                                            </p:cond>
                                          </p:endCondLst>
                                        </p:cTn>
                                        <p:tgtEl>
                                          <p:sndTgt r:embed="rId6" name="hammer.wav"/>
                                        </p:tgtEl>
                                      </p:cMediaNode>
                                    </p:audio>
                                  </p:subTnLst>
                                </p:cTn>
                              </p:par>
                            </p:childTnLst>
                          </p:cTn>
                        </p:par>
                        <p:par>
                          <p:cTn id="93" fill="hold" nodeType="afterGroup">
                            <p:stCondLst>
                              <p:cond delay="7500"/>
                            </p:stCondLst>
                            <p:childTnLst>
                              <p:par>
                                <p:cTn id="94" presetID="9" presetClass="exit" presetSubtype="0" fill="hold" grpId="0" nodeType="afterEffect">
                                  <p:stCondLst>
                                    <p:cond delay="0"/>
                                  </p:stCondLst>
                                  <p:childTnLst>
                                    <p:animEffect transition="out" filter="dissolve">
                                      <p:cBhvr>
                                        <p:cTn id="95" dur="1000"/>
                                        <p:tgtEl>
                                          <p:spTgt spid="107658"/>
                                        </p:tgtEl>
                                      </p:cBhvr>
                                    </p:animEffect>
                                    <p:set>
                                      <p:cBhvr>
                                        <p:cTn id="96" dur="1" fill="hold">
                                          <p:stCondLst>
                                            <p:cond delay="999"/>
                                          </p:stCondLst>
                                        </p:cTn>
                                        <p:tgtEl>
                                          <p:spTgt spid="107658"/>
                                        </p:tgtEl>
                                        <p:attrNameLst>
                                          <p:attrName>style.visibility</p:attrName>
                                        </p:attrNameLst>
                                      </p:cBhvr>
                                      <p:to>
                                        <p:strVal val="hidden"/>
                                      </p:to>
                                    </p:set>
                                  </p:childTnLst>
                                  <p:subTnLst>
                                    <p:audio>
                                      <p:cMediaNode>
                                        <p:cTn display="0" masterRel="sameClick">
                                          <p:stCondLst>
                                            <p:cond evt="begin" delay="0">
                                              <p:tn val="94"/>
                                            </p:cond>
                                          </p:stCondLst>
                                          <p:endCondLst>
                                            <p:cond evt="onStopAudio" delay="0">
                                              <p:tgtEl>
                                                <p:sldTgt/>
                                              </p:tgtEl>
                                            </p:cond>
                                          </p:endCondLst>
                                        </p:cTn>
                                        <p:tgtEl>
                                          <p:sndTgt r:embed="rId6" name="hammer.wav"/>
                                        </p:tgtEl>
                                      </p:cMediaNode>
                                    </p:audio>
                                  </p:subTnLst>
                                </p:cTn>
                              </p:par>
                            </p:childTnLst>
                          </p:cTn>
                        </p:par>
                        <p:par>
                          <p:cTn id="97" fill="hold" nodeType="afterGroup">
                            <p:stCondLst>
                              <p:cond delay="8500"/>
                            </p:stCondLst>
                            <p:childTnLst>
                              <p:par>
                                <p:cTn id="98" presetID="9" presetClass="exit" presetSubtype="0" fill="hold" grpId="0" nodeType="afterEffect">
                                  <p:stCondLst>
                                    <p:cond delay="0"/>
                                  </p:stCondLst>
                                  <p:childTnLst>
                                    <p:animEffect transition="out" filter="dissolve">
                                      <p:cBhvr>
                                        <p:cTn id="99" dur="1000"/>
                                        <p:tgtEl>
                                          <p:spTgt spid="107657"/>
                                        </p:tgtEl>
                                      </p:cBhvr>
                                    </p:animEffect>
                                    <p:set>
                                      <p:cBhvr>
                                        <p:cTn id="100" dur="1" fill="hold">
                                          <p:stCondLst>
                                            <p:cond delay="999"/>
                                          </p:stCondLst>
                                        </p:cTn>
                                        <p:tgtEl>
                                          <p:spTgt spid="107657"/>
                                        </p:tgtEl>
                                        <p:attrNameLst>
                                          <p:attrName>style.visibility</p:attrName>
                                        </p:attrNameLst>
                                      </p:cBhvr>
                                      <p:to>
                                        <p:strVal val="hidden"/>
                                      </p:to>
                                    </p:set>
                                  </p:childTnLst>
                                  <p:subTnLst>
                                    <p:audio>
                                      <p:cMediaNode>
                                        <p:cTn display="0" masterRel="sameClick">
                                          <p:stCondLst>
                                            <p:cond evt="begin" delay="0">
                                              <p:tn val="98"/>
                                            </p:cond>
                                          </p:stCondLst>
                                          <p:endCondLst>
                                            <p:cond evt="onStopAudio" delay="0">
                                              <p:tgtEl>
                                                <p:sldTgt/>
                                              </p:tgtEl>
                                            </p:cond>
                                          </p:endCondLst>
                                        </p:cTn>
                                        <p:tgtEl>
                                          <p:sndTgt r:embed="rId6" name="hammer.wav"/>
                                        </p:tgtEl>
                                      </p:cMediaNode>
                                    </p:audio>
                                  </p:subTnLst>
                                </p:cTn>
                              </p:par>
                            </p:childTnLst>
                          </p:cTn>
                        </p:par>
                        <p:par>
                          <p:cTn id="101" fill="hold" nodeType="afterGroup">
                            <p:stCondLst>
                              <p:cond delay="9500"/>
                            </p:stCondLst>
                            <p:childTnLst>
                              <p:par>
                                <p:cTn id="102" presetID="9" presetClass="exit" presetSubtype="0" fill="hold" grpId="0" nodeType="afterEffect">
                                  <p:stCondLst>
                                    <p:cond delay="0"/>
                                  </p:stCondLst>
                                  <p:childTnLst>
                                    <p:animEffect transition="out" filter="dissolve">
                                      <p:cBhvr>
                                        <p:cTn id="103" dur="1000"/>
                                        <p:tgtEl>
                                          <p:spTgt spid="107656"/>
                                        </p:tgtEl>
                                      </p:cBhvr>
                                    </p:animEffect>
                                    <p:set>
                                      <p:cBhvr>
                                        <p:cTn id="104" dur="1" fill="hold">
                                          <p:stCondLst>
                                            <p:cond delay="999"/>
                                          </p:stCondLst>
                                        </p:cTn>
                                        <p:tgtEl>
                                          <p:spTgt spid="107656"/>
                                        </p:tgtEl>
                                        <p:attrNameLst>
                                          <p:attrName>style.visibility</p:attrName>
                                        </p:attrNameLst>
                                      </p:cBhvr>
                                      <p:to>
                                        <p:strVal val="hidden"/>
                                      </p:to>
                                    </p:set>
                                  </p:childTnLst>
                                  <p:subTnLst>
                                    <p:audio>
                                      <p:cMediaNode>
                                        <p:cTn display="0" masterRel="sameClick">
                                          <p:stCondLst>
                                            <p:cond evt="begin" delay="0">
                                              <p:tn val="102"/>
                                            </p:cond>
                                          </p:stCondLst>
                                          <p:endCondLst>
                                            <p:cond evt="onStopAudio" delay="0">
                                              <p:tgtEl>
                                                <p:sldTgt/>
                                              </p:tgtEl>
                                            </p:cond>
                                          </p:endCondLst>
                                        </p:cTn>
                                        <p:tgtEl>
                                          <p:sndTgt r:embed="rId7" name="explode.wav"/>
                                        </p:tgtEl>
                                      </p:cMediaNode>
                                    </p:audio>
                                  </p:subTnLst>
                                </p:cTn>
                              </p:par>
                            </p:childTnLst>
                          </p:cTn>
                        </p:par>
                        <p:par>
                          <p:cTn id="105" fill="hold">
                            <p:stCondLst>
                              <p:cond delay="10500"/>
                            </p:stCondLst>
                            <p:childTnLst>
                              <p:par>
                                <p:cTn id="106" presetID="5" presetClass="entr" presetSubtype="10" fill="hold" grpId="0" nodeType="after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checkerboard(across)">
                                      <p:cBhvr>
                                        <p:cTn id="108" dur="1000"/>
                                        <p:tgtEl>
                                          <p:spTgt spid="19"/>
                                        </p:tgtEl>
                                      </p:cBhvr>
                                    </p:animEffect>
                                  </p:childTnLst>
                                  <p:subTnLst>
                                    <p:audio>
                                      <p:cMediaNode>
                                        <p:cTn display="0" masterRel="sameClick">
                                          <p:stCondLst>
                                            <p:cond evt="begin" delay="0">
                                              <p:tn val="106"/>
                                            </p:cond>
                                          </p:stCondLst>
                                          <p:endCondLst>
                                            <p:cond evt="onStopAudio" delay="0">
                                              <p:tgtEl>
                                                <p:sldTgt/>
                                              </p:tgtEl>
                                            </p:cond>
                                          </p:endCondLst>
                                        </p:cTn>
                                        <p:tgtEl>
                                          <p:sndTgt r:embed="rId8" name="bomb.wav"/>
                                        </p:tgtEl>
                                      </p:cMediaNode>
                                    </p:audio>
                                  </p:subTnLst>
                                </p:cTn>
                              </p:par>
                            </p:childTnLst>
                          </p:cTn>
                        </p:par>
                      </p:childTnLst>
                    </p:cTn>
                  </p:par>
                  <p:par>
                    <p:cTn id="109" fill="hold">
                      <p:stCondLst>
                        <p:cond delay="indefinite"/>
                      </p:stCondLst>
                      <p:childTnLst>
                        <p:par>
                          <p:cTn id="110" fill="hold">
                            <p:stCondLst>
                              <p:cond delay="0"/>
                            </p:stCondLst>
                            <p:childTnLst>
                              <p:par>
                                <p:cTn id="111" presetID="20" presetClass="entr" presetSubtype="0" fill="hold" grpId="0" nodeType="clickEffect">
                                  <p:stCondLst>
                                    <p:cond delay="0"/>
                                  </p:stCondLst>
                                  <p:childTnLst>
                                    <p:set>
                                      <p:cBhvr>
                                        <p:cTn id="112" dur="1" fill="hold">
                                          <p:stCondLst>
                                            <p:cond delay="0"/>
                                          </p:stCondLst>
                                        </p:cTn>
                                        <p:tgtEl>
                                          <p:spTgt spid="107527"/>
                                        </p:tgtEl>
                                        <p:attrNameLst>
                                          <p:attrName>style.visibility</p:attrName>
                                        </p:attrNameLst>
                                      </p:cBhvr>
                                      <p:to>
                                        <p:strVal val="visible"/>
                                      </p:to>
                                    </p:set>
                                    <p:animEffect transition="in" filter="wedge">
                                      <p:cBhvr>
                                        <p:cTn id="113" dur="1000"/>
                                        <p:tgtEl>
                                          <p:spTgt spid="107527"/>
                                        </p:tgtEl>
                                      </p:cBhvr>
                                    </p:animEffect>
                                  </p:childTnLst>
                                  <p:subTnLst>
                                    <p:audio>
                                      <p:cMediaNode>
                                        <p:cTn display="0" masterRel="sameClick">
                                          <p:stCondLst>
                                            <p:cond evt="begin" delay="0">
                                              <p:tn val="111"/>
                                            </p:cond>
                                          </p:stCondLst>
                                          <p:endCondLst>
                                            <p:cond evt="onStopAudio" delay="0">
                                              <p:tgtEl>
                                                <p:sldTgt/>
                                              </p:tgtEl>
                                            </p:cond>
                                          </p:endCondLst>
                                        </p:cTn>
                                        <p:tgtEl>
                                          <p:sndTgt r:embed="rId9" name="applause.wav"/>
                                        </p:tgtEl>
                                      </p:cMediaNode>
                                    </p:audio>
                                  </p:subTnLst>
                                </p:cTn>
                              </p:par>
                            </p:childTnLst>
                          </p:cTn>
                        </p:par>
                        <p:par>
                          <p:cTn id="114" fill="hold" nodeType="afterGroup">
                            <p:stCondLst>
                              <p:cond delay="1000"/>
                            </p:stCondLst>
                            <p:childTnLst>
                              <p:par>
                                <p:cTn id="115" presetID="55" presetClass="entr" presetSubtype="0" fill="hold" nodeType="afterEffect">
                                  <p:stCondLst>
                                    <p:cond delay="0"/>
                                  </p:stCondLst>
                                  <p:childTnLst>
                                    <p:set>
                                      <p:cBhvr>
                                        <p:cTn id="116" dur="1" fill="hold">
                                          <p:stCondLst>
                                            <p:cond delay="0"/>
                                          </p:stCondLst>
                                        </p:cTn>
                                        <p:tgtEl>
                                          <p:spTgt spid="107653"/>
                                        </p:tgtEl>
                                        <p:attrNameLst>
                                          <p:attrName>style.visibility</p:attrName>
                                        </p:attrNameLst>
                                      </p:cBhvr>
                                      <p:to>
                                        <p:strVal val="visible"/>
                                      </p:to>
                                    </p:set>
                                    <p:anim calcmode="lin" valueType="num">
                                      <p:cBhvr>
                                        <p:cTn id="117" dur="1000" fill="hold"/>
                                        <p:tgtEl>
                                          <p:spTgt spid="107653"/>
                                        </p:tgtEl>
                                        <p:attrNameLst>
                                          <p:attrName>ppt_w</p:attrName>
                                        </p:attrNameLst>
                                      </p:cBhvr>
                                      <p:tavLst>
                                        <p:tav tm="0">
                                          <p:val>
                                            <p:strVal val="#ppt_w*0.70"/>
                                          </p:val>
                                        </p:tav>
                                        <p:tav tm="100000">
                                          <p:val>
                                            <p:strVal val="#ppt_w"/>
                                          </p:val>
                                        </p:tav>
                                      </p:tavLst>
                                    </p:anim>
                                    <p:anim calcmode="lin" valueType="num">
                                      <p:cBhvr>
                                        <p:cTn id="118" dur="1000" fill="hold"/>
                                        <p:tgtEl>
                                          <p:spTgt spid="107653"/>
                                        </p:tgtEl>
                                        <p:attrNameLst>
                                          <p:attrName>ppt_h</p:attrName>
                                        </p:attrNameLst>
                                      </p:cBhvr>
                                      <p:tavLst>
                                        <p:tav tm="0">
                                          <p:val>
                                            <p:strVal val="#ppt_h"/>
                                          </p:val>
                                        </p:tav>
                                        <p:tav tm="100000">
                                          <p:val>
                                            <p:strVal val="#ppt_h"/>
                                          </p:val>
                                        </p:tav>
                                      </p:tavLst>
                                    </p:anim>
                                    <p:animEffect transition="in" filter="fade">
                                      <p:cBhvr>
                                        <p:cTn id="119" dur="1000"/>
                                        <p:tgtEl>
                                          <p:spTgt spid="10765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20" repeatCount="11000" fill="hold" display="0">
                  <p:stCondLst>
                    <p:cond delay="indefinite"/>
                  </p:stCondLst>
                  <p:endCondLst>
                    <p:cond evt="onNext" delay="0">
                      <p:tgtEl>
                        <p:sldTgt/>
                      </p:tgtEl>
                    </p:cond>
                    <p:cond evt="onPrev" delay="0">
                      <p:tgtEl>
                        <p:sldTgt/>
                      </p:tgtEl>
                    </p:cond>
                    <p:cond evt="onStopAudio" delay="0">
                      <p:tgtEl>
                        <p:sldTgt/>
                      </p:tgtEl>
                    </p:cond>
                  </p:endCondLst>
                </p:cTn>
                <p:tgtEl>
                  <p:spTgt spid="107638"/>
                </p:tgtEl>
              </p:cMediaNode>
            </p:audio>
            <p:audio>
              <p:cMediaNode showWhenStopped="0">
                <p:cTn id="121" fill="hold" display="0">
                  <p:stCondLst>
                    <p:cond delay="indefinite"/>
                  </p:stCondLst>
                  <p:endCondLst>
                    <p:cond evt="onNext" delay="0">
                      <p:tgtEl>
                        <p:sldTgt/>
                      </p:tgtEl>
                    </p:cond>
                    <p:cond evt="onPrev" delay="0">
                      <p:tgtEl>
                        <p:sldTgt/>
                      </p:tgtEl>
                    </p:cond>
                    <p:cond evt="onStopAudio" delay="0">
                      <p:tgtEl>
                        <p:sldTgt/>
                      </p:tgtEl>
                    </p:cond>
                  </p:endCondLst>
                </p:cTn>
                <p:tgtEl>
                  <p:spTgt spid="107652"/>
                </p:tgtEl>
              </p:cMediaNode>
            </p:audio>
          </p:childTnLst>
        </p:cTn>
      </p:par>
    </p:tnLst>
    <p:bldLst>
      <p:bldP spid="107523" grpId="0"/>
      <p:bldP spid="107524" grpId="0"/>
      <p:bldP spid="107525" grpId="0"/>
      <p:bldP spid="107526" grpId="0" build="allAtOnce"/>
      <p:bldP spid="107527" grpId="0" animBg="1"/>
      <p:bldP spid="107656" grpId="0" animBg="1"/>
      <p:bldP spid="107656" grpId="1" animBg="1"/>
      <p:bldP spid="107657" grpId="0" animBg="1"/>
      <p:bldP spid="107657" grpId="1" animBg="1"/>
      <p:bldP spid="107658" grpId="0" animBg="1"/>
      <p:bldP spid="107658" grpId="1" animBg="1"/>
      <p:bldP spid="107659" grpId="0" animBg="1"/>
      <p:bldP spid="107659" grpId="1" animBg="1"/>
      <p:bldP spid="107660" grpId="0" animBg="1"/>
      <p:bldP spid="107660" grpId="1" animBg="1"/>
      <p:bldP spid="18" grpId="0" animBg="1"/>
      <p:bldP spid="19"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72208"/>
            <a:ext cx="9144000" cy="5013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2915816" y="310993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Oval 10"/>
          <p:cNvSpPr/>
          <p:nvPr/>
        </p:nvSpPr>
        <p:spPr>
          <a:xfrm>
            <a:off x="3039343" y="342900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Oval 11"/>
          <p:cNvSpPr/>
          <p:nvPr/>
        </p:nvSpPr>
        <p:spPr>
          <a:xfrm>
            <a:off x="3039343" y="381962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12"/>
          <p:cNvSpPr/>
          <p:nvPr/>
        </p:nvSpPr>
        <p:spPr>
          <a:xfrm>
            <a:off x="2903686" y="413174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Oval 13"/>
          <p:cNvSpPr/>
          <p:nvPr/>
        </p:nvSpPr>
        <p:spPr>
          <a:xfrm>
            <a:off x="2627784" y="437171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Oval 14"/>
          <p:cNvSpPr/>
          <p:nvPr/>
        </p:nvSpPr>
        <p:spPr>
          <a:xfrm>
            <a:off x="2252228" y="449524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6" name="Oval 15"/>
          <p:cNvSpPr/>
          <p:nvPr/>
        </p:nvSpPr>
        <p:spPr>
          <a:xfrm>
            <a:off x="1907704" y="462744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Oval 16"/>
          <p:cNvSpPr/>
          <p:nvPr/>
        </p:nvSpPr>
        <p:spPr>
          <a:xfrm>
            <a:off x="1546176" y="4767611"/>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Oval 17"/>
          <p:cNvSpPr/>
          <p:nvPr/>
        </p:nvSpPr>
        <p:spPr>
          <a:xfrm>
            <a:off x="1296009" y="507520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Oval 18"/>
          <p:cNvSpPr/>
          <p:nvPr/>
        </p:nvSpPr>
        <p:spPr>
          <a:xfrm>
            <a:off x="1115616" y="5414359"/>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0" name="Oval 19"/>
          <p:cNvSpPr/>
          <p:nvPr/>
        </p:nvSpPr>
        <p:spPr>
          <a:xfrm>
            <a:off x="1239143" y="580526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Oval 20"/>
          <p:cNvSpPr/>
          <p:nvPr/>
        </p:nvSpPr>
        <p:spPr>
          <a:xfrm>
            <a:off x="1531115" y="6037510"/>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Oval 21"/>
          <p:cNvSpPr/>
          <p:nvPr/>
        </p:nvSpPr>
        <p:spPr>
          <a:xfrm>
            <a:off x="2012833" y="6157494"/>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3" name="Oval 22"/>
          <p:cNvSpPr/>
          <p:nvPr/>
        </p:nvSpPr>
        <p:spPr>
          <a:xfrm>
            <a:off x="2411038" y="6083107"/>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4" name="Oval 23"/>
          <p:cNvSpPr/>
          <p:nvPr/>
        </p:nvSpPr>
        <p:spPr>
          <a:xfrm>
            <a:off x="2792288" y="589507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5" name="Oval 24"/>
          <p:cNvSpPr/>
          <p:nvPr/>
        </p:nvSpPr>
        <p:spPr>
          <a:xfrm>
            <a:off x="3162871" y="5676586"/>
            <a:ext cx="247055" cy="247055"/>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6" name="Oval 25"/>
          <p:cNvSpPr/>
          <p:nvPr/>
        </p:nvSpPr>
        <p:spPr>
          <a:xfrm>
            <a:off x="3393069" y="5233466"/>
            <a:ext cx="571798" cy="571798"/>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Oval 26"/>
          <p:cNvSpPr/>
          <p:nvPr/>
        </p:nvSpPr>
        <p:spPr>
          <a:xfrm>
            <a:off x="3800400" y="4930294"/>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9" name="Oval 28"/>
          <p:cNvSpPr/>
          <p:nvPr/>
        </p:nvSpPr>
        <p:spPr>
          <a:xfrm>
            <a:off x="3923928" y="448134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0" name="Oval 29"/>
          <p:cNvSpPr/>
          <p:nvPr/>
        </p:nvSpPr>
        <p:spPr>
          <a:xfrm>
            <a:off x="4018210" y="400821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1" name="Oval 30"/>
          <p:cNvSpPr/>
          <p:nvPr/>
        </p:nvSpPr>
        <p:spPr>
          <a:xfrm>
            <a:off x="3923928" y="355252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Oval 31"/>
          <p:cNvSpPr/>
          <p:nvPr/>
        </p:nvSpPr>
        <p:spPr>
          <a:xfrm>
            <a:off x="4089632" y="3162300"/>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3" name="Oval 32"/>
          <p:cNvSpPr/>
          <p:nvPr/>
        </p:nvSpPr>
        <p:spPr>
          <a:xfrm>
            <a:off x="4213159" y="2754116"/>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Oval 33"/>
          <p:cNvSpPr/>
          <p:nvPr/>
        </p:nvSpPr>
        <p:spPr>
          <a:xfrm>
            <a:off x="4457275" y="2420888"/>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5" name="Oval 34"/>
          <p:cNvSpPr/>
          <p:nvPr/>
        </p:nvSpPr>
        <p:spPr>
          <a:xfrm>
            <a:off x="4829001" y="2297360"/>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6" name="Oval 35"/>
          <p:cNvSpPr/>
          <p:nvPr/>
        </p:nvSpPr>
        <p:spPr>
          <a:xfrm>
            <a:off x="5292080" y="217383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7" name="Oval 36"/>
          <p:cNvSpPr/>
          <p:nvPr/>
        </p:nvSpPr>
        <p:spPr>
          <a:xfrm>
            <a:off x="5621089" y="214709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8" name="Oval 37"/>
          <p:cNvSpPr/>
          <p:nvPr/>
        </p:nvSpPr>
        <p:spPr>
          <a:xfrm>
            <a:off x="6032648" y="217383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Oval 38"/>
          <p:cNvSpPr/>
          <p:nvPr/>
        </p:nvSpPr>
        <p:spPr>
          <a:xfrm>
            <a:off x="6279703" y="239414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Oval 39"/>
          <p:cNvSpPr/>
          <p:nvPr/>
        </p:nvSpPr>
        <p:spPr>
          <a:xfrm>
            <a:off x="6279702" y="275411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1" name="Oval 40"/>
          <p:cNvSpPr/>
          <p:nvPr/>
        </p:nvSpPr>
        <p:spPr>
          <a:xfrm>
            <a:off x="6204323" y="30387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Oval 41"/>
          <p:cNvSpPr/>
          <p:nvPr/>
        </p:nvSpPr>
        <p:spPr>
          <a:xfrm>
            <a:off x="6032648" y="33054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Oval 42"/>
          <p:cNvSpPr/>
          <p:nvPr/>
        </p:nvSpPr>
        <p:spPr>
          <a:xfrm>
            <a:off x="5785593" y="3542091"/>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Oval 43"/>
          <p:cNvSpPr/>
          <p:nvPr/>
        </p:nvSpPr>
        <p:spPr>
          <a:xfrm>
            <a:off x="5434467" y="37643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Oval 44"/>
          <p:cNvSpPr/>
          <p:nvPr/>
        </p:nvSpPr>
        <p:spPr>
          <a:xfrm>
            <a:off x="5168552" y="3997886"/>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Oval 45"/>
          <p:cNvSpPr/>
          <p:nvPr/>
        </p:nvSpPr>
        <p:spPr>
          <a:xfrm>
            <a:off x="5044518" y="424227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Oval 46"/>
          <p:cNvSpPr/>
          <p:nvPr/>
        </p:nvSpPr>
        <p:spPr>
          <a:xfrm>
            <a:off x="4885589" y="4517852"/>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Oval 47"/>
          <p:cNvSpPr/>
          <p:nvPr/>
        </p:nvSpPr>
        <p:spPr>
          <a:xfrm>
            <a:off x="4752020" y="490823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Oval 48"/>
          <p:cNvSpPr/>
          <p:nvPr/>
        </p:nvSpPr>
        <p:spPr>
          <a:xfrm>
            <a:off x="4622041" y="5233465"/>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Oval 49"/>
          <p:cNvSpPr/>
          <p:nvPr/>
        </p:nvSpPr>
        <p:spPr>
          <a:xfrm>
            <a:off x="4622041" y="5604048"/>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Oval 50"/>
          <p:cNvSpPr/>
          <p:nvPr/>
        </p:nvSpPr>
        <p:spPr>
          <a:xfrm>
            <a:off x="4708072" y="5928791"/>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Oval 51"/>
          <p:cNvSpPr/>
          <p:nvPr/>
        </p:nvSpPr>
        <p:spPr>
          <a:xfrm>
            <a:off x="5044517" y="6206634"/>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Oval 52"/>
          <p:cNvSpPr/>
          <p:nvPr/>
        </p:nvSpPr>
        <p:spPr>
          <a:xfrm>
            <a:off x="5399988" y="6444963"/>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4" name="Oval 53"/>
          <p:cNvSpPr/>
          <p:nvPr/>
        </p:nvSpPr>
        <p:spPr>
          <a:xfrm>
            <a:off x="5795564" y="646839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Oval 54"/>
          <p:cNvSpPr/>
          <p:nvPr/>
        </p:nvSpPr>
        <p:spPr>
          <a:xfrm>
            <a:off x="6204323" y="6468397"/>
            <a:ext cx="247055" cy="247055"/>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Oval 55"/>
          <p:cNvSpPr/>
          <p:nvPr/>
        </p:nvSpPr>
        <p:spPr>
          <a:xfrm>
            <a:off x="6508917" y="6296470"/>
            <a:ext cx="489358" cy="489358"/>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Oval 56"/>
          <p:cNvSpPr/>
          <p:nvPr/>
        </p:nvSpPr>
        <p:spPr>
          <a:xfrm>
            <a:off x="6948264" y="633592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Oval 57"/>
          <p:cNvSpPr/>
          <p:nvPr/>
        </p:nvSpPr>
        <p:spPr>
          <a:xfrm>
            <a:off x="7308304" y="622798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Oval 58"/>
          <p:cNvSpPr/>
          <p:nvPr/>
        </p:nvSpPr>
        <p:spPr>
          <a:xfrm>
            <a:off x="7573267" y="6044289"/>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Oval 59"/>
          <p:cNvSpPr/>
          <p:nvPr/>
        </p:nvSpPr>
        <p:spPr>
          <a:xfrm>
            <a:off x="7740352" y="5727575"/>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Oval 60"/>
          <p:cNvSpPr/>
          <p:nvPr/>
        </p:nvSpPr>
        <p:spPr>
          <a:xfrm>
            <a:off x="7820322" y="5429531"/>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2" name="Oval 61"/>
          <p:cNvSpPr/>
          <p:nvPr/>
        </p:nvSpPr>
        <p:spPr>
          <a:xfrm>
            <a:off x="7829846" y="5109937"/>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Oval 62"/>
          <p:cNvSpPr/>
          <p:nvPr/>
        </p:nvSpPr>
        <p:spPr>
          <a:xfrm>
            <a:off x="7740351" y="476037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4" name="Oval 63"/>
          <p:cNvSpPr/>
          <p:nvPr/>
        </p:nvSpPr>
        <p:spPr>
          <a:xfrm>
            <a:off x="7616824" y="4484203"/>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5" name="Oval 64"/>
          <p:cNvSpPr/>
          <p:nvPr/>
        </p:nvSpPr>
        <p:spPr>
          <a:xfrm>
            <a:off x="7457503" y="4149080"/>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6" name="Oval 65"/>
          <p:cNvSpPr/>
          <p:nvPr/>
        </p:nvSpPr>
        <p:spPr>
          <a:xfrm>
            <a:off x="7368899" y="37995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7" name="Oval 66"/>
          <p:cNvSpPr/>
          <p:nvPr/>
        </p:nvSpPr>
        <p:spPr>
          <a:xfrm>
            <a:off x="7421289" y="3499966"/>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8" name="Oval 67"/>
          <p:cNvSpPr/>
          <p:nvPr/>
        </p:nvSpPr>
        <p:spPr>
          <a:xfrm>
            <a:off x="7498951" y="319546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9" name="Oval 68"/>
          <p:cNvSpPr/>
          <p:nvPr/>
        </p:nvSpPr>
        <p:spPr>
          <a:xfrm>
            <a:off x="7622478" y="2862882"/>
            <a:ext cx="247055" cy="247055"/>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0" name="Oval 69"/>
          <p:cNvSpPr/>
          <p:nvPr/>
        </p:nvSpPr>
        <p:spPr>
          <a:xfrm>
            <a:off x="7769223" y="2416407"/>
            <a:ext cx="479350" cy="479350"/>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5" name="TextBox 74"/>
          <p:cNvSpPr txBox="1"/>
          <p:nvPr/>
        </p:nvSpPr>
        <p:spPr>
          <a:xfrm>
            <a:off x="211150" y="3943153"/>
            <a:ext cx="2199887" cy="523220"/>
          </a:xfrm>
          <a:prstGeom prst="rect">
            <a:avLst/>
          </a:prstGeom>
          <a:solidFill>
            <a:srgbClr val="FFC000"/>
          </a:solidFill>
        </p:spPr>
        <p:txBody>
          <a:bodyPr wrap="square" rtlCol="0">
            <a:spAutoFit/>
          </a:bodyPr>
          <a:lstStyle/>
          <a:p>
            <a:pPr algn="just"/>
            <a:r>
              <a:rPr lang="en-US" sz="2800" b="1" dirty="0" err="1" smtClean="0">
                <a:solidFill>
                  <a:prstClr val="black"/>
                </a:solidFill>
                <a:latin typeface="HP001 4 hàng" panose="020B0603050302020204" pitchFamily="34" charset="-93"/>
              </a:rPr>
              <a:t>Khởi</a:t>
            </a:r>
            <a:r>
              <a:rPr lang="en-US" sz="2800" b="1" dirty="0" smtClean="0">
                <a:solidFill>
                  <a:prstClr val="black"/>
                </a:solidFill>
                <a:latin typeface="HP001 4 hàng" panose="020B0603050302020204" pitchFamily="34" charset="-93"/>
              </a:rPr>
              <a:t> </a:t>
            </a:r>
            <a:r>
              <a:rPr lang="en-US" sz="2800" b="1" dirty="0" err="1" smtClean="0">
                <a:solidFill>
                  <a:prstClr val="black"/>
                </a:solidFill>
                <a:latin typeface="HP001 4 hàng" panose="020B0603050302020204" pitchFamily="34" charset="-93"/>
              </a:rPr>
              <a:t>động</a:t>
            </a:r>
            <a:r>
              <a:rPr lang="en-US" sz="2800" b="1" dirty="0" smtClean="0">
                <a:solidFill>
                  <a:prstClr val="black"/>
                </a:solidFill>
                <a:latin typeface="HP001 4 hàng" panose="020B0603050302020204" pitchFamily="34" charset="-93"/>
              </a:rPr>
              <a:t>.</a:t>
            </a:r>
            <a:endParaRPr lang="vi-VN" sz="2800" b="1" dirty="0">
              <a:solidFill>
                <a:prstClr val="black"/>
              </a:solidFill>
              <a:latin typeface="HP001 4 hàng" panose="020B0603050302020204" pitchFamily="34" charset="-93"/>
            </a:endParaRPr>
          </a:p>
        </p:txBody>
      </p:sp>
      <p:sp>
        <p:nvSpPr>
          <p:cNvPr id="76" name="TextBox 75"/>
          <p:cNvSpPr txBox="1"/>
          <p:nvPr/>
        </p:nvSpPr>
        <p:spPr>
          <a:xfrm>
            <a:off x="4463988" y="2739561"/>
            <a:ext cx="1939242" cy="523220"/>
          </a:xfrm>
          <a:prstGeom prst="rect">
            <a:avLst/>
          </a:prstGeom>
          <a:solidFill>
            <a:srgbClr val="FF9900"/>
          </a:solidFill>
          <a:ln w="28575">
            <a:solidFill>
              <a:schemeClr val="tx1"/>
            </a:solidFill>
          </a:ln>
        </p:spPr>
        <p:txBody>
          <a:bodyPr wrap="square" rtlCol="0">
            <a:spAutoFit/>
          </a:bodyPr>
          <a:lstStyle/>
          <a:p>
            <a:pPr algn="just"/>
            <a:r>
              <a:rPr lang="en-US" sz="2800" b="1" dirty="0" err="1" smtClean="0">
                <a:solidFill>
                  <a:schemeClr val="bg1"/>
                </a:solidFill>
                <a:latin typeface="HP001 4 hàng" panose="020B0603050302020204" pitchFamily="34" charset="-93"/>
              </a:rPr>
              <a:t>Tăng</a:t>
            </a:r>
            <a:r>
              <a:rPr lang="en-US" sz="2800" b="1" dirty="0" smtClean="0">
                <a:solidFill>
                  <a:schemeClr val="bg1"/>
                </a:solidFill>
                <a:latin typeface="HP001 4 hàng" panose="020B0603050302020204" pitchFamily="34" charset="-93"/>
              </a:rPr>
              <a:t> </a:t>
            </a:r>
            <a:r>
              <a:rPr lang="en-US" sz="2800" b="1" dirty="0" err="1" smtClean="0">
                <a:solidFill>
                  <a:schemeClr val="bg1"/>
                </a:solidFill>
                <a:latin typeface="HP001 4 hàng" panose="020B0603050302020204" pitchFamily="34" charset="-93"/>
              </a:rPr>
              <a:t>tốc</a:t>
            </a:r>
            <a:r>
              <a:rPr lang="en-US" sz="2800" b="1" dirty="0" smtClean="0">
                <a:solidFill>
                  <a:prstClr val="black"/>
                </a:solidFill>
                <a:latin typeface="HP001 4 hàng" panose="020B0603050302020204" pitchFamily="34" charset="-93"/>
              </a:rPr>
              <a:t>.</a:t>
            </a:r>
            <a:endParaRPr lang="vi-VN" sz="2800" b="1" dirty="0">
              <a:solidFill>
                <a:prstClr val="black"/>
              </a:solidFill>
              <a:latin typeface="HP001 4 hàng" panose="020B0603050302020204" pitchFamily="34" charset="-93"/>
            </a:endParaRPr>
          </a:p>
        </p:txBody>
      </p:sp>
      <p:sp>
        <p:nvSpPr>
          <p:cNvPr id="77" name="TextBox 76"/>
          <p:cNvSpPr txBox="1"/>
          <p:nvPr/>
        </p:nvSpPr>
        <p:spPr>
          <a:xfrm>
            <a:off x="7176801" y="2117982"/>
            <a:ext cx="1800200" cy="523220"/>
          </a:xfrm>
          <a:prstGeom prst="rect">
            <a:avLst/>
          </a:prstGeom>
          <a:solidFill>
            <a:srgbClr val="00B0F0"/>
          </a:solidFill>
          <a:ln>
            <a:solidFill>
              <a:schemeClr val="tx1"/>
            </a:solidFill>
          </a:ln>
        </p:spPr>
        <p:txBody>
          <a:bodyPr wrap="square" rtlCol="0">
            <a:spAutoFit/>
          </a:bodyPr>
          <a:lstStyle/>
          <a:p>
            <a:pPr algn="ctr"/>
            <a:r>
              <a:rPr lang="en-US" sz="2800" b="1" smtClean="0">
                <a:solidFill>
                  <a:prstClr val="black"/>
                </a:solidFill>
                <a:latin typeface="HP001 4 hàng" panose="020B0603050302020204" pitchFamily="34" charset="-93"/>
              </a:rPr>
              <a:t>Về dích.</a:t>
            </a:r>
            <a:endParaRPr lang="vi-VN" sz="2800" b="1">
              <a:solidFill>
                <a:prstClr val="black"/>
              </a:solidFill>
              <a:latin typeface="HP001 4 hàng" panose="020B0603050302020204" pitchFamily="34" charset="-93"/>
            </a:endParaRPr>
          </a:p>
        </p:txBody>
      </p:sp>
    </p:spTree>
    <p:extLst>
      <p:ext uri="{BB962C8B-B14F-4D97-AF65-F5344CB8AC3E}">
        <p14:creationId xmlns:p14="http://schemas.microsoft.com/office/powerpoint/2010/main" val="34756077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100"/>
                                        <p:tgtEl>
                                          <p:spTgt spid="57"/>
                                        </p:tgtEl>
                                      </p:cBhvr>
                                    </p:animEffect>
                                  </p:childTnLst>
                                </p:cTn>
                              </p:par>
                            </p:childTnLst>
                          </p:cTn>
                        </p:par>
                        <p:par>
                          <p:cTn id="8" fill="hold">
                            <p:stCondLst>
                              <p:cond delay="1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100"/>
                                        <p:tgtEl>
                                          <p:spTgt spid="58"/>
                                        </p:tgtEl>
                                      </p:cBhvr>
                                    </p:animEffect>
                                  </p:childTnLst>
                                </p:cTn>
                              </p:par>
                            </p:childTnLst>
                          </p:cTn>
                        </p:par>
                        <p:par>
                          <p:cTn id="12" fill="hold">
                            <p:stCondLst>
                              <p:cond delay="2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
                                        <p:tgtEl>
                                          <p:spTgt spid="59"/>
                                        </p:tgtEl>
                                      </p:cBhvr>
                                    </p:animEffect>
                                  </p:childTnLst>
                                </p:cTn>
                              </p:par>
                            </p:childTnLst>
                          </p:cTn>
                        </p:par>
                        <p:par>
                          <p:cTn id="16" fill="hold">
                            <p:stCondLst>
                              <p:cond delay="300"/>
                            </p:stCondLst>
                            <p:childTnLst>
                              <p:par>
                                <p:cTn id="17" presetID="10" presetClass="entr" presetSubtype="0"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
                                        <p:tgtEl>
                                          <p:spTgt spid="60"/>
                                        </p:tgtEl>
                                      </p:cBhvr>
                                    </p:animEffect>
                                  </p:childTnLst>
                                </p:cTn>
                              </p:par>
                            </p:childTnLst>
                          </p:cTn>
                        </p:par>
                        <p:par>
                          <p:cTn id="20" fill="hold">
                            <p:stCondLst>
                              <p:cond delay="400"/>
                            </p:stCondLst>
                            <p:childTnLst>
                              <p:par>
                                <p:cTn id="21" presetID="10" presetClass="entr" presetSubtype="0"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
                                        <p:tgtEl>
                                          <p:spTgt spid="61"/>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fade">
                                      <p:cBhvr>
                                        <p:cTn id="27" dur="100"/>
                                        <p:tgtEl>
                                          <p:spTgt spid="62"/>
                                        </p:tgtEl>
                                      </p:cBhvr>
                                    </p:animEffect>
                                  </p:childTnLst>
                                </p:cTn>
                              </p:par>
                            </p:childTnLst>
                          </p:cTn>
                        </p:par>
                        <p:par>
                          <p:cTn id="28" fill="hold">
                            <p:stCondLst>
                              <p:cond delay="600"/>
                            </p:stCondLst>
                            <p:childTnLst>
                              <p:par>
                                <p:cTn id="29" presetID="10" presetClass="entr" presetSubtype="0" fill="hold" grpId="0" nodeType="after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fade">
                                      <p:cBhvr>
                                        <p:cTn id="31" dur="100"/>
                                        <p:tgtEl>
                                          <p:spTgt spid="63"/>
                                        </p:tgtEl>
                                      </p:cBhvr>
                                    </p:animEffect>
                                  </p:childTnLst>
                                </p:cTn>
                              </p:par>
                            </p:childTnLst>
                          </p:cTn>
                        </p:par>
                        <p:par>
                          <p:cTn id="32" fill="hold">
                            <p:stCondLst>
                              <p:cond delay="700"/>
                            </p:stCondLst>
                            <p:childTnLst>
                              <p:par>
                                <p:cTn id="33" presetID="10" presetClass="entr" presetSubtype="0"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100"/>
                                        <p:tgtEl>
                                          <p:spTgt spid="64"/>
                                        </p:tgtEl>
                                      </p:cBhvr>
                                    </p:animEffect>
                                  </p:childTnLst>
                                </p:cTn>
                              </p:par>
                            </p:childTnLst>
                          </p:cTn>
                        </p:par>
                        <p:par>
                          <p:cTn id="36" fill="hold">
                            <p:stCondLst>
                              <p:cond delay="800"/>
                            </p:stCondLst>
                            <p:childTnLst>
                              <p:par>
                                <p:cTn id="37" presetID="10" presetClass="entr" presetSubtype="0" fill="hold" grpId="0" nodeType="after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100"/>
                                        <p:tgtEl>
                                          <p:spTgt spid="65"/>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fade">
                                      <p:cBhvr>
                                        <p:cTn id="43" dur="100"/>
                                        <p:tgtEl>
                                          <p:spTgt spid="66"/>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
                                        <p:tgtEl>
                                          <p:spTgt spid="67"/>
                                        </p:tgtEl>
                                      </p:cBhvr>
                                    </p:animEffect>
                                  </p:childTnLst>
                                </p:cTn>
                              </p:par>
                            </p:childTnLst>
                          </p:cTn>
                        </p:par>
                        <p:par>
                          <p:cTn id="48" fill="hold">
                            <p:stCondLst>
                              <p:cond delay="1100"/>
                            </p:stCondLst>
                            <p:childTnLst>
                              <p:par>
                                <p:cTn id="49" presetID="10" presetClass="entr" presetSubtype="0" fill="hold" grpId="0" nodeType="after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100"/>
                                        <p:tgtEl>
                                          <p:spTgt spid="68"/>
                                        </p:tgtEl>
                                      </p:cBhvr>
                                    </p:animEffect>
                                  </p:childTnLst>
                                </p:cTn>
                              </p:par>
                            </p:childTnLst>
                          </p:cTn>
                        </p:par>
                        <p:par>
                          <p:cTn id="52" fill="hold">
                            <p:stCondLst>
                              <p:cond delay="1200"/>
                            </p:stCondLst>
                            <p:childTnLst>
                              <p:par>
                                <p:cTn id="53" presetID="10" presetClass="entr" presetSubtype="0"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
                                        <p:tgtEl>
                                          <p:spTgt spid="69"/>
                                        </p:tgtEl>
                                      </p:cBhvr>
                                    </p:animEffect>
                                  </p:childTnLst>
                                </p:cTn>
                              </p:par>
                            </p:childTnLst>
                          </p:cTn>
                        </p:par>
                        <p:par>
                          <p:cTn id="56" fill="hold">
                            <p:stCondLst>
                              <p:cond delay="1300"/>
                            </p:stCondLst>
                            <p:childTnLst>
                              <p:par>
                                <p:cTn id="57" presetID="10" presetClass="entr" presetSubtype="0"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
                                        <p:tgtEl>
                                          <p:spTgt spid="70"/>
                                        </p:tgtEl>
                                      </p:cBhvr>
                                    </p:animEffect>
                                  </p:childTnLst>
                                </p:cTn>
                              </p:par>
                            </p:childTnLst>
                          </p:cTn>
                        </p:par>
                        <p:par>
                          <p:cTn id="60" fill="hold">
                            <p:stCondLst>
                              <p:cond delay="1400"/>
                            </p:stCondLst>
                            <p:childTnLst>
                              <p:par>
                                <p:cTn id="61" presetID="27" presetClass="emph" presetSubtype="0" fill="remove" grpId="0" nodeType="afterEffect">
                                  <p:stCondLst>
                                    <p:cond delay="0"/>
                                  </p:stCondLst>
                                  <p:childTnLst>
                                    <p:animClr clrSpc="rgb" dir="cw">
                                      <p:cBhvr override="childStyle">
                                        <p:cTn id="62" dur="250" autoRev="1" fill="remove"/>
                                        <p:tgtEl>
                                          <p:spTgt spid="77"/>
                                        </p:tgtEl>
                                        <p:attrNameLst>
                                          <p:attrName>style.color</p:attrName>
                                        </p:attrNameLst>
                                      </p:cBhvr>
                                      <p:to>
                                        <a:schemeClr val="bg1"/>
                                      </p:to>
                                    </p:animClr>
                                    <p:animClr clrSpc="rgb" dir="cw">
                                      <p:cBhvr>
                                        <p:cTn id="63" dur="250" autoRev="1" fill="remove"/>
                                        <p:tgtEl>
                                          <p:spTgt spid="77"/>
                                        </p:tgtEl>
                                        <p:attrNameLst>
                                          <p:attrName>fillcolor</p:attrName>
                                        </p:attrNameLst>
                                      </p:cBhvr>
                                      <p:to>
                                        <a:schemeClr val="bg1"/>
                                      </p:to>
                                    </p:animClr>
                                    <p:set>
                                      <p:cBhvr>
                                        <p:cTn id="64" dur="250" autoRev="1" fill="remove"/>
                                        <p:tgtEl>
                                          <p:spTgt spid="77"/>
                                        </p:tgtEl>
                                        <p:attrNameLst>
                                          <p:attrName>fill.type</p:attrName>
                                        </p:attrNameLst>
                                      </p:cBhvr>
                                      <p:to>
                                        <p:strVal val="solid"/>
                                      </p:to>
                                    </p:set>
                                    <p:set>
                                      <p:cBhvr>
                                        <p:cTn id="65" dur="250" autoRev="1" fill="remove"/>
                                        <p:tgtEl>
                                          <p:spTgt spid="7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60848"/>
            <a:ext cx="9144000" cy="4797152"/>
          </a:xfrm>
          <a:prstGeom prst="rect">
            <a:avLst/>
          </a:prstGeom>
        </p:spPr>
      </p:pic>
      <p:sp>
        <p:nvSpPr>
          <p:cNvPr id="7" name="TextBox 6"/>
          <p:cNvSpPr txBox="1"/>
          <p:nvPr/>
        </p:nvSpPr>
        <p:spPr>
          <a:xfrm>
            <a:off x="1691680" y="4581128"/>
            <a:ext cx="6552728" cy="1077218"/>
          </a:xfrm>
          <a:prstGeom prst="rect">
            <a:avLst/>
          </a:prstGeom>
          <a:noFill/>
        </p:spPr>
        <p:txBody>
          <a:bodyPr wrap="square" rtlCol="0">
            <a:spAutoFit/>
          </a:bodyPr>
          <a:lstStyle/>
          <a:p>
            <a:r>
              <a:rPr lang="vi-VN" sz="3200" b="1" u="sng" smtClean="0">
                <a:solidFill>
                  <a:srgbClr val="00B050"/>
                </a:solidFill>
                <a:latin typeface="HP001 4 hàng" panose="020B0603050302020204" pitchFamily="34" charset="-93"/>
              </a:rPr>
              <a:t>Dặn dò:</a:t>
            </a:r>
          </a:p>
          <a:p>
            <a:r>
              <a:rPr lang="vi-VN" sz="3200" b="1" smtClean="0">
                <a:solidFill>
                  <a:srgbClr val="C00000"/>
                </a:solidFill>
                <a:latin typeface="HP001 4 hàng" panose="020B0603050302020204" pitchFamily="34" charset="-93"/>
              </a:rPr>
              <a:t>Chuẩn bị bài sau: Luyện tập</a:t>
            </a:r>
            <a:r>
              <a:rPr lang="vi-VN" sz="3200" b="1" u="sng" smtClean="0">
                <a:solidFill>
                  <a:srgbClr val="C00000"/>
                </a:solidFill>
                <a:latin typeface="HP001 4 hàng" panose="020B0603050302020204" pitchFamily="34" charset="-93"/>
              </a:rPr>
              <a:t>.</a:t>
            </a:r>
            <a:endParaRPr lang="vi-VN" sz="3200" b="1" u="sng">
              <a:solidFill>
                <a:srgbClr val="C00000"/>
              </a:solidFill>
              <a:latin typeface="HP001 4 hàng" panose="020B0603050302020204" pitchFamily="34" charset="-93"/>
            </a:endParaRPr>
          </a:p>
        </p:txBody>
      </p:sp>
    </p:spTree>
    <p:extLst>
      <p:ext uri="{BB962C8B-B14F-4D97-AF65-F5344CB8AC3E}">
        <p14:creationId xmlns:p14="http://schemas.microsoft.com/office/powerpoint/2010/main" val="71541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31640" y="560874"/>
            <a:ext cx="6120680" cy="707886"/>
          </a:xfrm>
          <a:prstGeom prst="rect">
            <a:avLst/>
          </a:prstGeom>
          <a:noFill/>
        </p:spPr>
        <p:txBody>
          <a:bodyPr wrap="square" rtlCol="0">
            <a:spAutoFit/>
          </a:bodyPr>
          <a:lstStyle/>
          <a:p>
            <a:pPr algn="ct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Tìm</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số</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trung</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bình</a:t>
            </a:r>
            <a:r>
              <a:rPr lang="en-US" sz="4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 </a:t>
            </a:r>
            <a:r>
              <a:rPr lang="en-US" sz="4000" b="1" dirty="0" err="1" smtClean="0">
                <a:solidFill>
                  <a:srgbClr val="FF0000"/>
                </a:solidFill>
                <a:effectLst>
                  <a:outerShdw blurRad="38100" dist="38100" dir="2700000" algn="tl">
                    <a:srgbClr val="000000">
                      <a:alpha val="43137"/>
                    </a:srgbClr>
                  </a:outerShdw>
                </a:effectLst>
                <a:latin typeface="Arial" pitchFamily="34" charset="0"/>
                <a:cs typeface="Arial" pitchFamily="34" charset="0"/>
              </a:rPr>
              <a:t>cộng</a:t>
            </a:r>
            <a:endParaRPr lang="vi-VN" sz="4000" b="1" u="sng"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7" name="Rectangle 6"/>
          <p:cNvSpPr/>
          <p:nvPr/>
        </p:nvSpPr>
        <p:spPr>
          <a:xfrm>
            <a:off x="89756" y="1844824"/>
            <a:ext cx="9036496" cy="1384995"/>
          </a:xfrm>
          <a:prstGeom prst="rect">
            <a:avLst/>
          </a:prstGeom>
        </p:spPr>
        <p:txBody>
          <a:bodyPr wrap="square">
            <a:spAutoFit/>
          </a:bodyPr>
          <a:lstStyle/>
          <a:p>
            <a:r>
              <a:rPr lang="en-US" sz="2800" b="1" u="sng" dirty="0" err="1">
                <a:effectLst>
                  <a:outerShdw blurRad="38100" dist="38100" dir="2700000" algn="tl">
                    <a:srgbClr val="000000">
                      <a:alpha val="43137"/>
                    </a:srgbClr>
                  </a:outerShdw>
                </a:effectLst>
                <a:latin typeface="Arial" pitchFamily="34" charset="0"/>
                <a:cs typeface="Arial" pitchFamily="34" charset="0"/>
              </a:rPr>
              <a:t>Ví</a:t>
            </a:r>
            <a:r>
              <a:rPr lang="en-US" sz="2800" b="1" u="sng" dirty="0">
                <a:effectLst>
                  <a:outerShdw blurRad="38100" dist="38100" dir="2700000" algn="tl">
                    <a:srgbClr val="000000">
                      <a:alpha val="43137"/>
                    </a:srgbClr>
                  </a:outerShdw>
                </a:effectLst>
                <a:latin typeface="Arial" pitchFamily="34" charset="0"/>
                <a:cs typeface="Arial" pitchFamily="34" charset="0"/>
              </a:rPr>
              <a:t> </a:t>
            </a:r>
            <a:r>
              <a:rPr lang="en-US" sz="2800" b="1" u="sng" dirty="0" err="1">
                <a:effectLst>
                  <a:outerShdw blurRad="38100" dist="38100" dir="2700000" algn="tl">
                    <a:srgbClr val="000000">
                      <a:alpha val="43137"/>
                    </a:srgbClr>
                  </a:outerShdw>
                </a:effectLst>
                <a:latin typeface="Arial" pitchFamily="34" charset="0"/>
                <a:cs typeface="Arial" pitchFamily="34" charset="0"/>
              </a:rPr>
              <a:t>dụ</a:t>
            </a:r>
            <a:r>
              <a:rPr lang="en-US" sz="2800" b="1" u="sng" dirty="0">
                <a:effectLst>
                  <a:outerShdw blurRad="38100" dist="38100" dir="2700000" algn="tl">
                    <a:srgbClr val="000000">
                      <a:alpha val="43137"/>
                    </a:srgbClr>
                  </a:outerShdw>
                </a:effectLst>
                <a:latin typeface="Arial" pitchFamily="34" charset="0"/>
                <a:cs typeface="Arial" pitchFamily="34" charset="0"/>
              </a:rPr>
              <a:t> 1:</a:t>
            </a:r>
            <a:r>
              <a:rPr lang="en-US" sz="2800" b="1" dirty="0">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Lan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6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Hoa</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4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Hỏi</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nếu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số</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chia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đều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cho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hai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thì</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mỗi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có</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bao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nhiêu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314820" y="3212256"/>
            <a:ext cx="2376264" cy="461665"/>
          </a:xfrm>
          <a:prstGeom prst="rect">
            <a:avLst/>
          </a:prstGeom>
          <a:noFill/>
        </p:spPr>
        <p:txBody>
          <a:bodyPr wrap="square" rtlCol="0">
            <a:spAutoFit/>
          </a:bodyPr>
          <a:lstStyle/>
          <a:p>
            <a:pPr algn="ctr"/>
            <a:r>
              <a:rPr lang="en-US" sz="2400" b="1" u="sng" err="1" smtClean="0">
                <a:latin typeface="HP001 4 hàng" panose="020B0603050302020204" pitchFamily="34" charset="-93"/>
              </a:rPr>
              <a:t>Tóm</a:t>
            </a:r>
            <a:r>
              <a:rPr lang="en-US" sz="2400" b="1" u="sng" smtClean="0">
                <a:latin typeface="HP001 4 hàng" panose="020B0603050302020204" pitchFamily="34" charset="-93"/>
              </a:rPr>
              <a:t> </a:t>
            </a:r>
            <a:r>
              <a:rPr lang="en-US" sz="2400" b="1" u="sng" err="1" smtClean="0">
                <a:latin typeface="HP001 4 hàng" panose="020B0603050302020204" pitchFamily="34" charset="-93"/>
              </a:rPr>
              <a:t>tắt</a:t>
            </a:r>
            <a:r>
              <a:rPr lang="en-US" sz="2400" b="1" u="sng" smtClean="0">
                <a:latin typeface="HP001 4 hàng" panose="020B0603050302020204" pitchFamily="34" charset="-93"/>
              </a:rPr>
              <a:t>:</a:t>
            </a:r>
            <a:endParaRPr lang="vi-VN" sz="2400" b="1" u="sng">
              <a:latin typeface="HP001 4 hàng" panose="020B0603050302020204" pitchFamily="34" charset="-93"/>
            </a:endParaRPr>
          </a:p>
        </p:txBody>
      </p:sp>
      <p:pic>
        <p:nvPicPr>
          <p:cNvPr id="10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4850792"/>
            <a:ext cx="1512168" cy="201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4608" y="3675707"/>
            <a:ext cx="1188132" cy="461665"/>
          </a:xfrm>
          <a:prstGeom prst="rect">
            <a:avLst/>
          </a:prstGeom>
          <a:noFill/>
        </p:spPr>
        <p:txBody>
          <a:bodyPr wrap="square" rtlCol="0">
            <a:spAutoFit/>
          </a:bodyPr>
          <a:lstStyle/>
          <a:p>
            <a:pPr algn="ctr"/>
            <a:r>
              <a:rPr lang="en-US" sz="2400" b="1" smtClean="0">
                <a:latin typeface="Arial" pitchFamily="34" charset="0"/>
                <a:cs typeface="Arial" pitchFamily="34" charset="0"/>
              </a:rPr>
              <a:t>Lan</a:t>
            </a:r>
            <a:endParaRPr lang="vi-VN" sz="2400" b="1" u="sng">
              <a:latin typeface="Arial" pitchFamily="34" charset="0"/>
              <a:cs typeface="Arial" pitchFamily="34" charset="0"/>
            </a:endParaRPr>
          </a:p>
        </p:txBody>
      </p:sp>
      <p:sp>
        <p:nvSpPr>
          <p:cNvPr id="24" name="TextBox 23"/>
          <p:cNvSpPr txBox="1"/>
          <p:nvPr/>
        </p:nvSpPr>
        <p:spPr>
          <a:xfrm>
            <a:off x="-110504" y="5065227"/>
            <a:ext cx="1188132" cy="461665"/>
          </a:xfrm>
          <a:prstGeom prst="rect">
            <a:avLst/>
          </a:prstGeom>
          <a:noFill/>
        </p:spPr>
        <p:txBody>
          <a:bodyPr wrap="square" rtlCol="0">
            <a:spAutoFit/>
          </a:bodyPr>
          <a:lstStyle/>
          <a:p>
            <a:pPr algn="ctr"/>
            <a:r>
              <a:rPr lang="en-US" sz="2400" b="1" smtClean="0">
                <a:latin typeface="Arial" pitchFamily="34" charset="0"/>
                <a:cs typeface="Arial" pitchFamily="34" charset="0"/>
              </a:rPr>
              <a:t>Hoa</a:t>
            </a:r>
            <a:endParaRPr lang="vi-VN" sz="2400" b="1">
              <a:latin typeface="Arial" pitchFamily="34" charset="0"/>
              <a:cs typeface="Arial" pitchFamily="34" charset="0"/>
            </a:endParaRPr>
          </a:p>
        </p:txBody>
      </p:sp>
      <p:cxnSp>
        <p:nvCxnSpPr>
          <p:cNvPr id="3" name="Straight Connector 2"/>
          <p:cNvCxnSpPr/>
          <p:nvPr/>
        </p:nvCxnSpPr>
        <p:spPr>
          <a:xfrm flipH="1">
            <a:off x="3779912" y="2233439"/>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24328" y="2276872"/>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77788" y="270892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858508" y="270892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465394" y="3068960"/>
            <a:ext cx="21426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485615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321297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3249304"/>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325466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1846"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22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37"/>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9756" y="1844824"/>
            <a:ext cx="9036496" cy="1384995"/>
          </a:xfrm>
          <a:prstGeom prst="rect">
            <a:avLst/>
          </a:prstGeom>
        </p:spPr>
        <p:txBody>
          <a:bodyPr wrap="squar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1:</a:t>
            </a:r>
            <a:r>
              <a:rPr lang="en-US" sz="2800" b="1"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Lan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6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Hoa</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4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smtClean="0">
                <a:solidFill>
                  <a:srgbClr val="0070C0"/>
                </a:solidFill>
                <a:effectLst>
                  <a:outerShdw blurRad="38100" dist="38100" dir="2700000" algn="tl">
                    <a:srgbClr val="000000">
                      <a:alpha val="43137"/>
                    </a:srgbClr>
                  </a:outerShdw>
                </a:effectLst>
                <a:latin typeface="Arial" pitchFamily="34" charset="0"/>
                <a:cs typeface="Arial" pitchFamily="34" charset="0"/>
              </a:rPr>
              <a:t>Hỏi</a:t>
            </a:r>
            <a:r>
              <a:rPr lang="en-US" sz="2800" b="1" dirty="0" smtClean="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nếu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số</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đủ</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được</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chia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đều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cho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hai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thì</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mỗi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bạn</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có</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bao</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nhiêu</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 </a:t>
            </a:r>
            <a:r>
              <a:rPr lang="en-US" sz="2800" b="1" dirty="0" err="1">
                <a:solidFill>
                  <a:srgbClr val="0070C0"/>
                </a:solidFill>
                <a:effectLst>
                  <a:outerShdw blurRad="38100" dist="38100" dir="2700000" algn="tl">
                    <a:srgbClr val="000000">
                      <a:alpha val="43137"/>
                    </a:srgbClr>
                  </a:outerShdw>
                </a:effectLst>
                <a:latin typeface="Arial" pitchFamily="34" charset="0"/>
                <a:cs typeface="Arial" pitchFamily="34" charset="0"/>
              </a:rPr>
              <a:t>trái</a:t>
            </a:r>
            <a:r>
              <a:rPr lang="en-US" sz="2800" b="1" dirty="0">
                <a:solidFill>
                  <a:srgbClr val="0070C0"/>
                </a:solidFill>
                <a:effectLst>
                  <a:outerShdw blurRad="38100" dist="38100" dir="2700000" algn="tl">
                    <a:srgbClr val="000000">
                      <a:alpha val="43137"/>
                    </a:srgbClr>
                  </a:outerShdw>
                </a:effectLst>
                <a:latin typeface="Arial" pitchFamily="34" charset="0"/>
                <a:cs typeface="Arial" pitchFamily="34" charset="0"/>
              </a:rPr>
              <a:t>?</a:t>
            </a:r>
            <a:endParaRPr lang="vi-VN" sz="2800" b="1" dirty="0">
              <a:solidFill>
                <a:srgbClr val="0070C0"/>
              </a:solidFill>
              <a:effectLst>
                <a:outerShdw blurRad="38100" dist="38100" dir="2700000" algn="tl">
                  <a:srgbClr val="000000">
                    <a:alpha val="43137"/>
                  </a:srgbClr>
                </a:outerShdw>
              </a:effectLst>
              <a:latin typeface="Arial" pitchFamily="34" charset="0"/>
              <a:cs typeface="Arial" pitchFamily="34" charset="0"/>
            </a:endParaRPr>
          </a:p>
        </p:txBody>
      </p:sp>
      <p:sp>
        <p:nvSpPr>
          <p:cNvPr id="11" name="TextBox 10"/>
          <p:cNvSpPr txBox="1"/>
          <p:nvPr/>
        </p:nvSpPr>
        <p:spPr>
          <a:xfrm>
            <a:off x="3182921" y="3212975"/>
            <a:ext cx="2376264" cy="461665"/>
          </a:xfrm>
          <a:prstGeom prst="rect">
            <a:avLst/>
          </a:prstGeom>
          <a:noFill/>
        </p:spPr>
        <p:txBody>
          <a:bodyPr wrap="square" rtlCol="0">
            <a:spAutoFit/>
          </a:bodyPr>
          <a:lstStyle/>
          <a:p>
            <a:pPr algn="ctr"/>
            <a:r>
              <a:rPr lang="en-US" sz="2400" b="1" u="sng" smtClean="0">
                <a:solidFill>
                  <a:prstClr val="black"/>
                </a:solidFill>
                <a:latin typeface="HP001 4 hàng" panose="020B0603050302020204" pitchFamily="34" charset="-93"/>
              </a:rPr>
              <a:t>Giải:</a:t>
            </a:r>
            <a:endParaRPr lang="vi-VN" sz="2400" b="1" u="sng">
              <a:solidFill>
                <a:prstClr val="black"/>
              </a:solidFill>
              <a:latin typeface="HP001 4 hàng" panose="020B0603050302020204" pitchFamily="34" charset="-93"/>
            </a:endParaRPr>
          </a:p>
        </p:txBody>
      </p:sp>
      <p:pic>
        <p:nvPicPr>
          <p:cNvPr id="10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38602" y="4850792"/>
            <a:ext cx="1512168" cy="20162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4608" y="3675707"/>
            <a:ext cx="1188132" cy="461665"/>
          </a:xfrm>
          <a:prstGeom prst="rect">
            <a:avLst/>
          </a:prstGeom>
          <a:noFill/>
        </p:spPr>
        <p:txBody>
          <a:bodyPr wrap="square" rtlCol="0">
            <a:spAutoFit/>
          </a:bodyPr>
          <a:lstStyle/>
          <a:p>
            <a:pPr algn="ctr"/>
            <a:r>
              <a:rPr lang="en-US" sz="2400" b="1" smtClean="0">
                <a:solidFill>
                  <a:prstClr val="black"/>
                </a:solidFill>
                <a:latin typeface="Arial" pitchFamily="34" charset="0"/>
                <a:cs typeface="Arial" pitchFamily="34" charset="0"/>
              </a:rPr>
              <a:t>Lan</a:t>
            </a:r>
            <a:endParaRPr lang="vi-VN" sz="2400" b="1" u="sng">
              <a:solidFill>
                <a:prstClr val="black"/>
              </a:solidFill>
              <a:latin typeface="Arial" pitchFamily="34" charset="0"/>
              <a:cs typeface="Arial" pitchFamily="34" charset="0"/>
            </a:endParaRPr>
          </a:p>
        </p:txBody>
      </p:sp>
      <p:sp>
        <p:nvSpPr>
          <p:cNvPr id="24" name="TextBox 23"/>
          <p:cNvSpPr txBox="1"/>
          <p:nvPr/>
        </p:nvSpPr>
        <p:spPr>
          <a:xfrm>
            <a:off x="-110504" y="5065227"/>
            <a:ext cx="1188132" cy="461665"/>
          </a:xfrm>
          <a:prstGeom prst="rect">
            <a:avLst/>
          </a:prstGeom>
          <a:noFill/>
        </p:spPr>
        <p:txBody>
          <a:bodyPr wrap="square" rtlCol="0">
            <a:spAutoFit/>
          </a:bodyPr>
          <a:lstStyle/>
          <a:p>
            <a:pPr algn="ctr"/>
            <a:r>
              <a:rPr lang="en-US" sz="2400" b="1" smtClean="0">
                <a:solidFill>
                  <a:prstClr val="black"/>
                </a:solidFill>
                <a:latin typeface="Arial" pitchFamily="34" charset="0"/>
                <a:cs typeface="Arial" pitchFamily="34" charset="0"/>
              </a:rPr>
              <a:t>Hoa</a:t>
            </a:r>
            <a:endParaRPr lang="vi-VN" sz="2400" b="1">
              <a:solidFill>
                <a:prstClr val="black"/>
              </a:solidFill>
              <a:latin typeface="Arial" pitchFamily="34" charset="0"/>
              <a:cs typeface="Arial" pitchFamily="34" charset="0"/>
            </a:endParaRPr>
          </a:p>
        </p:txBody>
      </p:sp>
      <p:cxnSp>
        <p:nvCxnSpPr>
          <p:cNvPr id="3" name="Straight Connector 2"/>
          <p:cNvCxnSpPr/>
          <p:nvPr/>
        </p:nvCxnSpPr>
        <p:spPr>
          <a:xfrm flipH="1">
            <a:off x="3779912" y="2233439"/>
            <a:ext cx="18722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7524328" y="234888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33772" y="2780928"/>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786500" y="2708920"/>
            <a:ext cx="116987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123728" y="3140968"/>
            <a:ext cx="21426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485615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4855941"/>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32240" y="3212976"/>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99438" y="325466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23574"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247710"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5471846" y="3254453"/>
            <a:ext cx="1512168" cy="201622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Trieu\Desktop\dudu.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83568" y="3254663"/>
            <a:ext cx="1512168" cy="2041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2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61111E-6 1.2951E-7 L -0.13784 0.2308 " pathEditMode="relative" rAng="0" ptsTypes="AA">
                                      <p:cBhvr>
                                        <p:cTn id="6" dur="2000" fill="hold"/>
                                        <p:tgtEl>
                                          <p:spTgt spid="34"/>
                                        </p:tgtEl>
                                        <p:attrNameLst>
                                          <p:attrName>ppt_x</p:attrName>
                                          <p:attrName>ppt_y</p:attrName>
                                        </p:attrNameLst>
                                      </p:cBhvr>
                                      <p:rCtr x="-6892" y="115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162" y="1412776"/>
            <a:ext cx="2160240" cy="523220"/>
          </a:xfrm>
          <a:prstGeom prst="rect">
            <a:avLst/>
          </a:prstGeom>
          <a:noFill/>
        </p:spPr>
        <p:txBody>
          <a:bodyPr wrap="square" rtlCol="0">
            <a:spAutoFit/>
          </a:bodyPr>
          <a:lstStyle/>
          <a:p>
            <a:r>
              <a:rPr lang="en-US" sz="2800" b="1" u="sng" dirty="0" err="1" smtClean="0">
                <a:solidFill>
                  <a:srgbClr val="FF0000"/>
                </a:solidFill>
                <a:latin typeface="Arial" pitchFamily="34" charset="0"/>
                <a:cs typeface="Arial" pitchFamily="34" charset="0"/>
              </a:rPr>
              <a:t>Nhận</a:t>
            </a:r>
            <a:r>
              <a:rPr lang="en-US" sz="2800" b="1" u="sng" dirty="0" smtClean="0">
                <a:solidFill>
                  <a:srgbClr val="FF0000"/>
                </a:solidFill>
                <a:latin typeface="Arial" pitchFamily="34" charset="0"/>
                <a:cs typeface="Arial" pitchFamily="34" charset="0"/>
              </a:rPr>
              <a:t> </a:t>
            </a:r>
            <a:r>
              <a:rPr lang="en-US" sz="2800" b="1" u="sng" dirty="0" err="1" smtClean="0">
                <a:solidFill>
                  <a:srgbClr val="FF0000"/>
                </a:solidFill>
                <a:latin typeface="Arial" pitchFamily="34" charset="0"/>
                <a:cs typeface="Arial" pitchFamily="34" charset="0"/>
              </a:rPr>
              <a:t>xét</a:t>
            </a:r>
            <a:r>
              <a:rPr lang="en-US" sz="2800" b="1" u="sng" dirty="0" smtClean="0">
                <a:solidFill>
                  <a:srgbClr val="FF0000"/>
                </a:solidFill>
                <a:latin typeface="Arial" pitchFamily="34" charset="0"/>
                <a:cs typeface="Arial" pitchFamily="34" charset="0"/>
              </a:rPr>
              <a:t>:</a:t>
            </a:r>
            <a:endParaRPr lang="vi-VN" sz="2800" b="1" u="sng" dirty="0">
              <a:solidFill>
                <a:srgbClr val="FF0000"/>
              </a:solidFill>
              <a:latin typeface="Arial" pitchFamily="34" charset="0"/>
              <a:cs typeface="Arial" pitchFamily="34" charset="0"/>
            </a:endParaRPr>
          </a:p>
        </p:txBody>
      </p:sp>
      <p:sp>
        <p:nvSpPr>
          <p:cNvPr id="26" name="TextBox 25"/>
          <p:cNvSpPr txBox="1">
            <a:spLocks/>
          </p:cNvSpPr>
          <p:nvPr/>
        </p:nvSpPr>
        <p:spPr>
          <a:xfrm>
            <a:off x="164162" y="1928232"/>
            <a:ext cx="8748464" cy="1733019"/>
          </a:xfrm>
          <a:prstGeom prst="rect">
            <a:avLst/>
          </a:prstGeom>
          <a:noFill/>
          <a:ln>
            <a:solidFill>
              <a:srgbClr val="FF0000"/>
            </a:solid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rPr>
              <a:t>.</a:t>
            </a:r>
          </a:p>
        </p:txBody>
      </p:sp>
      <p:sp>
        <p:nvSpPr>
          <p:cNvPr id="27" name="TextBox 26"/>
          <p:cNvSpPr txBox="1">
            <a:spLocks/>
          </p:cNvSpPr>
          <p:nvPr/>
        </p:nvSpPr>
        <p:spPr>
          <a:xfrm>
            <a:off x="1264746" y="2348880"/>
            <a:ext cx="6712094" cy="584775"/>
          </a:xfrm>
          <a:prstGeom prst="rect">
            <a:avLst/>
          </a:prstGeom>
          <a:noFill/>
          <a:ln>
            <a:noFill/>
          </a:ln>
        </p:spPr>
        <p:txBody>
          <a:bodyPr wrap="none" rtlCol="0" anchor="t" anchorCtr="0">
            <a:noAutofit/>
          </a:bodyPr>
          <a:lstStyle/>
          <a:p>
            <a:pPr algn="ctr"/>
            <a:r>
              <a:rPr lang="en-US" sz="2800" b="1">
                <a:solidFill>
                  <a:srgbClr val="00B050"/>
                </a:solidFill>
                <a:effectLst>
                  <a:outerShdw blurRad="38100" dist="38100" dir="2700000" algn="tl">
                    <a:srgbClr val="000000">
                      <a:alpha val="43137"/>
                    </a:srgbClr>
                  </a:outerShdw>
                </a:effectLst>
                <a:latin typeface="Arial" pitchFamily="34" charset="0"/>
                <a:cs typeface="Arial" pitchFamily="34" charset="0"/>
              </a:rPr>
              <a:t>Lan hái được 6 trái đu đủ, Hoa hái được 4 trái đu </a:t>
            </a:r>
            <a:r>
              <a:rPr lang="en-US" sz="2800" b="1" smtClean="0">
                <a:solidFill>
                  <a:srgbClr val="00B050"/>
                </a:solidFill>
                <a:effectLst>
                  <a:outerShdw blurRad="38100" dist="38100" dir="2700000" algn="tl">
                    <a:srgbClr val="000000">
                      <a:alpha val="43137"/>
                    </a:srgbClr>
                  </a:outerShdw>
                </a:effectLst>
                <a:latin typeface="Arial" pitchFamily="34" charset="0"/>
                <a:cs typeface="Arial" pitchFamily="34" charset="0"/>
              </a:rPr>
              <a:t>đủ, </a:t>
            </a:r>
          </a:p>
          <a:p>
            <a:pPr algn="ctr"/>
            <a:r>
              <a:rPr lang="en-US" sz="2800" b="1" smtClean="0">
                <a:solidFill>
                  <a:srgbClr val="00B050"/>
                </a:solidFill>
                <a:effectLst>
                  <a:outerShdw blurRad="38100" dist="38100" dir="2700000" algn="tl">
                    <a:srgbClr val="000000">
                      <a:alpha val="43137"/>
                    </a:srgbClr>
                  </a:outerShdw>
                </a:effectLst>
                <a:latin typeface="Arial" pitchFamily="34" charset="0"/>
                <a:cs typeface="Arial" pitchFamily="34" charset="0"/>
              </a:rPr>
              <a:t>trung bình mỗi bạn hái được 5 trái đu đủ.</a:t>
            </a:r>
          </a:p>
        </p:txBody>
      </p:sp>
      <p:sp>
        <p:nvSpPr>
          <p:cNvPr id="11" name="TextBox 10"/>
          <p:cNvSpPr txBox="1">
            <a:spLocks/>
          </p:cNvSpPr>
          <p:nvPr/>
        </p:nvSpPr>
        <p:spPr>
          <a:xfrm>
            <a:off x="638440" y="4005064"/>
            <a:ext cx="7894000" cy="800799"/>
          </a:xfrm>
          <a:prstGeom prst="rect">
            <a:avLst/>
          </a:prstGeom>
          <a:noFill/>
          <a:ln>
            <a:solidFill>
              <a:srgbClr val="FF0000"/>
            </a:solid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HP001 4 hàng" panose="020B0603050302020204" pitchFamily="34" charset="-93"/>
              </a:rPr>
              <a:t>.</a:t>
            </a:r>
          </a:p>
        </p:txBody>
      </p:sp>
      <p:sp>
        <p:nvSpPr>
          <p:cNvPr id="14" name="TextBox 13"/>
          <p:cNvSpPr txBox="1">
            <a:spLocks/>
          </p:cNvSpPr>
          <p:nvPr/>
        </p:nvSpPr>
        <p:spPr>
          <a:xfrm>
            <a:off x="1182347" y="4149080"/>
            <a:ext cx="6712094" cy="584775"/>
          </a:xfrm>
          <a:prstGeom prst="rect">
            <a:avLst/>
          </a:prstGeom>
          <a:noFill/>
          <a:ln>
            <a:noFill/>
          </a:ln>
        </p:spPr>
        <p:txBody>
          <a:bodyPr wrap="none" rtlCol="0" anchor="t" anchorCtr="0">
            <a:noAutofit/>
          </a:bodyPr>
          <a:lstStyle/>
          <a:p>
            <a:pPr algn="ctr"/>
            <a:r>
              <a:rPr lang="en-US" sz="3200" b="1" smtClean="0">
                <a:solidFill>
                  <a:srgbClr val="00B050"/>
                </a:solidFill>
                <a:effectLst>
                  <a:outerShdw blurRad="38100" dist="38100" dir="2700000" algn="tl">
                    <a:srgbClr val="000000">
                      <a:alpha val="43137"/>
                    </a:srgbClr>
                  </a:outerShdw>
                </a:effectLst>
                <a:latin typeface="Arial" pitchFamily="34" charset="0"/>
                <a:cs typeface="Arial" pitchFamily="34" charset="0"/>
                <a:sym typeface="Wingdings 2"/>
              </a:rPr>
              <a:t> </a:t>
            </a:r>
            <a:r>
              <a:rPr lang="en-US" sz="3200" b="1" smtClean="0">
                <a:solidFill>
                  <a:srgbClr val="002060"/>
                </a:solidFill>
                <a:effectLst>
                  <a:outerShdw blurRad="38100" dist="38100" dir="2700000" algn="tl">
                    <a:srgbClr val="000000">
                      <a:alpha val="43137"/>
                    </a:srgbClr>
                  </a:outerShdw>
                </a:effectLst>
                <a:latin typeface="Arial" pitchFamily="34" charset="0"/>
                <a:cs typeface="Arial" pitchFamily="34" charset="0"/>
              </a:rPr>
              <a:t>5 là số trung bình cộng của 6 và 4.</a:t>
            </a:r>
          </a:p>
        </p:txBody>
      </p:sp>
    </p:spTree>
    <p:extLst>
      <p:ext uri="{BB962C8B-B14F-4D97-AF65-F5344CB8AC3E}">
        <p14:creationId xmlns:p14="http://schemas.microsoft.com/office/powerpoint/2010/main" val="173012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 grpId="0" animBg="1"/>
      <p:bldP spid="27" grpId="0"/>
      <p:bldP spid="11"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44824"/>
            <a:ext cx="9126252" cy="1384995"/>
          </a:xfrm>
          <a:prstGeom prst="rect">
            <a:avLst/>
          </a:prstGeom>
        </p:spPr>
        <p:txBody>
          <a:bodyPr wrap="square">
            <a:spAutoFit/>
          </a:bodyPr>
          <a:lstStyle/>
          <a:p>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Ví</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err="1">
                <a:solidFill>
                  <a:prstClr val="black"/>
                </a:solidFill>
                <a:effectLst>
                  <a:outerShdw blurRad="38100" dist="38100" dir="2700000" algn="tl">
                    <a:srgbClr val="000000">
                      <a:alpha val="43137"/>
                    </a:srgbClr>
                  </a:outerShdw>
                </a:effectLst>
                <a:latin typeface="Arial" pitchFamily="34" charset="0"/>
                <a:cs typeface="Arial" pitchFamily="34" charset="0"/>
              </a:rPr>
              <a:t>dụ</a:t>
            </a:r>
            <a:r>
              <a:rPr lang="en-US" sz="2800" b="1" u="sng" dirty="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en-US" sz="2800" b="1" u="sng" dirty="0" smtClean="0">
                <a:solidFill>
                  <a:prstClr val="black"/>
                </a:solidFill>
                <a:effectLst>
                  <a:outerShdw blurRad="38100" dist="38100" dir="2700000" algn="tl">
                    <a:srgbClr val="000000">
                      <a:alpha val="43137"/>
                    </a:srgbClr>
                  </a:outerShdw>
                </a:effectLst>
                <a:latin typeface="Arial" pitchFamily="34" charset="0"/>
                <a:cs typeface="Arial" pitchFamily="34" charset="0"/>
              </a:rPr>
              <a:t>2:</a:t>
            </a:r>
            <a:r>
              <a:rPr lang="en-US" sz="2800" b="1" dirty="0" smtClean="0">
                <a:solidFill>
                  <a:prstClr val="black"/>
                </a:solidFill>
                <a:effectLst>
                  <a:outerShdw blurRad="38100" dist="38100" dir="2700000" algn="tl">
                    <a:srgbClr val="000000">
                      <a:alpha val="43137"/>
                    </a:srgbClr>
                  </a:outerShdw>
                </a:effectLst>
                <a:latin typeface="Arial" pitchFamily="34" charset="0"/>
                <a:cs typeface="Arial" pitchFamily="34" charset="0"/>
              </a:rPr>
              <a:t> </a:t>
            </a:r>
            <a:r>
              <a:rPr lang="vi-VN" sz="2800" b="1" dirty="0">
                <a:solidFill>
                  <a:srgbClr val="00B050"/>
                </a:solidFill>
                <a:effectLst>
                  <a:outerShdw blurRad="38100" dist="38100" dir="2700000" algn="tl">
                    <a:srgbClr val="000000">
                      <a:alpha val="43137"/>
                    </a:srgbClr>
                  </a:outerShdw>
                </a:effectLst>
                <a:latin typeface="Arial" pitchFamily="34" charset="0"/>
                <a:cs typeface="Arial" pitchFamily="34" charset="0"/>
              </a:rPr>
              <a:t>Số viên bi của Phúc, Lộc, Thọ lần lượt là 25 viên bi, 27 viên bi, 32 viên bi. Hỏi trung bình mỗi bạn có bao nhiêu viên bi?</a:t>
            </a:r>
          </a:p>
        </p:txBody>
      </p:sp>
      <p:cxnSp>
        <p:nvCxnSpPr>
          <p:cNvPr id="14" name="Straight Connector 13"/>
          <p:cNvCxnSpPr/>
          <p:nvPr/>
        </p:nvCxnSpPr>
        <p:spPr>
          <a:xfrm flipH="1">
            <a:off x="8244408" y="2233439"/>
            <a:ext cx="6734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500" y="2636912"/>
            <a:ext cx="111612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475656" y="2662064"/>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725966" y="2662815"/>
            <a:ext cx="312792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539552" y="3141332"/>
            <a:ext cx="2448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3347864" y="2662064"/>
            <a:ext cx="15121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923929" y="2233439"/>
            <a:ext cx="23042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53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Oval 146"/>
          <p:cNvSpPr/>
          <p:nvPr/>
        </p:nvSpPr>
        <p:spPr>
          <a:xfrm>
            <a:off x="117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0" name="Content Placeholder 2"/>
          <p:cNvSpPr>
            <a:spLocks noGrp="1"/>
          </p:cNvSpPr>
          <p:nvPr>
            <p:ph idx="1"/>
          </p:nvPr>
        </p:nvSpPr>
        <p:spPr>
          <a:xfrm>
            <a:off x="817240" y="3730351"/>
            <a:ext cx="1954560" cy="360040"/>
          </a:xfrm>
        </p:spPr>
        <p:txBody>
          <a:bodyPr>
            <a:noAutofit/>
          </a:bodyPr>
          <a:lstStyle/>
          <a:p>
            <a:pPr marL="0" indent="0" algn="ctr">
              <a:buNone/>
            </a:pP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25 </a:t>
            </a:r>
            <a:r>
              <a:rPr lang="en-US" sz="2400" b="1" dirty="0" err="1" smtClean="0">
                <a:solidFill>
                  <a:srgbClr val="C00000"/>
                </a:solidFill>
                <a:effectLst>
                  <a:outerShdw blurRad="38100" dist="38100" dir="2700000" algn="tl">
                    <a:srgbClr val="000000">
                      <a:alpha val="43137"/>
                    </a:srgbClr>
                  </a:outerShdw>
                </a:effectLst>
                <a:latin typeface="Arial" pitchFamily="34" charset="0"/>
                <a:cs typeface="Arial" pitchFamily="34" charset="0"/>
              </a:rPr>
              <a:t>viên</a:t>
            </a:r>
            <a:r>
              <a:rPr lang="en-US" sz="24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 bi</a:t>
            </a:r>
            <a:endParaRPr lang="en-US" sz="24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1" name="Content Placeholder 2"/>
          <p:cNvSpPr txBox="1">
            <a:spLocks/>
          </p:cNvSpPr>
          <p:nvPr/>
        </p:nvSpPr>
        <p:spPr>
          <a:xfrm>
            <a:off x="3491880" y="3645825"/>
            <a:ext cx="201622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Arial" pitchFamily="34" charset="0"/>
                <a:cs typeface="Arial" pitchFamily="34" charset="0"/>
              </a:rPr>
              <a:t>27 viên bi</a:t>
            </a:r>
            <a:endParaRPr lang="en-US" sz="2400" b="1">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2" name="Content Placeholder 2"/>
          <p:cNvSpPr txBox="1">
            <a:spLocks/>
          </p:cNvSpPr>
          <p:nvPr/>
        </p:nvSpPr>
        <p:spPr>
          <a:xfrm>
            <a:off x="6228184" y="3645825"/>
            <a:ext cx="1800200"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Arial" pitchFamily="34" charset="0"/>
                <a:cs typeface="Arial" pitchFamily="34" charset="0"/>
              </a:rPr>
              <a:t>32 viên bi</a:t>
            </a:r>
            <a:endParaRPr lang="en-US" sz="2400" b="1">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1" name="Oval 200"/>
          <p:cNvSpPr/>
          <p:nvPr/>
        </p:nvSpPr>
        <p:spPr>
          <a:xfrm>
            <a:off x="153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189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117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153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189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2250000" y="45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117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153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189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2250000" y="487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117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153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189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2250000" y="523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117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153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189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2250000" y="559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117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153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189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2250000" y="59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1170000" y="631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648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684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7200312" y="6570893"/>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2250000" y="415485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384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420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56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384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420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456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4925518" y="45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384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420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456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4925518" y="486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384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420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456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4925518" y="522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384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420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456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4925518" y="558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384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420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456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4925518" y="59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384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420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4565518" y="630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7559295" y="657190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4925518" y="414439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647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683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719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647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683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719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7553927" y="44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647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683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719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7553927" y="481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647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683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719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7553927" y="517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647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683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719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7553927" y="553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647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683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719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7553927" y="589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647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683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719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7553927" y="6250391"/>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7553927" y="4090391"/>
            <a:ext cx="180000" cy="180000"/>
          </a:xfrm>
          <a:prstGeom prst="ellipse">
            <a:avLst/>
          </a:prstGeom>
          <a:solidFill>
            <a:srgbClr val="FF00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aphicFrame>
        <p:nvGraphicFramePr>
          <p:cNvPr id="291" name="Table 290"/>
          <p:cNvGraphicFramePr>
            <a:graphicFrameLocks noGrp="1"/>
          </p:cNvGraphicFramePr>
          <p:nvPr>
            <p:extLst>
              <p:ext uri="{D42A27DB-BD31-4B8C-83A1-F6EECF244321}">
                <p14:modId xmlns:p14="http://schemas.microsoft.com/office/powerpoint/2010/main" val="281918845"/>
              </p:ext>
            </p:extLst>
          </p:nvPr>
        </p:nvGraphicFramePr>
        <p:xfrm>
          <a:off x="1912860" y="551345"/>
          <a:ext cx="4320000" cy="2560320"/>
        </p:xfrm>
        <a:graphic>
          <a:graphicData uri="http://schemas.openxmlformats.org/drawingml/2006/table">
            <a:tbl>
              <a:tblPr firstRow="1" bandRow="1">
                <a:tableStyleId>{5940675A-B579-460E-94D1-54222C63F5DA}</a:tableStyleId>
              </a:tblPr>
              <a:tblGrid>
                <a:gridCol w="360000"/>
                <a:gridCol w="360000"/>
                <a:gridCol w="360000"/>
                <a:gridCol w="360000"/>
                <a:gridCol w="360000"/>
                <a:gridCol w="360000"/>
                <a:gridCol w="360000"/>
                <a:gridCol w="360000"/>
                <a:gridCol w="360000"/>
                <a:gridCol w="360000"/>
                <a:gridCol w="360000"/>
                <a:gridCol w="360000"/>
              </a:tblGrid>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bl>
          </a:graphicData>
        </a:graphic>
      </p:graphicFrame>
      <p:sp>
        <p:nvSpPr>
          <p:cNvPr id="294" name="Content Placeholder 2"/>
          <p:cNvSpPr txBox="1">
            <a:spLocks/>
          </p:cNvSpPr>
          <p:nvPr/>
        </p:nvSpPr>
        <p:spPr>
          <a:xfrm>
            <a:off x="1156746" y="4540391"/>
            <a:ext cx="8590264" cy="1152128"/>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lgn="just">
              <a:lnSpc>
                <a:spcPct val="115000"/>
              </a:lnSpc>
              <a:buNone/>
            </a:pPr>
            <a:r>
              <a:rPr lang="en-US"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Tổng số viên bi của ba bạn là:</a:t>
            </a:r>
            <a:endParaRPr lang="vi-VN"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114300" indent="0" algn="just">
              <a:lnSpc>
                <a:spcPct val="115000"/>
              </a:lnSpc>
              <a:buNone/>
            </a:pPr>
            <a:r>
              <a:rPr lang="en-US"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25 + 27 + 32 =84 ( viên bi)</a:t>
            </a:r>
            <a:endParaRPr lang="vi-VN" b="1">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p:txBody>
      </p:sp>
      <p:sp>
        <p:nvSpPr>
          <p:cNvPr id="91" name="Content Placeholder 2"/>
          <p:cNvSpPr txBox="1">
            <a:spLocks/>
          </p:cNvSpPr>
          <p:nvPr/>
        </p:nvSpPr>
        <p:spPr>
          <a:xfrm>
            <a:off x="6439056" y="764704"/>
            <a:ext cx="1522512" cy="36004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b="1" smtClean="0">
                <a:solidFill>
                  <a:srgbClr val="00B050"/>
                </a:solidFill>
                <a:effectLst>
                  <a:outerShdw blurRad="38100" dist="38100" dir="2700000" algn="tl">
                    <a:srgbClr val="000000">
                      <a:alpha val="43137"/>
                    </a:srgbClr>
                  </a:outerShdw>
                </a:effectLst>
                <a:latin typeface="Arial" pitchFamily="34" charset="0"/>
                <a:cs typeface="Arial" pitchFamily="34" charset="0"/>
              </a:rPr>
              <a:t>84 viên bi</a:t>
            </a:r>
            <a:endParaRPr lang="en-US" b="1">
              <a:solidFill>
                <a:srgbClr val="00B05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val="157647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017 -1.48148E-6 L 0.09462 -0.50741 " pathEditMode="relative" rAng="0" ptsTypes="AA">
                                      <p:cBhvr>
                                        <p:cTn id="6" dur="2000" fill="hold"/>
                                        <p:tgtEl>
                                          <p:spTgt spid="147"/>
                                        </p:tgtEl>
                                        <p:attrNameLst>
                                          <p:attrName>ppt_x</p:attrName>
                                          <p:attrName>ppt_y</p:attrName>
                                        </p:attrNameLst>
                                      </p:cBhvr>
                                      <p:rCtr x="4740" y="-25370"/>
                                    </p:animMotion>
                                  </p:childTnLst>
                                </p:cTn>
                              </p:par>
                              <p:par>
                                <p:cTn id="7" presetID="63" presetClass="path" presetSubtype="0" accel="50000" decel="50000" fill="hold" grpId="0" nodeType="withEffect">
                                  <p:stCondLst>
                                    <p:cond delay="0"/>
                                  </p:stCondLst>
                                  <p:childTnLst>
                                    <p:animMotion origin="layout" path="M -0.00017 -1.48148E-6 L 0.09462 -0.50741 " pathEditMode="relative" rAng="0" ptsTypes="AA">
                                      <p:cBhvr>
                                        <p:cTn id="8" dur="2000" fill="hold"/>
                                        <p:tgtEl>
                                          <p:spTgt spid="201"/>
                                        </p:tgtEl>
                                        <p:attrNameLst>
                                          <p:attrName>ppt_x</p:attrName>
                                          <p:attrName>ppt_y</p:attrName>
                                        </p:attrNameLst>
                                      </p:cBhvr>
                                      <p:rCtr x="4740" y="-25370"/>
                                    </p:animMotion>
                                  </p:childTnLst>
                                </p:cTn>
                              </p:par>
                              <p:par>
                                <p:cTn id="9" presetID="63" presetClass="path" presetSubtype="0" accel="50000" decel="50000" fill="hold" grpId="0" nodeType="withEffect">
                                  <p:stCondLst>
                                    <p:cond delay="0"/>
                                  </p:stCondLst>
                                  <p:childTnLst>
                                    <p:animMotion origin="layout" path="M -0.00017 -1.48148E-6 L 0.09462 -0.50741 " pathEditMode="relative" rAng="0" ptsTypes="AA">
                                      <p:cBhvr>
                                        <p:cTn id="10" dur="2000" fill="hold"/>
                                        <p:tgtEl>
                                          <p:spTgt spid="202"/>
                                        </p:tgtEl>
                                        <p:attrNameLst>
                                          <p:attrName>ppt_x</p:attrName>
                                          <p:attrName>ppt_y</p:attrName>
                                        </p:attrNameLst>
                                      </p:cBhvr>
                                      <p:rCtr x="4740" y="-25370"/>
                                    </p:animMotion>
                                  </p:childTnLst>
                                </p:cTn>
                              </p:par>
                              <p:par>
                                <p:cTn id="11" presetID="63" presetClass="path" presetSubtype="0" accel="50000" decel="50000" fill="hold" grpId="0" nodeType="withEffect">
                                  <p:stCondLst>
                                    <p:cond delay="0"/>
                                  </p:stCondLst>
                                  <p:childTnLst>
                                    <p:animMotion origin="layout" path="M -0.00017 -1.48148E-6 L 0.09462 -0.50741 " pathEditMode="relative" rAng="0" ptsTypes="AA">
                                      <p:cBhvr>
                                        <p:cTn id="12" dur="2000" fill="hold"/>
                                        <p:tgtEl>
                                          <p:spTgt spid="233"/>
                                        </p:tgtEl>
                                        <p:attrNameLst>
                                          <p:attrName>ppt_x</p:attrName>
                                          <p:attrName>ppt_y</p:attrName>
                                        </p:attrNameLst>
                                      </p:cBhvr>
                                      <p:rCtr x="4740" y="-25370"/>
                                    </p:animMotion>
                                  </p:childTnLst>
                                </p:cTn>
                              </p:par>
                              <p:par>
                                <p:cTn id="13" presetID="63" presetClass="path" presetSubtype="0" accel="50000" decel="50000" fill="hold" grpId="0" nodeType="withEffect">
                                  <p:stCondLst>
                                    <p:cond delay="0"/>
                                  </p:stCondLst>
                                  <p:childTnLst>
                                    <p:animMotion origin="layout" path="M -0.00017 -1.48148E-6 L 0.09462 -0.50741 " pathEditMode="relative" rAng="0" ptsTypes="AA">
                                      <p:cBhvr>
                                        <p:cTn id="14" dur="2000" fill="hold"/>
                                        <p:tgtEl>
                                          <p:spTgt spid="204"/>
                                        </p:tgtEl>
                                        <p:attrNameLst>
                                          <p:attrName>ppt_x</p:attrName>
                                          <p:attrName>ppt_y</p:attrName>
                                        </p:attrNameLst>
                                      </p:cBhvr>
                                      <p:rCtr x="4740" y="-25370"/>
                                    </p:animMotion>
                                  </p:childTnLst>
                                </p:cTn>
                              </p:par>
                              <p:par>
                                <p:cTn id="15" presetID="63" presetClass="path" presetSubtype="0" accel="50000" decel="50000" fill="hold" grpId="0" nodeType="withEffect">
                                  <p:stCondLst>
                                    <p:cond delay="0"/>
                                  </p:stCondLst>
                                  <p:childTnLst>
                                    <p:animMotion origin="layout" path="M -0.00017 -1.48148E-6 L 0.09462 -0.50741 " pathEditMode="relative" rAng="0" ptsTypes="AA">
                                      <p:cBhvr>
                                        <p:cTn id="16" dur="2000" fill="hold"/>
                                        <p:tgtEl>
                                          <p:spTgt spid="205"/>
                                        </p:tgtEl>
                                        <p:attrNameLst>
                                          <p:attrName>ppt_x</p:attrName>
                                          <p:attrName>ppt_y</p:attrName>
                                        </p:attrNameLst>
                                      </p:cBhvr>
                                      <p:rCtr x="4740" y="-25370"/>
                                    </p:animMotion>
                                  </p:childTnLst>
                                </p:cTn>
                              </p:par>
                              <p:par>
                                <p:cTn id="17" presetID="63" presetClass="path" presetSubtype="0" accel="50000" decel="50000" fill="hold" grpId="0" nodeType="withEffect">
                                  <p:stCondLst>
                                    <p:cond delay="0"/>
                                  </p:stCondLst>
                                  <p:childTnLst>
                                    <p:animMotion origin="layout" path="M -0.00017 -1.48148E-6 L 0.09462 -0.50741 " pathEditMode="relative" rAng="0" ptsTypes="AA">
                                      <p:cBhvr>
                                        <p:cTn id="18" dur="2000" fill="hold"/>
                                        <p:tgtEl>
                                          <p:spTgt spid="206"/>
                                        </p:tgtEl>
                                        <p:attrNameLst>
                                          <p:attrName>ppt_x</p:attrName>
                                          <p:attrName>ppt_y</p:attrName>
                                        </p:attrNameLst>
                                      </p:cBhvr>
                                      <p:rCtr x="4740" y="-25370"/>
                                    </p:animMotion>
                                  </p:childTnLst>
                                </p:cTn>
                              </p:par>
                              <p:par>
                                <p:cTn id="19" presetID="63" presetClass="path" presetSubtype="0" accel="50000" decel="50000" fill="hold" grpId="0" nodeType="withEffect">
                                  <p:stCondLst>
                                    <p:cond delay="0"/>
                                  </p:stCondLst>
                                  <p:childTnLst>
                                    <p:animMotion origin="layout" path="M -0.00017 -1.48148E-6 L 0.09462 -0.50741 " pathEditMode="relative" rAng="0" ptsTypes="AA">
                                      <p:cBhvr>
                                        <p:cTn id="20" dur="2000" fill="hold"/>
                                        <p:tgtEl>
                                          <p:spTgt spid="207"/>
                                        </p:tgtEl>
                                        <p:attrNameLst>
                                          <p:attrName>ppt_x</p:attrName>
                                          <p:attrName>ppt_y</p:attrName>
                                        </p:attrNameLst>
                                      </p:cBhvr>
                                      <p:rCtr x="4740" y="-25370"/>
                                    </p:animMotion>
                                  </p:childTnLst>
                                </p:cTn>
                              </p:par>
                              <p:par>
                                <p:cTn id="21" presetID="63" presetClass="path" presetSubtype="0" accel="50000" decel="50000" fill="hold" grpId="0" nodeType="withEffect">
                                  <p:stCondLst>
                                    <p:cond delay="0"/>
                                  </p:stCondLst>
                                  <p:childTnLst>
                                    <p:animMotion origin="layout" path="M -0.00017 -1.48148E-6 L 0.09462 -0.50741 " pathEditMode="relative" rAng="0" ptsTypes="AA">
                                      <p:cBhvr>
                                        <p:cTn id="22" dur="2000" fill="hold"/>
                                        <p:tgtEl>
                                          <p:spTgt spid="208"/>
                                        </p:tgtEl>
                                        <p:attrNameLst>
                                          <p:attrName>ppt_x</p:attrName>
                                          <p:attrName>ppt_y</p:attrName>
                                        </p:attrNameLst>
                                      </p:cBhvr>
                                      <p:rCtr x="4740" y="-25370"/>
                                    </p:animMotion>
                                  </p:childTnLst>
                                </p:cTn>
                              </p:par>
                              <p:par>
                                <p:cTn id="23" presetID="63" presetClass="path" presetSubtype="0" accel="50000" decel="50000" fill="hold" grpId="0" nodeType="withEffect">
                                  <p:stCondLst>
                                    <p:cond delay="0"/>
                                  </p:stCondLst>
                                  <p:childTnLst>
                                    <p:animMotion origin="layout" path="M -0.00017 -1.48148E-6 L 0.09462 -0.50741 " pathEditMode="relative" rAng="0" ptsTypes="AA">
                                      <p:cBhvr>
                                        <p:cTn id="24" dur="2000" fill="hold"/>
                                        <p:tgtEl>
                                          <p:spTgt spid="209"/>
                                        </p:tgtEl>
                                        <p:attrNameLst>
                                          <p:attrName>ppt_x</p:attrName>
                                          <p:attrName>ppt_y</p:attrName>
                                        </p:attrNameLst>
                                      </p:cBhvr>
                                      <p:rCtr x="4740" y="-25370"/>
                                    </p:animMotion>
                                  </p:childTnLst>
                                </p:cTn>
                              </p:par>
                              <p:par>
                                <p:cTn id="25" presetID="63" presetClass="path" presetSubtype="0" accel="50000" decel="50000" fill="hold" grpId="0" nodeType="withEffect">
                                  <p:stCondLst>
                                    <p:cond delay="0"/>
                                  </p:stCondLst>
                                  <p:childTnLst>
                                    <p:animMotion origin="layout" path="M -0.00017 -1.48148E-6 L 0.09462 -0.50741 " pathEditMode="relative" rAng="0" ptsTypes="AA">
                                      <p:cBhvr>
                                        <p:cTn id="26" dur="2000" fill="hold"/>
                                        <p:tgtEl>
                                          <p:spTgt spid="210"/>
                                        </p:tgtEl>
                                        <p:attrNameLst>
                                          <p:attrName>ppt_x</p:attrName>
                                          <p:attrName>ppt_y</p:attrName>
                                        </p:attrNameLst>
                                      </p:cBhvr>
                                      <p:rCtr x="4740" y="-25370"/>
                                    </p:animMotion>
                                  </p:childTnLst>
                                </p:cTn>
                              </p:par>
                              <p:par>
                                <p:cTn id="27" presetID="63" presetClass="path" presetSubtype="0" accel="50000" decel="50000" fill="hold" grpId="0" nodeType="withEffect">
                                  <p:stCondLst>
                                    <p:cond delay="0"/>
                                  </p:stCondLst>
                                  <p:childTnLst>
                                    <p:animMotion origin="layout" path="M -0.00017 -1.48148E-6 L 0.09462 -0.50741 " pathEditMode="relative" rAng="0" ptsTypes="AA">
                                      <p:cBhvr>
                                        <p:cTn id="28" dur="2000" fill="hold"/>
                                        <p:tgtEl>
                                          <p:spTgt spid="211"/>
                                        </p:tgtEl>
                                        <p:attrNameLst>
                                          <p:attrName>ppt_x</p:attrName>
                                          <p:attrName>ppt_y</p:attrName>
                                        </p:attrNameLst>
                                      </p:cBhvr>
                                      <p:rCtr x="4740" y="-25370"/>
                                    </p:animMotion>
                                  </p:childTnLst>
                                </p:cTn>
                              </p:par>
                              <p:par>
                                <p:cTn id="29" presetID="63" presetClass="path" presetSubtype="0" accel="50000" decel="50000" fill="hold" grpId="0" nodeType="withEffect">
                                  <p:stCondLst>
                                    <p:cond delay="0"/>
                                  </p:stCondLst>
                                  <p:childTnLst>
                                    <p:animMotion origin="layout" path="M -0.00017 -1.48148E-6 L 0.09462 -0.50741 " pathEditMode="relative" rAng="0" ptsTypes="AA">
                                      <p:cBhvr>
                                        <p:cTn id="30" dur="2000" fill="hold"/>
                                        <p:tgtEl>
                                          <p:spTgt spid="212"/>
                                        </p:tgtEl>
                                        <p:attrNameLst>
                                          <p:attrName>ppt_x</p:attrName>
                                          <p:attrName>ppt_y</p:attrName>
                                        </p:attrNameLst>
                                      </p:cBhvr>
                                      <p:rCtr x="4740" y="-25370"/>
                                    </p:animMotion>
                                  </p:childTnLst>
                                </p:cTn>
                              </p:par>
                              <p:par>
                                <p:cTn id="31" presetID="63" presetClass="path" presetSubtype="0" accel="50000" decel="50000" fill="hold" grpId="0" nodeType="withEffect">
                                  <p:stCondLst>
                                    <p:cond delay="0"/>
                                  </p:stCondLst>
                                  <p:childTnLst>
                                    <p:animMotion origin="layout" path="M -0.00017 -1.48148E-6 L 0.09462 -0.50741 " pathEditMode="relative" rAng="0" ptsTypes="AA">
                                      <p:cBhvr>
                                        <p:cTn id="32" dur="2000" fill="hold"/>
                                        <p:tgtEl>
                                          <p:spTgt spid="213"/>
                                        </p:tgtEl>
                                        <p:attrNameLst>
                                          <p:attrName>ppt_x</p:attrName>
                                          <p:attrName>ppt_y</p:attrName>
                                        </p:attrNameLst>
                                      </p:cBhvr>
                                      <p:rCtr x="4740" y="-25370"/>
                                    </p:animMotion>
                                  </p:childTnLst>
                                </p:cTn>
                              </p:par>
                              <p:par>
                                <p:cTn id="33" presetID="63" presetClass="path" presetSubtype="0" accel="50000" decel="50000" fill="hold" grpId="0" nodeType="withEffect">
                                  <p:stCondLst>
                                    <p:cond delay="0"/>
                                  </p:stCondLst>
                                  <p:childTnLst>
                                    <p:animMotion origin="layout" path="M -0.00017 -1.48148E-6 L 0.09462 -0.50741 " pathEditMode="relative" rAng="0" ptsTypes="AA">
                                      <p:cBhvr>
                                        <p:cTn id="34" dur="2000" fill="hold"/>
                                        <p:tgtEl>
                                          <p:spTgt spid="214"/>
                                        </p:tgtEl>
                                        <p:attrNameLst>
                                          <p:attrName>ppt_x</p:attrName>
                                          <p:attrName>ppt_y</p:attrName>
                                        </p:attrNameLst>
                                      </p:cBhvr>
                                      <p:rCtr x="4740" y="-25370"/>
                                    </p:animMotion>
                                  </p:childTnLst>
                                </p:cTn>
                              </p:par>
                              <p:par>
                                <p:cTn id="35" presetID="63" presetClass="path" presetSubtype="0" accel="50000" decel="50000" fill="hold" grpId="0" nodeType="withEffect">
                                  <p:stCondLst>
                                    <p:cond delay="0"/>
                                  </p:stCondLst>
                                  <p:childTnLst>
                                    <p:animMotion origin="layout" path="M -0.00017 -1.48148E-6 L 0.09462 -0.50741 " pathEditMode="relative" rAng="0" ptsTypes="AA">
                                      <p:cBhvr>
                                        <p:cTn id="36" dur="2000" fill="hold"/>
                                        <p:tgtEl>
                                          <p:spTgt spid="215"/>
                                        </p:tgtEl>
                                        <p:attrNameLst>
                                          <p:attrName>ppt_x</p:attrName>
                                          <p:attrName>ppt_y</p:attrName>
                                        </p:attrNameLst>
                                      </p:cBhvr>
                                      <p:rCtr x="4740" y="-25370"/>
                                    </p:animMotion>
                                  </p:childTnLst>
                                </p:cTn>
                              </p:par>
                              <p:par>
                                <p:cTn id="37" presetID="63" presetClass="path" presetSubtype="0" accel="50000" decel="50000" fill="hold" grpId="0" nodeType="withEffect">
                                  <p:stCondLst>
                                    <p:cond delay="0"/>
                                  </p:stCondLst>
                                  <p:childTnLst>
                                    <p:animMotion origin="layout" path="M -0.00017 -1.48148E-6 L 0.09462 -0.50741 " pathEditMode="relative" rAng="0" ptsTypes="AA">
                                      <p:cBhvr>
                                        <p:cTn id="38" dur="2000" fill="hold"/>
                                        <p:tgtEl>
                                          <p:spTgt spid="216"/>
                                        </p:tgtEl>
                                        <p:attrNameLst>
                                          <p:attrName>ppt_x</p:attrName>
                                          <p:attrName>ppt_y</p:attrName>
                                        </p:attrNameLst>
                                      </p:cBhvr>
                                      <p:rCtr x="4740" y="-25370"/>
                                    </p:animMotion>
                                  </p:childTnLst>
                                </p:cTn>
                              </p:par>
                              <p:par>
                                <p:cTn id="39" presetID="63" presetClass="path" presetSubtype="0" accel="50000" decel="50000" fill="hold" grpId="0" nodeType="withEffect">
                                  <p:stCondLst>
                                    <p:cond delay="0"/>
                                  </p:stCondLst>
                                  <p:childTnLst>
                                    <p:animMotion origin="layout" path="M -0.00017 -1.48148E-6 L 0.09462 -0.50741 " pathEditMode="relative" rAng="0" ptsTypes="AA">
                                      <p:cBhvr>
                                        <p:cTn id="40" dur="2000" fill="hold"/>
                                        <p:tgtEl>
                                          <p:spTgt spid="217"/>
                                        </p:tgtEl>
                                        <p:attrNameLst>
                                          <p:attrName>ppt_x</p:attrName>
                                          <p:attrName>ppt_y</p:attrName>
                                        </p:attrNameLst>
                                      </p:cBhvr>
                                      <p:rCtr x="4740" y="-25370"/>
                                    </p:animMotion>
                                  </p:childTnLst>
                                </p:cTn>
                              </p:par>
                              <p:par>
                                <p:cTn id="41" presetID="63" presetClass="path" presetSubtype="0" accel="50000" decel="50000" fill="hold" grpId="0" nodeType="withEffect">
                                  <p:stCondLst>
                                    <p:cond delay="0"/>
                                  </p:stCondLst>
                                  <p:childTnLst>
                                    <p:animMotion origin="layout" path="M -0.00017 -1.48148E-6 L 0.09462 -0.50741 " pathEditMode="relative" rAng="0" ptsTypes="AA">
                                      <p:cBhvr>
                                        <p:cTn id="42" dur="2000" fill="hold"/>
                                        <p:tgtEl>
                                          <p:spTgt spid="218"/>
                                        </p:tgtEl>
                                        <p:attrNameLst>
                                          <p:attrName>ppt_x</p:attrName>
                                          <p:attrName>ppt_y</p:attrName>
                                        </p:attrNameLst>
                                      </p:cBhvr>
                                      <p:rCtr x="4740" y="-25370"/>
                                    </p:animMotion>
                                  </p:childTnLst>
                                </p:cTn>
                              </p:par>
                              <p:par>
                                <p:cTn id="43" presetID="63" presetClass="path" presetSubtype="0" accel="50000" decel="50000" fill="hold" grpId="0" nodeType="withEffect">
                                  <p:stCondLst>
                                    <p:cond delay="0"/>
                                  </p:stCondLst>
                                  <p:childTnLst>
                                    <p:animMotion origin="layout" path="M -0.00017 -1.48148E-6 L 0.09462 -0.50741 " pathEditMode="relative" rAng="0" ptsTypes="AA">
                                      <p:cBhvr>
                                        <p:cTn id="44" dur="2000" fill="hold"/>
                                        <p:tgtEl>
                                          <p:spTgt spid="219"/>
                                        </p:tgtEl>
                                        <p:attrNameLst>
                                          <p:attrName>ppt_x</p:attrName>
                                          <p:attrName>ppt_y</p:attrName>
                                        </p:attrNameLst>
                                      </p:cBhvr>
                                      <p:rCtr x="4740" y="-25370"/>
                                    </p:animMotion>
                                  </p:childTnLst>
                                </p:cTn>
                              </p:par>
                              <p:par>
                                <p:cTn id="45" presetID="63" presetClass="path" presetSubtype="0" accel="50000" decel="50000" fill="hold" grpId="0" nodeType="withEffect">
                                  <p:stCondLst>
                                    <p:cond delay="0"/>
                                  </p:stCondLst>
                                  <p:childTnLst>
                                    <p:animMotion origin="layout" path="M -0.00017 -1.48148E-6 L 0.09462 -0.50741 " pathEditMode="relative" rAng="0" ptsTypes="AA">
                                      <p:cBhvr>
                                        <p:cTn id="46" dur="2000" fill="hold"/>
                                        <p:tgtEl>
                                          <p:spTgt spid="220"/>
                                        </p:tgtEl>
                                        <p:attrNameLst>
                                          <p:attrName>ppt_x</p:attrName>
                                          <p:attrName>ppt_y</p:attrName>
                                        </p:attrNameLst>
                                      </p:cBhvr>
                                      <p:rCtr x="4740" y="-25370"/>
                                    </p:animMotion>
                                  </p:childTnLst>
                                </p:cTn>
                              </p:par>
                              <p:par>
                                <p:cTn id="47" presetID="63" presetClass="path" presetSubtype="0" accel="50000" decel="50000" fill="hold" grpId="0" nodeType="withEffect">
                                  <p:stCondLst>
                                    <p:cond delay="0"/>
                                  </p:stCondLst>
                                  <p:childTnLst>
                                    <p:animMotion origin="layout" path="M -0.00017 -1.48148E-6 L 0.09462 -0.50741 " pathEditMode="relative" rAng="0" ptsTypes="AA">
                                      <p:cBhvr>
                                        <p:cTn id="48" dur="2000" fill="hold"/>
                                        <p:tgtEl>
                                          <p:spTgt spid="221"/>
                                        </p:tgtEl>
                                        <p:attrNameLst>
                                          <p:attrName>ppt_x</p:attrName>
                                          <p:attrName>ppt_y</p:attrName>
                                        </p:attrNameLst>
                                      </p:cBhvr>
                                      <p:rCtr x="4740" y="-25370"/>
                                    </p:animMotion>
                                  </p:childTnLst>
                                </p:cTn>
                              </p:par>
                              <p:par>
                                <p:cTn id="49" presetID="63" presetClass="path" presetSubtype="0" accel="50000" decel="50000" fill="hold" grpId="0" nodeType="withEffect">
                                  <p:stCondLst>
                                    <p:cond delay="0"/>
                                  </p:stCondLst>
                                  <p:childTnLst>
                                    <p:animMotion origin="layout" path="M -0.00017 -1.48148E-6 L 0.09462 -0.50741 " pathEditMode="relative" rAng="0" ptsTypes="AA">
                                      <p:cBhvr>
                                        <p:cTn id="50" dur="2000" fill="hold"/>
                                        <p:tgtEl>
                                          <p:spTgt spid="222"/>
                                        </p:tgtEl>
                                        <p:attrNameLst>
                                          <p:attrName>ppt_x</p:attrName>
                                          <p:attrName>ppt_y</p:attrName>
                                        </p:attrNameLst>
                                      </p:cBhvr>
                                      <p:rCtr x="4740" y="-25370"/>
                                    </p:animMotion>
                                  </p:childTnLst>
                                </p:cTn>
                              </p:par>
                              <p:par>
                                <p:cTn id="51" presetID="63" presetClass="path" presetSubtype="0" accel="50000" decel="50000" fill="hold" grpId="0" nodeType="withEffect">
                                  <p:stCondLst>
                                    <p:cond delay="0"/>
                                  </p:stCondLst>
                                  <p:childTnLst>
                                    <p:animMotion origin="layout" path="M -0.00017 -1.48148E-6 L 0.09462 -0.50741 " pathEditMode="relative" rAng="0" ptsTypes="AA">
                                      <p:cBhvr>
                                        <p:cTn id="52" dur="2000" fill="hold"/>
                                        <p:tgtEl>
                                          <p:spTgt spid="223"/>
                                        </p:tgtEl>
                                        <p:attrNameLst>
                                          <p:attrName>ppt_x</p:attrName>
                                          <p:attrName>ppt_y</p:attrName>
                                        </p:attrNameLst>
                                      </p:cBhvr>
                                      <p:rCtr x="4740" y="-25370"/>
                                    </p:animMotion>
                                  </p:childTnLst>
                                </p:cTn>
                              </p:par>
                              <p:par>
                                <p:cTn id="53" presetID="63" presetClass="path" presetSubtype="0" accel="50000" decel="50000" fill="hold" grpId="0" nodeType="withEffect">
                                  <p:stCondLst>
                                    <p:cond delay="0"/>
                                  </p:stCondLst>
                                  <p:childTnLst>
                                    <p:animMotion origin="layout" path="M -0.00017 -1.48148E-6 L 0.09462 -0.50741 " pathEditMode="relative" rAng="0" ptsTypes="AA">
                                      <p:cBhvr>
                                        <p:cTn id="54" dur="2000" fill="hold"/>
                                        <p:tgtEl>
                                          <p:spTgt spid="224"/>
                                        </p:tgtEl>
                                        <p:attrNameLst>
                                          <p:attrName>ppt_x</p:attrName>
                                          <p:attrName>ppt_y</p:attrName>
                                        </p:attrNameLst>
                                      </p:cBhvr>
                                      <p:rCtr x="4740" y="-25370"/>
                                    </p:animMotion>
                                  </p:childTnLst>
                                </p:cTn>
                              </p:par>
                              <p:par>
                                <p:cTn id="55" presetID="64" presetClass="path" presetSubtype="0" accel="50000" decel="50000" fill="hold" grpId="0" nodeType="withEffect">
                                  <p:stCondLst>
                                    <p:cond delay="0"/>
                                  </p:stCondLst>
                                  <p:childTnLst>
                                    <p:animMotion origin="layout" path="M -1.94444E-6 -1.11111E-6 L -0.04062 -0.50579 " pathEditMode="relative" rAng="0" ptsTypes="AA">
                                      <p:cBhvr>
                                        <p:cTn id="56" dur="2000" fill="hold"/>
                                        <p:tgtEl>
                                          <p:spTgt spid="235"/>
                                        </p:tgtEl>
                                        <p:attrNameLst>
                                          <p:attrName>ppt_x</p:attrName>
                                          <p:attrName>ppt_y</p:attrName>
                                        </p:attrNameLst>
                                      </p:cBhvr>
                                      <p:rCtr x="-2031" y="-25301"/>
                                    </p:animMotion>
                                  </p:childTnLst>
                                </p:cTn>
                              </p:par>
                              <p:par>
                                <p:cTn id="57" presetID="64" presetClass="path" presetSubtype="0" accel="50000" decel="50000" fill="hold" grpId="0" nodeType="withEffect">
                                  <p:stCondLst>
                                    <p:cond delay="0"/>
                                  </p:stCondLst>
                                  <p:childTnLst>
                                    <p:animMotion origin="layout" path="M -1.94444E-6 -1.11111E-6 L -0.04062 -0.50579 " pathEditMode="relative" rAng="0" ptsTypes="AA">
                                      <p:cBhvr>
                                        <p:cTn id="58" dur="2000" fill="hold"/>
                                        <p:tgtEl>
                                          <p:spTgt spid="236"/>
                                        </p:tgtEl>
                                        <p:attrNameLst>
                                          <p:attrName>ppt_x</p:attrName>
                                          <p:attrName>ppt_y</p:attrName>
                                        </p:attrNameLst>
                                      </p:cBhvr>
                                      <p:rCtr x="-2031" y="-25301"/>
                                    </p:animMotion>
                                  </p:childTnLst>
                                </p:cTn>
                              </p:par>
                              <p:par>
                                <p:cTn id="59" presetID="64" presetClass="path" presetSubtype="0" accel="50000" decel="50000" fill="hold" grpId="0" nodeType="withEffect">
                                  <p:stCondLst>
                                    <p:cond delay="0"/>
                                  </p:stCondLst>
                                  <p:childTnLst>
                                    <p:animMotion origin="layout" path="M -1.94444E-6 -1.11111E-6 L -0.04062 -0.50579 " pathEditMode="relative" rAng="0" ptsTypes="AA">
                                      <p:cBhvr>
                                        <p:cTn id="60" dur="2000" fill="hold"/>
                                        <p:tgtEl>
                                          <p:spTgt spid="237"/>
                                        </p:tgtEl>
                                        <p:attrNameLst>
                                          <p:attrName>ppt_x</p:attrName>
                                          <p:attrName>ppt_y</p:attrName>
                                        </p:attrNameLst>
                                      </p:cBhvr>
                                      <p:rCtr x="-2031" y="-25301"/>
                                    </p:animMotion>
                                  </p:childTnLst>
                                </p:cTn>
                              </p:par>
                              <p:par>
                                <p:cTn id="61" presetID="64" presetClass="path" presetSubtype="0" accel="50000" decel="50000" fill="hold" grpId="0" nodeType="withEffect">
                                  <p:stCondLst>
                                    <p:cond delay="0"/>
                                  </p:stCondLst>
                                  <p:childTnLst>
                                    <p:animMotion origin="layout" path="M -1.94444E-6 -1.11111E-6 L -0.04062 -0.50579 " pathEditMode="relative" rAng="0" ptsTypes="AA">
                                      <p:cBhvr>
                                        <p:cTn id="62" dur="2000" fill="hold"/>
                                        <p:tgtEl>
                                          <p:spTgt spid="262"/>
                                        </p:tgtEl>
                                        <p:attrNameLst>
                                          <p:attrName>ppt_x</p:attrName>
                                          <p:attrName>ppt_y</p:attrName>
                                        </p:attrNameLst>
                                      </p:cBhvr>
                                      <p:rCtr x="-2031" y="-25301"/>
                                    </p:animMotion>
                                  </p:childTnLst>
                                </p:cTn>
                              </p:par>
                              <p:par>
                                <p:cTn id="63" presetID="64" presetClass="path" presetSubtype="0" accel="50000" decel="50000" fill="hold" grpId="0" nodeType="withEffect">
                                  <p:stCondLst>
                                    <p:cond delay="0"/>
                                  </p:stCondLst>
                                  <p:childTnLst>
                                    <p:animMotion origin="layout" path="M -1.94444E-6 -1.11111E-6 L -0.04062 -0.50579 " pathEditMode="relative" rAng="0" ptsTypes="AA">
                                      <p:cBhvr>
                                        <p:cTn id="64" dur="2000" fill="hold"/>
                                        <p:tgtEl>
                                          <p:spTgt spid="238"/>
                                        </p:tgtEl>
                                        <p:attrNameLst>
                                          <p:attrName>ppt_x</p:attrName>
                                          <p:attrName>ppt_y</p:attrName>
                                        </p:attrNameLst>
                                      </p:cBhvr>
                                      <p:rCtr x="-2031" y="-25301"/>
                                    </p:animMotion>
                                  </p:childTnLst>
                                </p:cTn>
                              </p:par>
                              <p:par>
                                <p:cTn id="65" presetID="64" presetClass="path" presetSubtype="0" accel="50000" decel="50000" fill="hold" grpId="0" nodeType="withEffect">
                                  <p:stCondLst>
                                    <p:cond delay="0"/>
                                  </p:stCondLst>
                                  <p:childTnLst>
                                    <p:animMotion origin="layout" path="M -1.94444E-6 -1.11111E-6 L -0.04062 -0.50579 " pathEditMode="relative" rAng="0" ptsTypes="AA">
                                      <p:cBhvr>
                                        <p:cTn id="66" dur="2000" fill="hold"/>
                                        <p:tgtEl>
                                          <p:spTgt spid="239"/>
                                        </p:tgtEl>
                                        <p:attrNameLst>
                                          <p:attrName>ppt_x</p:attrName>
                                          <p:attrName>ppt_y</p:attrName>
                                        </p:attrNameLst>
                                      </p:cBhvr>
                                      <p:rCtr x="-2031" y="-25301"/>
                                    </p:animMotion>
                                  </p:childTnLst>
                                </p:cTn>
                              </p:par>
                              <p:par>
                                <p:cTn id="67" presetID="64" presetClass="path" presetSubtype="0" accel="50000" decel="50000" fill="hold" grpId="0" nodeType="withEffect">
                                  <p:stCondLst>
                                    <p:cond delay="0"/>
                                  </p:stCondLst>
                                  <p:childTnLst>
                                    <p:animMotion origin="layout" path="M -1.94444E-6 -1.11111E-6 L -0.04062 -0.50579 " pathEditMode="relative" rAng="0" ptsTypes="AA">
                                      <p:cBhvr>
                                        <p:cTn id="68" dur="2000" fill="hold"/>
                                        <p:tgtEl>
                                          <p:spTgt spid="240"/>
                                        </p:tgtEl>
                                        <p:attrNameLst>
                                          <p:attrName>ppt_x</p:attrName>
                                          <p:attrName>ppt_y</p:attrName>
                                        </p:attrNameLst>
                                      </p:cBhvr>
                                      <p:rCtr x="-2031" y="-25301"/>
                                    </p:animMotion>
                                  </p:childTnLst>
                                </p:cTn>
                              </p:par>
                              <p:par>
                                <p:cTn id="69" presetID="64" presetClass="path" presetSubtype="0" accel="50000" decel="50000" fill="hold" grpId="0" nodeType="withEffect">
                                  <p:stCondLst>
                                    <p:cond delay="0"/>
                                  </p:stCondLst>
                                  <p:childTnLst>
                                    <p:animMotion origin="layout" path="M -1.94444E-6 -1.11111E-6 L -0.04062 -0.50579 " pathEditMode="relative" rAng="0" ptsTypes="AA">
                                      <p:cBhvr>
                                        <p:cTn id="70" dur="2000" fill="hold"/>
                                        <p:tgtEl>
                                          <p:spTgt spid="241"/>
                                        </p:tgtEl>
                                        <p:attrNameLst>
                                          <p:attrName>ppt_x</p:attrName>
                                          <p:attrName>ppt_y</p:attrName>
                                        </p:attrNameLst>
                                      </p:cBhvr>
                                      <p:rCtr x="-2031" y="-25301"/>
                                    </p:animMotion>
                                  </p:childTnLst>
                                </p:cTn>
                              </p:par>
                              <p:par>
                                <p:cTn id="71" presetID="64" presetClass="path" presetSubtype="0" accel="50000" decel="50000" fill="hold" grpId="0" nodeType="withEffect">
                                  <p:stCondLst>
                                    <p:cond delay="0"/>
                                  </p:stCondLst>
                                  <p:childTnLst>
                                    <p:animMotion origin="layout" path="M -1.94444E-6 -1.11111E-6 L -0.04062 -0.50579 " pathEditMode="relative" rAng="0" ptsTypes="AA">
                                      <p:cBhvr>
                                        <p:cTn id="72" dur="2000" fill="hold"/>
                                        <p:tgtEl>
                                          <p:spTgt spid="242"/>
                                        </p:tgtEl>
                                        <p:attrNameLst>
                                          <p:attrName>ppt_x</p:attrName>
                                          <p:attrName>ppt_y</p:attrName>
                                        </p:attrNameLst>
                                      </p:cBhvr>
                                      <p:rCtr x="-2031" y="-25301"/>
                                    </p:animMotion>
                                  </p:childTnLst>
                                </p:cTn>
                              </p:par>
                              <p:par>
                                <p:cTn id="73" presetID="64" presetClass="path" presetSubtype="0" accel="50000" decel="50000" fill="hold" grpId="0" nodeType="withEffect">
                                  <p:stCondLst>
                                    <p:cond delay="0"/>
                                  </p:stCondLst>
                                  <p:childTnLst>
                                    <p:animMotion origin="layout" path="M -1.94444E-6 -1.11111E-6 L -0.04062 -0.50579 " pathEditMode="relative" rAng="0" ptsTypes="AA">
                                      <p:cBhvr>
                                        <p:cTn id="74" dur="2000" fill="hold"/>
                                        <p:tgtEl>
                                          <p:spTgt spid="243"/>
                                        </p:tgtEl>
                                        <p:attrNameLst>
                                          <p:attrName>ppt_x</p:attrName>
                                          <p:attrName>ppt_y</p:attrName>
                                        </p:attrNameLst>
                                      </p:cBhvr>
                                      <p:rCtr x="-2031" y="-25301"/>
                                    </p:animMotion>
                                  </p:childTnLst>
                                </p:cTn>
                              </p:par>
                              <p:par>
                                <p:cTn id="75" presetID="64" presetClass="path" presetSubtype="0" accel="50000" decel="50000" fill="hold" grpId="0" nodeType="withEffect">
                                  <p:stCondLst>
                                    <p:cond delay="0"/>
                                  </p:stCondLst>
                                  <p:childTnLst>
                                    <p:animMotion origin="layout" path="M -1.94444E-6 -1.11111E-6 L -0.04062 -0.50579 " pathEditMode="relative" rAng="0" ptsTypes="AA">
                                      <p:cBhvr>
                                        <p:cTn id="76" dur="2000" fill="hold"/>
                                        <p:tgtEl>
                                          <p:spTgt spid="244"/>
                                        </p:tgtEl>
                                        <p:attrNameLst>
                                          <p:attrName>ppt_x</p:attrName>
                                          <p:attrName>ppt_y</p:attrName>
                                        </p:attrNameLst>
                                      </p:cBhvr>
                                      <p:rCtr x="-2031" y="-25301"/>
                                    </p:animMotion>
                                  </p:childTnLst>
                                </p:cTn>
                              </p:par>
                              <p:par>
                                <p:cTn id="77" presetID="64" presetClass="path" presetSubtype="0" accel="50000" decel="50000" fill="hold" grpId="0" nodeType="withEffect">
                                  <p:stCondLst>
                                    <p:cond delay="0"/>
                                  </p:stCondLst>
                                  <p:childTnLst>
                                    <p:animMotion origin="layout" path="M -1.94444E-6 -1.11111E-6 L -0.04062 -0.50579 " pathEditMode="relative" rAng="0" ptsTypes="AA">
                                      <p:cBhvr>
                                        <p:cTn id="78" dur="2000" fill="hold"/>
                                        <p:tgtEl>
                                          <p:spTgt spid="245"/>
                                        </p:tgtEl>
                                        <p:attrNameLst>
                                          <p:attrName>ppt_x</p:attrName>
                                          <p:attrName>ppt_y</p:attrName>
                                        </p:attrNameLst>
                                      </p:cBhvr>
                                      <p:rCtr x="-2031" y="-25301"/>
                                    </p:animMotion>
                                  </p:childTnLst>
                                </p:cTn>
                              </p:par>
                              <p:par>
                                <p:cTn id="79" presetID="64" presetClass="path" presetSubtype="0" accel="50000" decel="50000" fill="hold" grpId="0" nodeType="withEffect">
                                  <p:stCondLst>
                                    <p:cond delay="0"/>
                                  </p:stCondLst>
                                  <p:childTnLst>
                                    <p:animMotion origin="layout" path="M -1.94444E-6 -1.11111E-6 L -0.04062 -0.50579 " pathEditMode="relative" rAng="0" ptsTypes="AA">
                                      <p:cBhvr>
                                        <p:cTn id="80" dur="2000" fill="hold"/>
                                        <p:tgtEl>
                                          <p:spTgt spid="246"/>
                                        </p:tgtEl>
                                        <p:attrNameLst>
                                          <p:attrName>ppt_x</p:attrName>
                                          <p:attrName>ppt_y</p:attrName>
                                        </p:attrNameLst>
                                      </p:cBhvr>
                                      <p:rCtr x="-2031" y="-25301"/>
                                    </p:animMotion>
                                  </p:childTnLst>
                                </p:cTn>
                              </p:par>
                              <p:par>
                                <p:cTn id="81" presetID="64" presetClass="path" presetSubtype="0" accel="50000" decel="50000" fill="hold" grpId="0" nodeType="withEffect">
                                  <p:stCondLst>
                                    <p:cond delay="0"/>
                                  </p:stCondLst>
                                  <p:childTnLst>
                                    <p:animMotion origin="layout" path="M -1.94444E-6 -1.11111E-6 L -0.04062 -0.50579 " pathEditMode="relative" rAng="0" ptsTypes="AA">
                                      <p:cBhvr>
                                        <p:cTn id="82" dur="2000" fill="hold"/>
                                        <p:tgtEl>
                                          <p:spTgt spid="247"/>
                                        </p:tgtEl>
                                        <p:attrNameLst>
                                          <p:attrName>ppt_x</p:attrName>
                                          <p:attrName>ppt_y</p:attrName>
                                        </p:attrNameLst>
                                      </p:cBhvr>
                                      <p:rCtr x="-2031" y="-25301"/>
                                    </p:animMotion>
                                  </p:childTnLst>
                                </p:cTn>
                              </p:par>
                              <p:par>
                                <p:cTn id="83" presetID="64" presetClass="path" presetSubtype="0" accel="50000" decel="50000" fill="hold" grpId="0" nodeType="withEffect">
                                  <p:stCondLst>
                                    <p:cond delay="0"/>
                                  </p:stCondLst>
                                  <p:childTnLst>
                                    <p:animMotion origin="layout" path="M -1.94444E-6 -1.11111E-6 L -0.04062 -0.50579 " pathEditMode="relative" rAng="0" ptsTypes="AA">
                                      <p:cBhvr>
                                        <p:cTn id="84" dur="2000" fill="hold"/>
                                        <p:tgtEl>
                                          <p:spTgt spid="248"/>
                                        </p:tgtEl>
                                        <p:attrNameLst>
                                          <p:attrName>ppt_x</p:attrName>
                                          <p:attrName>ppt_y</p:attrName>
                                        </p:attrNameLst>
                                      </p:cBhvr>
                                      <p:rCtr x="-2031" y="-25301"/>
                                    </p:animMotion>
                                  </p:childTnLst>
                                </p:cTn>
                              </p:par>
                              <p:par>
                                <p:cTn id="85" presetID="64" presetClass="path" presetSubtype="0" accel="50000" decel="50000" fill="hold" grpId="0" nodeType="withEffect">
                                  <p:stCondLst>
                                    <p:cond delay="0"/>
                                  </p:stCondLst>
                                  <p:childTnLst>
                                    <p:animMotion origin="layout" path="M -1.94444E-6 -1.11111E-6 L -0.04062 -0.50579 " pathEditMode="relative" rAng="0" ptsTypes="AA">
                                      <p:cBhvr>
                                        <p:cTn id="86" dur="2000" fill="hold"/>
                                        <p:tgtEl>
                                          <p:spTgt spid="249"/>
                                        </p:tgtEl>
                                        <p:attrNameLst>
                                          <p:attrName>ppt_x</p:attrName>
                                          <p:attrName>ppt_y</p:attrName>
                                        </p:attrNameLst>
                                      </p:cBhvr>
                                      <p:rCtr x="-2031" y="-25301"/>
                                    </p:animMotion>
                                  </p:childTnLst>
                                </p:cTn>
                              </p:par>
                              <p:par>
                                <p:cTn id="87" presetID="64" presetClass="path" presetSubtype="0" accel="50000" decel="50000" fill="hold" grpId="0" nodeType="withEffect">
                                  <p:stCondLst>
                                    <p:cond delay="0"/>
                                  </p:stCondLst>
                                  <p:childTnLst>
                                    <p:animMotion origin="layout" path="M -1.94444E-6 -1.11111E-6 L -0.04062 -0.50579 " pathEditMode="relative" rAng="0" ptsTypes="AA">
                                      <p:cBhvr>
                                        <p:cTn id="88" dur="2000" fill="hold"/>
                                        <p:tgtEl>
                                          <p:spTgt spid="250"/>
                                        </p:tgtEl>
                                        <p:attrNameLst>
                                          <p:attrName>ppt_x</p:attrName>
                                          <p:attrName>ppt_y</p:attrName>
                                        </p:attrNameLst>
                                      </p:cBhvr>
                                      <p:rCtr x="-2031" y="-25301"/>
                                    </p:animMotion>
                                  </p:childTnLst>
                                </p:cTn>
                              </p:par>
                              <p:par>
                                <p:cTn id="89" presetID="64" presetClass="path" presetSubtype="0" accel="50000" decel="50000" fill="hold" grpId="0" nodeType="withEffect">
                                  <p:stCondLst>
                                    <p:cond delay="0"/>
                                  </p:stCondLst>
                                  <p:childTnLst>
                                    <p:animMotion origin="layout" path="M -1.94444E-6 -1.11111E-6 L -0.04062 -0.50579 " pathEditMode="relative" rAng="0" ptsTypes="AA">
                                      <p:cBhvr>
                                        <p:cTn id="90" dur="2000" fill="hold"/>
                                        <p:tgtEl>
                                          <p:spTgt spid="251"/>
                                        </p:tgtEl>
                                        <p:attrNameLst>
                                          <p:attrName>ppt_x</p:attrName>
                                          <p:attrName>ppt_y</p:attrName>
                                        </p:attrNameLst>
                                      </p:cBhvr>
                                      <p:rCtr x="-2031" y="-25301"/>
                                    </p:animMotion>
                                  </p:childTnLst>
                                </p:cTn>
                              </p:par>
                              <p:par>
                                <p:cTn id="91" presetID="64" presetClass="path" presetSubtype="0" accel="50000" decel="50000" fill="hold" grpId="0" nodeType="withEffect">
                                  <p:stCondLst>
                                    <p:cond delay="0"/>
                                  </p:stCondLst>
                                  <p:childTnLst>
                                    <p:animMotion origin="layout" path="M -1.94444E-6 -1.11111E-6 L -0.04062 -0.50579 " pathEditMode="relative" rAng="0" ptsTypes="AA">
                                      <p:cBhvr>
                                        <p:cTn id="92" dur="2000" fill="hold"/>
                                        <p:tgtEl>
                                          <p:spTgt spid="252"/>
                                        </p:tgtEl>
                                        <p:attrNameLst>
                                          <p:attrName>ppt_x</p:attrName>
                                          <p:attrName>ppt_y</p:attrName>
                                        </p:attrNameLst>
                                      </p:cBhvr>
                                      <p:rCtr x="-2031" y="-25301"/>
                                    </p:animMotion>
                                  </p:childTnLst>
                                </p:cTn>
                              </p:par>
                              <p:par>
                                <p:cTn id="93" presetID="64" presetClass="path" presetSubtype="0" accel="50000" decel="50000" fill="hold" grpId="0" nodeType="withEffect">
                                  <p:stCondLst>
                                    <p:cond delay="0"/>
                                  </p:stCondLst>
                                  <p:childTnLst>
                                    <p:animMotion origin="layout" path="M -1.94444E-6 -1.11111E-6 L -0.04062 -0.50579 " pathEditMode="relative" rAng="0" ptsTypes="AA">
                                      <p:cBhvr>
                                        <p:cTn id="94" dur="2000" fill="hold"/>
                                        <p:tgtEl>
                                          <p:spTgt spid="253"/>
                                        </p:tgtEl>
                                        <p:attrNameLst>
                                          <p:attrName>ppt_x</p:attrName>
                                          <p:attrName>ppt_y</p:attrName>
                                        </p:attrNameLst>
                                      </p:cBhvr>
                                      <p:rCtr x="-2031" y="-25301"/>
                                    </p:animMotion>
                                  </p:childTnLst>
                                </p:cTn>
                              </p:par>
                              <p:par>
                                <p:cTn id="95" presetID="64" presetClass="path" presetSubtype="0" accel="50000" decel="50000" fill="hold" grpId="0" nodeType="withEffect">
                                  <p:stCondLst>
                                    <p:cond delay="0"/>
                                  </p:stCondLst>
                                  <p:childTnLst>
                                    <p:animMotion origin="layout" path="M -1.94444E-6 -1.11111E-6 L -0.04062 -0.50579 " pathEditMode="relative" rAng="0" ptsTypes="AA">
                                      <p:cBhvr>
                                        <p:cTn id="96" dur="2000" fill="hold"/>
                                        <p:tgtEl>
                                          <p:spTgt spid="254"/>
                                        </p:tgtEl>
                                        <p:attrNameLst>
                                          <p:attrName>ppt_x</p:attrName>
                                          <p:attrName>ppt_y</p:attrName>
                                        </p:attrNameLst>
                                      </p:cBhvr>
                                      <p:rCtr x="-2031" y="-25301"/>
                                    </p:animMotion>
                                  </p:childTnLst>
                                </p:cTn>
                              </p:par>
                              <p:par>
                                <p:cTn id="97" presetID="64" presetClass="path" presetSubtype="0" accel="50000" decel="50000" fill="hold" grpId="0" nodeType="withEffect">
                                  <p:stCondLst>
                                    <p:cond delay="0"/>
                                  </p:stCondLst>
                                  <p:childTnLst>
                                    <p:animMotion origin="layout" path="M -1.94444E-6 -1.11111E-6 L -0.04062 -0.50579 " pathEditMode="relative" rAng="0" ptsTypes="AA">
                                      <p:cBhvr>
                                        <p:cTn id="98" dur="2000" fill="hold"/>
                                        <p:tgtEl>
                                          <p:spTgt spid="255"/>
                                        </p:tgtEl>
                                        <p:attrNameLst>
                                          <p:attrName>ppt_x</p:attrName>
                                          <p:attrName>ppt_y</p:attrName>
                                        </p:attrNameLst>
                                      </p:cBhvr>
                                      <p:rCtr x="-2031" y="-25301"/>
                                    </p:animMotion>
                                  </p:childTnLst>
                                </p:cTn>
                              </p:par>
                              <p:par>
                                <p:cTn id="99" presetID="64" presetClass="path" presetSubtype="0" accel="50000" decel="50000" fill="hold" grpId="0" nodeType="withEffect">
                                  <p:stCondLst>
                                    <p:cond delay="0"/>
                                  </p:stCondLst>
                                  <p:childTnLst>
                                    <p:animMotion origin="layout" path="M -1.94444E-6 -1.11111E-6 L -0.04062 -0.50579 " pathEditMode="relative" rAng="0" ptsTypes="AA">
                                      <p:cBhvr>
                                        <p:cTn id="100" dur="2000" fill="hold"/>
                                        <p:tgtEl>
                                          <p:spTgt spid="256"/>
                                        </p:tgtEl>
                                        <p:attrNameLst>
                                          <p:attrName>ppt_x</p:attrName>
                                          <p:attrName>ppt_y</p:attrName>
                                        </p:attrNameLst>
                                      </p:cBhvr>
                                      <p:rCtr x="-2031" y="-25301"/>
                                    </p:animMotion>
                                  </p:childTnLst>
                                </p:cTn>
                              </p:par>
                              <p:par>
                                <p:cTn id="101" presetID="64" presetClass="path" presetSubtype="0" accel="50000" decel="50000" fill="hold" grpId="0" nodeType="withEffect">
                                  <p:stCondLst>
                                    <p:cond delay="0"/>
                                  </p:stCondLst>
                                  <p:childTnLst>
                                    <p:animMotion origin="layout" path="M -1.94444E-6 -1.11111E-6 L -0.04062 -0.50579 " pathEditMode="relative" rAng="0" ptsTypes="AA">
                                      <p:cBhvr>
                                        <p:cTn id="102" dur="2000" fill="hold"/>
                                        <p:tgtEl>
                                          <p:spTgt spid="257"/>
                                        </p:tgtEl>
                                        <p:attrNameLst>
                                          <p:attrName>ppt_x</p:attrName>
                                          <p:attrName>ppt_y</p:attrName>
                                        </p:attrNameLst>
                                      </p:cBhvr>
                                      <p:rCtr x="-2031" y="-25301"/>
                                    </p:animMotion>
                                  </p:childTnLst>
                                </p:cTn>
                              </p:par>
                              <p:par>
                                <p:cTn id="103" presetID="64" presetClass="path" presetSubtype="0" accel="50000" decel="50000" fill="hold" grpId="0" nodeType="withEffect">
                                  <p:stCondLst>
                                    <p:cond delay="0"/>
                                  </p:stCondLst>
                                  <p:childTnLst>
                                    <p:animMotion origin="layout" path="M -1.94444E-6 -1.11111E-6 L -0.04062 -0.50579 " pathEditMode="relative" rAng="0" ptsTypes="AA">
                                      <p:cBhvr>
                                        <p:cTn id="104" dur="2000" fill="hold"/>
                                        <p:tgtEl>
                                          <p:spTgt spid="258"/>
                                        </p:tgtEl>
                                        <p:attrNameLst>
                                          <p:attrName>ppt_x</p:attrName>
                                          <p:attrName>ppt_y</p:attrName>
                                        </p:attrNameLst>
                                      </p:cBhvr>
                                      <p:rCtr x="-2031" y="-25301"/>
                                    </p:animMotion>
                                  </p:childTnLst>
                                </p:cTn>
                              </p:par>
                              <p:par>
                                <p:cTn id="105" presetID="64" presetClass="path" presetSubtype="0" accel="50000" decel="50000" fill="hold" grpId="0" nodeType="withEffect">
                                  <p:stCondLst>
                                    <p:cond delay="0"/>
                                  </p:stCondLst>
                                  <p:childTnLst>
                                    <p:animMotion origin="layout" path="M -1.94444E-6 -1.11111E-6 L -0.04062 -0.50579 " pathEditMode="relative" rAng="0" ptsTypes="AA">
                                      <p:cBhvr>
                                        <p:cTn id="106" dur="2000" fill="hold"/>
                                        <p:tgtEl>
                                          <p:spTgt spid="259"/>
                                        </p:tgtEl>
                                        <p:attrNameLst>
                                          <p:attrName>ppt_x</p:attrName>
                                          <p:attrName>ppt_y</p:attrName>
                                        </p:attrNameLst>
                                      </p:cBhvr>
                                      <p:rCtr x="-2031" y="-25301"/>
                                    </p:animMotion>
                                  </p:childTnLst>
                                </p:cTn>
                              </p:par>
                              <p:par>
                                <p:cTn id="107" presetID="64" presetClass="path" presetSubtype="0" accel="50000" decel="50000" fill="hold" grpId="0" nodeType="withEffect">
                                  <p:stCondLst>
                                    <p:cond delay="0"/>
                                  </p:stCondLst>
                                  <p:childTnLst>
                                    <p:animMotion origin="layout" path="M -1.94444E-6 -1.11111E-6 L -0.04062 -0.50579 " pathEditMode="relative" rAng="0" ptsTypes="AA">
                                      <p:cBhvr>
                                        <p:cTn id="108" dur="2000" fill="hold"/>
                                        <p:tgtEl>
                                          <p:spTgt spid="260"/>
                                        </p:tgtEl>
                                        <p:attrNameLst>
                                          <p:attrName>ppt_x</p:attrName>
                                          <p:attrName>ppt_y</p:attrName>
                                        </p:attrNameLst>
                                      </p:cBhvr>
                                      <p:rCtr x="-2031" y="-25301"/>
                                    </p:animMotion>
                                  </p:childTnLst>
                                </p:cTn>
                              </p:par>
                              <p:par>
                                <p:cTn id="109" presetID="64" presetClass="path" presetSubtype="0" accel="50000" decel="50000" fill="hold" grpId="0" nodeType="withEffect">
                                  <p:stCondLst>
                                    <p:cond delay="0"/>
                                  </p:stCondLst>
                                  <p:childTnLst>
                                    <p:animMotion origin="layout" path="M 1.66667E-6 -7.40741E-7 L -0.17049 -0.49792 " pathEditMode="relative" rAng="0" ptsTypes="AA">
                                      <p:cBhvr>
                                        <p:cTn id="110" dur="2000" fill="hold"/>
                                        <p:tgtEl>
                                          <p:spTgt spid="263"/>
                                        </p:tgtEl>
                                        <p:attrNameLst>
                                          <p:attrName>ppt_x</p:attrName>
                                          <p:attrName>ppt_y</p:attrName>
                                        </p:attrNameLst>
                                      </p:cBhvr>
                                      <p:rCtr x="-8524" y="-24907"/>
                                    </p:animMotion>
                                  </p:childTnLst>
                                </p:cTn>
                              </p:par>
                              <p:par>
                                <p:cTn id="111" presetID="64" presetClass="path" presetSubtype="0" accel="50000" decel="50000" fill="hold" grpId="0" nodeType="withEffect">
                                  <p:stCondLst>
                                    <p:cond delay="0"/>
                                  </p:stCondLst>
                                  <p:childTnLst>
                                    <p:animMotion origin="layout" path="M 1.66667E-6 -7.40741E-7 L -0.17049 -0.49792 " pathEditMode="relative" rAng="0" ptsTypes="AA">
                                      <p:cBhvr>
                                        <p:cTn id="112" dur="2000" fill="hold"/>
                                        <p:tgtEl>
                                          <p:spTgt spid="264"/>
                                        </p:tgtEl>
                                        <p:attrNameLst>
                                          <p:attrName>ppt_x</p:attrName>
                                          <p:attrName>ppt_y</p:attrName>
                                        </p:attrNameLst>
                                      </p:cBhvr>
                                      <p:rCtr x="-8524" y="-24907"/>
                                    </p:animMotion>
                                  </p:childTnLst>
                                </p:cTn>
                              </p:par>
                              <p:par>
                                <p:cTn id="113" presetID="64" presetClass="path" presetSubtype="0" accel="50000" decel="50000" fill="hold" grpId="0" nodeType="withEffect">
                                  <p:stCondLst>
                                    <p:cond delay="0"/>
                                  </p:stCondLst>
                                  <p:childTnLst>
                                    <p:animMotion origin="layout" path="M 1.66667E-6 -7.40741E-7 L -0.17049 -0.49792 " pathEditMode="relative" rAng="0" ptsTypes="AA">
                                      <p:cBhvr>
                                        <p:cTn id="114" dur="2000" fill="hold"/>
                                        <p:tgtEl>
                                          <p:spTgt spid="265"/>
                                        </p:tgtEl>
                                        <p:attrNameLst>
                                          <p:attrName>ppt_x</p:attrName>
                                          <p:attrName>ppt_y</p:attrName>
                                        </p:attrNameLst>
                                      </p:cBhvr>
                                      <p:rCtr x="-8524" y="-24907"/>
                                    </p:animMotion>
                                  </p:childTnLst>
                                </p:cTn>
                              </p:par>
                              <p:par>
                                <p:cTn id="115" presetID="64" presetClass="path" presetSubtype="0" accel="50000" decel="50000" fill="hold" grpId="0" nodeType="withEffect">
                                  <p:stCondLst>
                                    <p:cond delay="0"/>
                                  </p:stCondLst>
                                  <p:childTnLst>
                                    <p:animMotion origin="layout" path="M 1.66667E-6 -7.40741E-7 L -0.17049 -0.49792 " pathEditMode="relative" rAng="0" ptsTypes="AA">
                                      <p:cBhvr>
                                        <p:cTn id="116" dur="2000" fill="hold"/>
                                        <p:tgtEl>
                                          <p:spTgt spid="290"/>
                                        </p:tgtEl>
                                        <p:attrNameLst>
                                          <p:attrName>ppt_x</p:attrName>
                                          <p:attrName>ppt_y</p:attrName>
                                        </p:attrNameLst>
                                      </p:cBhvr>
                                      <p:rCtr x="-8524" y="-24907"/>
                                    </p:animMotion>
                                  </p:childTnLst>
                                </p:cTn>
                              </p:par>
                              <p:par>
                                <p:cTn id="117" presetID="64" presetClass="path" presetSubtype="0" accel="50000" decel="50000" fill="hold" grpId="0" nodeType="withEffect">
                                  <p:stCondLst>
                                    <p:cond delay="0"/>
                                  </p:stCondLst>
                                  <p:childTnLst>
                                    <p:animMotion origin="layout" path="M 1.66667E-6 -7.40741E-7 L -0.17049 -0.49792 " pathEditMode="relative" rAng="0" ptsTypes="AA">
                                      <p:cBhvr>
                                        <p:cTn id="118" dur="2000" fill="hold"/>
                                        <p:tgtEl>
                                          <p:spTgt spid="266"/>
                                        </p:tgtEl>
                                        <p:attrNameLst>
                                          <p:attrName>ppt_x</p:attrName>
                                          <p:attrName>ppt_y</p:attrName>
                                        </p:attrNameLst>
                                      </p:cBhvr>
                                      <p:rCtr x="-8524" y="-24907"/>
                                    </p:animMotion>
                                  </p:childTnLst>
                                </p:cTn>
                              </p:par>
                              <p:par>
                                <p:cTn id="119" presetID="64" presetClass="path" presetSubtype="0" accel="50000" decel="50000" fill="hold" grpId="0" nodeType="withEffect">
                                  <p:stCondLst>
                                    <p:cond delay="0"/>
                                  </p:stCondLst>
                                  <p:childTnLst>
                                    <p:animMotion origin="layout" path="M 1.66667E-6 -7.40741E-7 L -0.17049 -0.49792 " pathEditMode="relative" rAng="0" ptsTypes="AA">
                                      <p:cBhvr>
                                        <p:cTn id="120" dur="2000" fill="hold"/>
                                        <p:tgtEl>
                                          <p:spTgt spid="267"/>
                                        </p:tgtEl>
                                        <p:attrNameLst>
                                          <p:attrName>ppt_x</p:attrName>
                                          <p:attrName>ppt_y</p:attrName>
                                        </p:attrNameLst>
                                      </p:cBhvr>
                                      <p:rCtr x="-8524" y="-24907"/>
                                    </p:animMotion>
                                  </p:childTnLst>
                                </p:cTn>
                              </p:par>
                              <p:par>
                                <p:cTn id="121" presetID="64" presetClass="path" presetSubtype="0" accel="50000" decel="50000" fill="hold" grpId="0" nodeType="withEffect">
                                  <p:stCondLst>
                                    <p:cond delay="0"/>
                                  </p:stCondLst>
                                  <p:childTnLst>
                                    <p:animMotion origin="layout" path="M 1.66667E-6 -7.40741E-7 L -0.17049 -0.49792 " pathEditMode="relative" rAng="0" ptsTypes="AA">
                                      <p:cBhvr>
                                        <p:cTn id="122" dur="2000" fill="hold"/>
                                        <p:tgtEl>
                                          <p:spTgt spid="268"/>
                                        </p:tgtEl>
                                        <p:attrNameLst>
                                          <p:attrName>ppt_x</p:attrName>
                                          <p:attrName>ppt_y</p:attrName>
                                        </p:attrNameLst>
                                      </p:cBhvr>
                                      <p:rCtr x="-8524" y="-24907"/>
                                    </p:animMotion>
                                  </p:childTnLst>
                                </p:cTn>
                              </p:par>
                              <p:par>
                                <p:cTn id="123" presetID="64" presetClass="path" presetSubtype="0" accel="50000" decel="50000" fill="hold" grpId="0" nodeType="withEffect">
                                  <p:stCondLst>
                                    <p:cond delay="0"/>
                                  </p:stCondLst>
                                  <p:childTnLst>
                                    <p:animMotion origin="layout" path="M 1.66667E-6 -7.40741E-7 L -0.17049 -0.49792 " pathEditMode="relative" rAng="0" ptsTypes="AA">
                                      <p:cBhvr>
                                        <p:cTn id="124" dur="2000" fill="hold"/>
                                        <p:tgtEl>
                                          <p:spTgt spid="269"/>
                                        </p:tgtEl>
                                        <p:attrNameLst>
                                          <p:attrName>ppt_x</p:attrName>
                                          <p:attrName>ppt_y</p:attrName>
                                        </p:attrNameLst>
                                      </p:cBhvr>
                                      <p:rCtr x="-8524" y="-24907"/>
                                    </p:animMotion>
                                  </p:childTnLst>
                                </p:cTn>
                              </p:par>
                              <p:par>
                                <p:cTn id="125" presetID="64" presetClass="path" presetSubtype="0" accel="50000" decel="50000" fill="hold" grpId="0" nodeType="withEffect">
                                  <p:stCondLst>
                                    <p:cond delay="0"/>
                                  </p:stCondLst>
                                  <p:childTnLst>
                                    <p:animMotion origin="layout" path="M 1.66667E-6 -7.40741E-7 L -0.17049 -0.49792 " pathEditMode="relative" rAng="0" ptsTypes="AA">
                                      <p:cBhvr>
                                        <p:cTn id="126" dur="2000" fill="hold"/>
                                        <p:tgtEl>
                                          <p:spTgt spid="270"/>
                                        </p:tgtEl>
                                        <p:attrNameLst>
                                          <p:attrName>ppt_x</p:attrName>
                                          <p:attrName>ppt_y</p:attrName>
                                        </p:attrNameLst>
                                      </p:cBhvr>
                                      <p:rCtr x="-8524" y="-24907"/>
                                    </p:animMotion>
                                  </p:childTnLst>
                                </p:cTn>
                              </p:par>
                              <p:par>
                                <p:cTn id="127" presetID="64" presetClass="path" presetSubtype="0" accel="50000" decel="50000" fill="hold" grpId="0" nodeType="withEffect">
                                  <p:stCondLst>
                                    <p:cond delay="0"/>
                                  </p:stCondLst>
                                  <p:childTnLst>
                                    <p:animMotion origin="layout" path="M 1.66667E-6 -7.40741E-7 L -0.17049 -0.49792 " pathEditMode="relative" rAng="0" ptsTypes="AA">
                                      <p:cBhvr>
                                        <p:cTn id="128" dur="2000" fill="hold"/>
                                        <p:tgtEl>
                                          <p:spTgt spid="271"/>
                                        </p:tgtEl>
                                        <p:attrNameLst>
                                          <p:attrName>ppt_x</p:attrName>
                                          <p:attrName>ppt_y</p:attrName>
                                        </p:attrNameLst>
                                      </p:cBhvr>
                                      <p:rCtr x="-8524" y="-24907"/>
                                    </p:animMotion>
                                  </p:childTnLst>
                                </p:cTn>
                              </p:par>
                              <p:par>
                                <p:cTn id="129" presetID="64" presetClass="path" presetSubtype="0" accel="50000" decel="50000" fill="hold" grpId="0" nodeType="withEffect">
                                  <p:stCondLst>
                                    <p:cond delay="0"/>
                                  </p:stCondLst>
                                  <p:childTnLst>
                                    <p:animMotion origin="layout" path="M 1.66667E-6 -7.40741E-7 L -0.17049 -0.49792 " pathEditMode="relative" rAng="0" ptsTypes="AA">
                                      <p:cBhvr>
                                        <p:cTn id="130" dur="2000" fill="hold"/>
                                        <p:tgtEl>
                                          <p:spTgt spid="272"/>
                                        </p:tgtEl>
                                        <p:attrNameLst>
                                          <p:attrName>ppt_x</p:attrName>
                                          <p:attrName>ppt_y</p:attrName>
                                        </p:attrNameLst>
                                      </p:cBhvr>
                                      <p:rCtr x="-8524" y="-24907"/>
                                    </p:animMotion>
                                  </p:childTnLst>
                                </p:cTn>
                              </p:par>
                              <p:par>
                                <p:cTn id="131" presetID="64" presetClass="path" presetSubtype="0" accel="50000" decel="50000" fill="hold" grpId="0" nodeType="withEffect">
                                  <p:stCondLst>
                                    <p:cond delay="0"/>
                                  </p:stCondLst>
                                  <p:childTnLst>
                                    <p:animMotion origin="layout" path="M 1.66667E-6 -7.40741E-7 L -0.17049 -0.49792 " pathEditMode="relative" rAng="0" ptsTypes="AA">
                                      <p:cBhvr>
                                        <p:cTn id="132" dur="2000" fill="hold"/>
                                        <p:tgtEl>
                                          <p:spTgt spid="273"/>
                                        </p:tgtEl>
                                        <p:attrNameLst>
                                          <p:attrName>ppt_x</p:attrName>
                                          <p:attrName>ppt_y</p:attrName>
                                        </p:attrNameLst>
                                      </p:cBhvr>
                                      <p:rCtr x="-8524" y="-24907"/>
                                    </p:animMotion>
                                  </p:childTnLst>
                                </p:cTn>
                              </p:par>
                              <p:par>
                                <p:cTn id="133" presetID="64" presetClass="path" presetSubtype="0" accel="50000" decel="50000" fill="hold" grpId="0" nodeType="withEffect">
                                  <p:stCondLst>
                                    <p:cond delay="0"/>
                                  </p:stCondLst>
                                  <p:childTnLst>
                                    <p:animMotion origin="layout" path="M 1.66667E-6 -7.40741E-7 L -0.17049 -0.49792 " pathEditMode="relative" rAng="0" ptsTypes="AA">
                                      <p:cBhvr>
                                        <p:cTn id="134" dur="2000" fill="hold"/>
                                        <p:tgtEl>
                                          <p:spTgt spid="274"/>
                                        </p:tgtEl>
                                        <p:attrNameLst>
                                          <p:attrName>ppt_x</p:attrName>
                                          <p:attrName>ppt_y</p:attrName>
                                        </p:attrNameLst>
                                      </p:cBhvr>
                                      <p:rCtr x="-8524" y="-24907"/>
                                    </p:animMotion>
                                  </p:childTnLst>
                                </p:cTn>
                              </p:par>
                              <p:par>
                                <p:cTn id="135" presetID="64" presetClass="path" presetSubtype="0" accel="50000" decel="50000" fill="hold" grpId="0" nodeType="withEffect">
                                  <p:stCondLst>
                                    <p:cond delay="0"/>
                                  </p:stCondLst>
                                  <p:childTnLst>
                                    <p:animMotion origin="layout" path="M 1.66667E-6 -7.40741E-7 L -0.17049 -0.49792 " pathEditMode="relative" rAng="0" ptsTypes="AA">
                                      <p:cBhvr>
                                        <p:cTn id="136" dur="2000" fill="hold"/>
                                        <p:tgtEl>
                                          <p:spTgt spid="275"/>
                                        </p:tgtEl>
                                        <p:attrNameLst>
                                          <p:attrName>ppt_x</p:attrName>
                                          <p:attrName>ppt_y</p:attrName>
                                        </p:attrNameLst>
                                      </p:cBhvr>
                                      <p:rCtr x="-8524" y="-24907"/>
                                    </p:animMotion>
                                  </p:childTnLst>
                                </p:cTn>
                              </p:par>
                              <p:par>
                                <p:cTn id="137" presetID="64" presetClass="path" presetSubtype="0" accel="50000" decel="50000" fill="hold" grpId="0" nodeType="withEffect">
                                  <p:stCondLst>
                                    <p:cond delay="0"/>
                                  </p:stCondLst>
                                  <p:childTnLst>
                                    <p:animMotion origin="layout" path="M 1.66667E-6 -7.40741E-7 L -0.17049 -0.49792 " pathEditMode="relative" rAng="0" ptsTypes="AA">
                                      <p:cBhvr>
                                        <p:cTn id="138" dur="2000" fill="hold"/>
                                        <p:tgtEl>
                                          <p:spTgt spid="276"/>
                                        </p:tgtEl>
                                        <p:attrNameLst>
                                          <p:attrName>ppt_x</p:attrName>
                                          <p:attrName>ppt_y</p:attrName>
                                        </p:attrNameLst>
                                      </p:cBhvr>
                                      <p:rCtr x="-8524" y="-24907"/>
                                    </p:animMotion>
                                  </p:childTnLst>
                                </p:cTn>
                              </p:par>
                              <p:par>
                                <p:cTn id="139" presetID="64" presetClass="path" presetSubtype="0" accel="50000" decel="50000" fill="hold" grpId="0" nodeType="withEffect">
                                  <p:stCondLst>
                                    <p:cond delay="0"/>
                                  </p:stCondLst>
                                  <p:childTnLst>
                                    <p:animMotion origin="layout" path="M 1.66667E-6 -7.40741E-7 L -0.17049 -0.49792 " pathEditMode="relative" rAng="0" ptsTypes="AA">
                                      <p:cBhvr>
                                        <p:cTn id="140" dur="2000" fill="hold"/>
                                        <p:tgtEl>
                                          <p:spTgt spid="277"/>
                                        </p:tgtEl>
                                        <p:attrNameLst>
                                          <p:attrName>ppt_x</p:attrName>
                                          <p:attrName>ppt_y</p:attrName>
                                        </p:attrNameLst>
                                      </p:cBhvr>
                                      <p:rCtr x="-8524" y="-24907"/>
                                    </p:animMotion>
                                  </p:childTnLst>
                                </p:cTn>
                              </p:par>
                              <p:par>
                                <p:cTn id="141" presetID="64" presetClass="path" presetSubtype="0" accel="50000" decel="50000" fill="hold" grpId="0" nodeType="withEffect">
                                  <p:stCondLst>
                                    <p:cond delay="0"/>
                                  </p:stCondLst>
                                  <p:childTnLst>
                                    <p:animMotion origin="layout" path="M 1.66667E-6 -7.40741E-7 L -0.17049 -0.49792 " pathEditMode="relative" rAng="0" ptsTypes="AA">
                                      <p:cBhvr>
                                        <p:cTn id="142" dur="2000" fill="hold"/>
                                        <p:tgtEl>
                                          <p:spTgt spid="278"/>
                                        </p:tgtEl>
                                        <p:attrNameLst>
                                          <p:attrName>ppt_x</p:attrName>
                                          <p:attrName>ppt_y</p:attrName>
                                        </p:attrNameLst>
                                      </p:cBhvr>
                                      <p:rCtr x="-8524" y="-24907"/>
                                    </p:animMotion>
                                  </p:childTnLst>
                                </p:cTn>
                              </p:par>
                              <p:par>
                                <p:cTn id="143" presetID="64" presetClass="path" presetSubtype="0" accel="50000" decel="50000" fill="hold" grpId="0" nodeType="withEffect">
                                  <p:stCondLst>
                                    <p:cond delay="0"/>
                                  </p:stCondLst>
                                  <p:childTnLst>
                                    <p:animMotion origin="layout" path="M 1.66667E-6 -7.40741E-7 L -0.17049 -0.49792 " pathEditMode="relative" rAng="0" ptsTypes="AA">
                                      <p:cBhvr>
                                        <p:cTn id="144" dur="2000" fill="hold"/>
                                        <p:tgtEl>
                                          <p:spTgt spid="279"/>
                                        </p:tgtEl>
                                        <p:attrNameLst>
                                          <p:attrName>ppt_x</p:attrName>
                                          <p:attrName>ppt_y</p:attrName>
                                        </p:attrNameLst>
                                      </p:cBhvr>
                                      <p:rCtr x="-8524" y="-24907"/>
                                    </p:animMotion>
                                  </p:childTnLst>
                                </p:cTn>
                              </p:par>
                              <p:par>
                                <p:cTn id="145" presetID="64" presetClass="path" presetSubtype="0" accel="50000" decel="50000" fill="hold" grpId="0" nodeType="withEffect">
                                  <p:stCondLst>
                                    <p:cond delay="0"/>
                                  </p:stCondLst>
                                  <p:childTnLst>
                                    <p:animMotion origin="layout" path="M 1.66667E-6 -7.40741E-7 L -0.17049 -0.49792 " pathEditMode="relative" rAng="0" ptsTypes="AA">
                                      <p:cBhvr>
                                        <p:cTn id="146" dur="2000" fill="hold"/>
                                        <p:tgtEl>
                                          <p:spTgt spid="280"/>
                                        </p:tgtEl>
                                        <p:attrNameLst>
                                          <p:attrName>ppt_x</p:attrName>
                                          <p:attrName>ppt_y</p:attrName>
                                        </p:attrNameLst>
                                      </p:cBhvr>
                                      <p:rCtr x="-8524" y="-24907"/>
                                    </p:animMotion>
                                  </p:childTnLst>
                                </p:cTn>
                              </p:par>
                              <p:par>
                                <p:cTn id="147" presetID="64" presetClass="path" presetSubtype="0" accel="50000" decel="50000" fill="hold" grpId="0" nodeType="withEffect">
                                  <p:stCondLst>
                                    <p:cond delay="0"/>
                                  </p:stCondLst>
                                  <p:childTnLst>
                                    <p:animMotion origin="layout" path="M 1.66667E-6 -7.40741E-7 L -0.17049 -0.49792 " pathEditMode="relative" rAng="0" ptsTypes="AA">
                                      <p:cBhvr>
                                        <p:cTn id="148" dur="2000" fill="hold"/>
                                        <p:tgtEl>
                                          <p:spTgt spid="281"/>
                                        </p:tgtEl>
                                        <p:attrNameLst>
                                          <p:attrName>ppt_x</p:attrName>
                                          <p:attrName>ppt_y</p:attrName>
                                        </p:attrNameLst>
                                      </p:cBhvr>
                                      <p:rCtr x="-8524" y="-24907"/>
                                    </p:animMotion>
                                  </p:childTnLst>
                                </p:cTn>
                              </p:par>
                              <p:par>
                                <p:cTn id="149" presetID="64" presetClass="path" presetSubtype="0" accel="50000" decel="50000" fill="hold" grpId="0" nodeType="withEffect">
                                  <p:stCondLst>
                                    <p:cond delay="0"/>
                                  </p:stCondLst>
                                  <p:childTnLst>
                                    <p:animMotion origin="layout" path="M 1.66667E-6 -7.40741E-7 L -0.17049 -0.49792 " pathEditMode="relative" rAng="0" ptsTypes="AA">
                                      <p:cBhvr>
                                        <p:cTn id="150" dur="2000" fill="hold"/>
                                        <p:tgtEl>
                                          <p:spTgt spid="282"/>
                                        </p:tgtEl>
                                        <p:attrNameLst>
                                          <p:attrName>ppt_x</p:attrName>
                                          <p:attrName>ppt_y</p:attrName>
                                        </p:attrNameLst>
                                      </p:cBhvr>
                                      <p:rCtr x="-8524" y="-24907"/>
                                    </p:animMotion>
                                  </p:childTnLst>
                                </p:cTn>
                              </p:par>
                              <p:par>
                                <p:cTn id="151" presetID="64" presetClass="path" presetSubtype="0" accel="50000" decel="50000" fill="hold" grpId="0" nodeType="withEffect">
                                  <p:stCondLst>
                                    <p:cond delay="0"/>
                                  </p:stCondLst>
                                  <p:childTnLst>
                                    <p:animMotion origin="layout" path="M 1.66667E-6 -7.40741E-7 L -0.17049 -0.49792 " pathEditMode="relative" rAng="0" ptsTypes="AA">
                                      <p:cBhvr>
                                        <p:cTn id="152" dur="2000" fill="hold"/>
                                        <p:tgtEl>
                                          <p:spTgt spid="283"/>
                                        </p:tgtEl>
                                        <p:attrNameLst>
                                          <p:attrName>ppt_x</p:attrName>
                                          <p:attrName>ppt_y</p:attrName>
                                        </p:attrNameLst>
                                      </p:cBhvr>
                                      <p:rCtr x="-8524" y="-24907"/>
                                    </p:animMotion>
                                  </p:childTnLst>
                                </p:cTn>
                              </p:par>
                              <p:par>
                                <p:cTn id="153" presetID="64" presetClass="path" presetSubtype="0" accel="50000" decel="50000" fill="hold" grpId="0" nodeType="withEffect">
                                  <p:stCondLst>
                                    <p:cond delay="0"/>
                                  </p:stCondLst>
                                  <p:childTnLst>
                                    <p:animMotion origin="layout" path="M 1.66667E-6 -7.40741E-7 L -0.17049 -0.49792 " pathEditMode="relative" rAng="0" ptsTypes="AA">
                                      <p:cBhvr>
                                        <p:cTn id="154" dur="2000" fill="hold"/>
                                        <p:tgtEl>
                                          <p:spTgt spid="284"/>
                                        </p:tgtEl>
                                        <p:attrNameLst>
                                          <p:attrName>ppt_x</p:attrName>
                                          <p:attrName>ppt_y</p:attrName>
                                        </p:attrNameLst>
                                      </p:cBhvr>
                                      <p:rCtr x="-8524" y="-24907"/>
                                    </p:animMotion>
                                  </p:childTnLst>
                                </p:cTn>
                              </p:par>
                              <p:par>
                                <p:cTn id="155" presetID="64" presetClass="path" presetSubtype="0" accel="50000" decel="50000" fill="hold" grpId="0" nodeType="withEffect">
                                  <p:stCondLst>
                                    <p:cond delay="0"/>
                                  </p:stCondLst>
                                  <p:childTnLst>
                                    <p:animMotion origin="layout" path="M 1.66667E-6 -7.40741E-7 L -0.17049 -0.49792 " pathEditMode="relative" rAng="0" ptsTypes="AA">
                                      <p:cBhvr>
                                        <p:cTn id="156" dur="2000" fill="hold"/>
                                        <p:tgtEl>
                                          <p:spTgt spid="285"/>
                                        </p:tgtEl>
                                        <p:attrNameLst>
                                          <p:attrName>ppt_x</p:attrName>
                                          <p:attrName>ppt_y</p:attrName>
                                        </p:attrNameLst>
                                      </p:cBhvr>
                                      <p:rCtr x="-8524" y="-24907"/>
                                    </p:animMotion>
                                  </p:childTnLst>
                                </p:cTn>
                              </p:par>
                              <p:par>
                                <p:cTn id="157" presetID="64" presetClass="path" presetSubtype="0" accel="50000" decel="50000" fill="hold" grpId="0" nodeType="withEffect">
                                  <p:stCondLst>
                                    <p:cond delay="0"/>
                                  </p:stCondLst>
                                  <p:childTnLst>
                                    <p:animMotion origin="layout" path="M 1.66667E-6 -7.40741E-7 L -0.17049 -0.49792 " pathEditMode="relative" rAng="0" ptsTypes="AA">
                                      <p:cBhvr>
                                        <p:cTn id="158" dur="2000" fill="hold"/>
                                        <p:tgtEl>
                                          <p:spTgt spid="286"/>
                                        </p:tgtEl>
                                        <p:attrNameLst>
                                          <p:attrName>ppt_x</p:attrName>
                                          <p:attrName>ppt_y</p:attrName>
                                        </p:attrNameLst>
                                      </p:cBhvr>
                                      <p:rCtr x="-8524" y="-24907"/>
                                    </p:animMotion>
                                  </p:childTnLst>
                                </p:cTn>
                              </p:par>
                              <p:par>
                                <p:cTn id="159" presetID="64" presetClass="path" presetSubtype="0" accel="50000" decel="50000" fill="hold" grpId="0" nodeType="withEffect">
                                  <p:stCondLst>
                                    <p:cond delay="0"/>
                                  </p:stCondLst>
                                  <p:childTnLst>
                                    <p:animMotion origin="layout" path="M 1.66667E-6 -7.40741E-7 L -0.17049 -0.49792 " pathEditMode="relative" rAng="0" ptsTypes="AA">
                                      <p:cBhvr>
                                        <p:cTn id="160" dur="2000" fill="hold"/>
                                        <p:tgtEl>
                                          <p:spTgt spid="287"/>
                                        </p:tgtEl>
                                        <p:attrNameLst>
                                          <p:attrName>ppt_x</p:attrName>
                                          <p:attrName>ppt_y</p:attrName>
                                        </p:attrNameLst>
                                      </p:cBhvr>
                                      <p:rCtr x="-8524" y="-24907"/>
                                    </p:animMotion>
                                  </p:childTnLst>
                                </p:cTn>
                              </p:par>
                              <p:par>
                                <p:cTn id="161" presetID="64" presetClass="path" presetSubtype="0" accel="50000" decel="50000" fill="hold" grpId="0" nodeType="withEffect">
                                  <p:stCondLst>
                                    <p:cond delay="0"/>
                                  </p:stCondLst>
                                  <p:childTnLst>
                                    <p:animMotion origin="layout" path="M 1.66667E-6 -7.40741E-7 L -0.17049 -0.49792 " pathEditMode="relative" rAng="0" ptsTypes="AA">
                                      <p:cBhvr>
                                        <p:cTn id="162" dur="2000" fill="hold"/>
                                        <p:tgtEl>
                                          <p:spTgt spid="288"/>
                                        </p:tgtEl>
                                        <p:attrNameLst>
                                          <p:attrName>ppt_x</p:attrName>
                                          <p:attrName>ppt_y</p:attrName>
                                        </p:attrNameLst>
                                      </p:cBhvr>
                                      <p:rCtr x="-8524" y="-24907"/>
                                    </p:animMotion>
                                  </p:childTnLst>
                                </p:cTn>
                              </p:par>
                              <p:par>
                                <p:cTn id="163" presetID="64" presetClass="path" presetSubtype="0" accel="50000" decel="50000" fill="hold" grpId="0" nodeType="withEffect">
                                  <p:stCondLst>
                                    <p:cond delay="0"/>
                                  </p:stCondLst>
                                  <p:childTnLst>
                                    <p:animMotion origin="layout" path="M 1.66667E-6 -7.40741E-7 L -0.17049 -0.49792 " pathEditMode="relative" rAng="0" ptsTypes="AA">
                                      <p:cBhvr>
                                        <p:cTn id="164" dur="2000" fill="hold"/>
                                        <p:tgtEl>
                                          <p:spTgt spid="289"/>
                                        </p:tgtEl>
                                        <p:attrNameLst>
                                          <p:attrName>ppt_x</p:attrName>
                                          <p:attrName>ppt_y</p:attrName>
                                        </p:attrNameLst>
                                      </p:cBhvr>
                                      <p:rCtr x="-8524" y="-24907"/>
                                    </p:animMotion>
                                  </p:childTnLst>
                                </p:cTn>
                              </p:par>
                              <p:par>
                                <p:cTn id="165" presetID="64" presetClass="path" presetSubtype="0" accel="50000" decel="50000" fill="hold" grpId="0" nodeType="withEffect">
                                  <p:stCondLst>
                                    <p:cond delay="0"/>
                                  </p:stCondLst>
                                  <p:childTnLst>
                                    <p:animMotion origin="layout" path="M -2.77778E-6 3.7037E-6 L -0.45468 -0.54491 " pathEditMode="relative" rAng="0" ptsTypes="AA">
                                      <p:cBhvr>
                                        <p:cTn id="166" dur="2000" fill="hold"/>
                                        <p:tgtEl>
                                          <p:spTgt spid="225"/>
                                        </p:tgtEl>
                                        <p:attrNameLst>
                                          <p:attrName>ppt_x</p:attrName>
                                          <p:attrName>ppt_y</p:attrName>
                                        </p:attrNameLst>
                                      </p:cBhvr>
                                      <p:rCtr x="-22743" y="-27245"/>
                                    </p:animMotion>
                                  </p:childTnLst>
                                </p:cTn>
                              </p:par>
                              <p:par>
                                <p:cTn id="167" presetID="64" presetClass="path" presetSubtype="0" accel="50000" decel="50000" fill="hold" grpId="0" nodeType="withEffect">
                                  <p:stCondLst>
                                    <p:cond delay="0"/>
                                  </p:stCondLst>
                                  <p:childTnLst>
                                    <p:animMotion origin="layout" path="M -2.77778E-6 3.7037E-6 L -0.45468 -0.54491 " pathEditMode="relative" rAng="0" ptsTypes="AA">
                                      <p:cBhvr>
                                        <p:cTn id="168" dur="2000" fill="hold"/>
                                        <p:tgtEl>
                                          <p:spTgt spid="226"/>
                                        </p:tgtEl>
                                        <p:attrNameLst>
                                          <p:attrName>ppt_x</p:attrName>
                                          <p:attrName>ppt_y</p:attrName>
                                        </p:attrNameLst>
                                      </p:cBhvr>
                                      <p:rCtr x="-22743" y="-27245"/>
                                    </p:animMotion>
                                  </p:childTnLst>
                                </p:cTn>
                              </p:par>
                              <p:par>
                                <p:cTn id="169" presetID="64" presetClass="path" presetSubtype="0" accel="50000" decel="50000" fill="hold" grpId="0" nodeType="withEffect">
                                  <p:stCondLst>
                                    <p:cond delay="0"/>
                                  </p:stCondLst>
                                  <p:childTnLst>
                                    <p:animMotion origin="layout" path="M -2.77778E-6 3.7037E-6 L -0.45468 -0.54491 " pathEditMode="relative" rAng="0" ptsTypes="AA">
                                      <p:cBhvr>
                                        <p:cTn id="170" dur="2000" fill="hold"/>
                                        <p:tgtEl>
                                          <p:spTgt spid="227"/>
                                        </p:tgtEl>
                                        <p:attrNameLst>
                                          <p:attrName>ppt_x</p:attrName>
                                          <p:attrName>ppt_y</p:attrName>
                                        </p:attrNameLst>
                                      </p:cBhvr>
                                      <p:rCtr x="-22743" y="-27245"/>
                                    </p:animMotion>
                                  </p:childTnLst>
                                </p:cTn>
                              </p:par>
                              <p:par>
                                <p:cTn id="171" presetID="64" presetClass="path" presetSubtype="0" accel="50000" decel="50000" fill="hold" grpId="0" nodeType="withEffect">
                                  <p:stCondLst>
                                    <p:cond delay="0"/>
                                  </p:stCondLst>
                                  <p:childTnLst>
                                    <p:animMotion origin="layout" path="M 1.66667E-6 3.7037E-6 L -0.33646 -0.54491 " pathEditMode="relative" rAng="0" ptsTypes="AA">
                                      <p:cBhvr>
                                        <p:cTn id="172" dur="2000" fill="hold"/>
                                        <p:tgtEl>
                                          <p:spTgt spid="261"/>
                                        </p:tgtEl>
                                        <p:attrNameLst>
                                          <p:attrName>ppt_x</p:attrName>
                                          <p:attrName>ppt_y</p:attrName>
                                        </p:attrNameLst>
                                      </p:cBhvr>
                                      <p:rCtr x="-16823" y="-27245"/>
                                    </p:animMotion>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grpId="0" nodeType="clickEffect">
                                  <p:stCondLst>
                                    <p:cond delay="0"/>
                                  </p:stCondLst>
                                  <p:childTnLst>
                                    <p:set>
                                      <p:cBhvr>
                                        <p:cTn id="176" dur="1" fill="hold">
                                          <p:stCondLst>
                                            <p:cond delay="0"/>
                                          </p:stCondLst>
                                        </p:cTn>
                                        <p:tgtEl>
                                          <p:spTgt spid="29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grpId="0" nodeType="click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500" fill="hold"/>
                                        <p:tgtEl>
                                          <p:spTgt spid="91"/>
                                        </p:tgtEl>
                                        <p:attrNameLst>
                                          <p:attrName>ppt_x</p:attrName>
                                        </p:attrNameLst>
                                      </p:cBhvr>
                                      <p:tavLst>
                                        <p:tav tm="0">
                                          <p:val>
                                            <p:strVal val="#ppt_x"/>
                                          </p:val>
                                        </p:tav>
                                        <p:tav tm="100000">
                                          <p:val>
                                            <p:strVal val="#ppt_x"/>
                                          </p:val>
                                        </p:tav>
                                      </p:tavLst>
                                    </p:anim>
                                    <p:anim calcmode="lin" valueType="num">
                                      <p:cBhvr additive="base">
                                        <p:cTn id="182"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201" grpId="0" animBg="1"/>
      <p:bldP spid="202"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33"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4"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ontent Placeholder 2"/>
          <p:cNvSpPr>
            <a:spLocks noGrp="1"/>
          </p:cNvSpPr>
          <p:nvPr>
            <p:ph idx="1"/>
          </p:nvPr>
        </p:nvSpPr>
        <p:spPr>
          <a:xfrm>
            <a:off x="4809502" y="473489"/>
            <a:ext cx="1516090" cy="2739487"/>
          </a:xfrm>
          <a:ln w="34925">
            <a:solidFill>
              <a:srgbClr val="0000FF"/>
            </a:solidFill>
          </a:ln>
        </p:spPr>
        <p:txBody>
          <a:bodyPr/>
          <a:lstStyle/>
          <a:p>
            <a:pPr marL="0" indent="0">
              <a:buNone/>
            </a:pPr>
            <a:r>
              <a:rPr lang="en-US" smtClean="0">
                <a:solidFill>
                  <a:schemeClr val="bg1"/>
                </a:solidFill>
              </a:rPr>
              <a:t>123</a:t>
            </a:r>
            <a:endParaRPr lang="en-US">
              <a:solidFill>
                <a:schemeClr val="bg1"/>
              </a:solidFill>
            </a:endParaRPr>
          </a:p>
        </p:txBody>
      </p:sp>
      <p:sp>
        <p:nvSpPr>
          <p:cNvPr id="93" name="Content Placeholder 2"/>
          <p:cNvSpPr txBox="1">
            <a:spLocks/>
          </p:cNvSpPr>
          <p:nvPr/>
        </p:nvSpPr>
        <p:spPr>
          <a:xfrm>
            <a:off x="1835696" y="473491"/>
            <a:ext cx="1498627" cy="2739485"/>
          </a:xfrm>
          <a:prstGeom prst="rect">
            <a:avLst/>
          </a:prstGeom>
          <a:ln w="34925">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white"/>
                </a:solidFill>
              </a:rPr>
              <a:t>123</a:t>
            </a:r>
            <a:endParaRPr lang="en-US">
              <a:solidFill>
                <a:prstClr val="white"/>
              </a:solidFill>
            </a:endParaRPr>
          </a:p>
        </p:txBody>
      </p:sp>
      <p:sp>
        <p:nvSpPr>
          <p:cNvPr id="94" name="Content Placeholder 2"/>
          <p:cNvSpPr txBox="1">
            <a:spLocks/>
          </p:cNvSpPr>
          <p:nvPr/>
        </p:nvSpPr>
        <p:spPr>
          <a:xfrm>
            <a:off x="3290745" y="473490"/>
            <a:ext cx="1516090" cy="2739485"/>
          </a:xfrm>
          <a:prstGeom prst="rect">
            <a:avLst/>
          </a:prstGeom>
          <a:ln w="34925">
            <a:solidFill>
              <a:srgbClr val="0000FF"/>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mtClean="0">
                <a:solidFill>
                  <a:prstClr val="white"/>
                </a:solidFill>
              </a:rPr>
              <a:t>123</a:t>
            </a:r>
            <a:endParaRPr lang="en-US">
              <a:solidFill>
                <a:prstClr val="white"/>
              </a:solidFill>
            </a:endParaRPr>
          </a:p>
        </p:txBody>
      </p:sp>
      <p:graphicFrame>
        <p:nvGraphicFramePr>
          <p:cNvPr id="291" name="Table 290"/>
          <p:cNvGraphicFramePr>
            <a:graphicFrameLocks noGrp="1"/>
          </p:cNvGraphicFramePr>
          <p:nvPr>
            <p:extLst>
              <p:ext uri="{D42A27DB-BD31-4B8C-83A1-F6EECF244321}">
                <p14:modId xmlns:p14="http://schemas.microsoft.com/office/powerpoint/2010/main" val="2561355282"/>
              </p:ext>
            </p:extLst>
          </p:nvPr>
        </p:nvGraphicFramePr>
        <p:xfrm>
          <a:off x="1912860" y="551345"/>
          <a:ext cx="4320000" cy="2560320"/>
        </p:xfrm>
        <a:graphic>
          <a:graphicData uri="http://schemas.openxmlformats.org/drawingml/2006/table">
            <a:tbl>
              <a:tblPr firstRow="1" bandRow="1">
                <a:tableStyleId>{5940675A-B579-460E-94D1-54222C63F5DA}</a:tableStyleId>
              </a:tblPr>
              <a:tblGrid>
                <a:gridCol w="360000"/>
                <a:gridCol w="360000"/>
                <a:gridCol w="360000"/>
                <a:gridCol w="355004"/>
                <a:gridCol w="364996"/>
                <a:gridCol w="360000"/>
                <a:gridCol w="360000"/>
                <a:gridCol w="360000"/>
                <a:gridCol w="360000"/>
                <a:gridCol w="360000"/>
                <a:gridCol w="360000"/>
                <a:gridCol w="360000"/>
              </a:tblGrid>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60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147" name="Oval 146"/>
          <p:cNvSpPr/>
          <p:nvPr/>
        </p:nvSpPr>
        <p:spPr>
          <a:xfrm>
            <a:off x="199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1" name="Oval 200"/>
          <p:cNvSpPr/>
          <p:nvPr/>
        </p:nvSpPr>
        <p:spPr>
          <a:xfrm>
            <a:off x="235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2" name="Oval 201"/>
          <p:cNvSpPr/>
          <p:nvPr/>
        </p:nvSpPr>
        <p:spPr>
          <a:xfrm>
            <a:off x="271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4" name="Oval 203"/>
          <p:cNvSpPr/>
          <p:nvPr/>
        </p:nvSpPr>
        <p:spPr>
          <a:xfrm>
            <a:off x="199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5" name="Oval 204"/>
          <p:cNvSpPr/>
          <p:nvPr/>
        </p:nvSpPr>
        <p:spPr>
          <a:xfrm>
            <a:off x="235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6" name="Oval 205"/>
          <p:cNvSpPr/>
          <p:nvPr/>
        </p:nvSpPr>
        <p:spPr>
          <a:xfrm>
            <a:off x="271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7" name="Oval 206"/>
          <p:cNvSpPr/>
          <p:nvPr/>
        </p:nvSpPr>
        <p:spPr>
          <a:xfrm>
            <a:off x="3072700" y="10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8" name="Oval 207"/>
          <p:cNvSpPr/>
          <p:nvPr/>
        </p:nvSpPr>
        <p:spPr>
          <a:xfrm>
            <a:off x="199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9" name="Oval 208"/>
          <p:cNvSpPr/>
          <p:nvPr/>
        </p:nvSpPr>
        <p:spPr>
          <a:xfrm>
            <a:off x="235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0" name="Oval 209"/>
          <p:cNvSpPr/>
          <p:nvPr/>
        </p:nvSpPr>
        <p:spPr>
          <a:xfrm>
            <a:off x="271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1" name="Oval 210"/>
          <p:cNvSpPr/>
          <p:nvPr/>
        </p:nvSpPr>
        <p:spPr>
          <a:xfrm>
            <a:off x="3072700" y="138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2" name="Oval 211"/>
          <p:cNvSpPr/>
          <p:nvPr/>
        </p:nvSpPr>
        <p:spPr>
          <a:xfrm>
            <a:off x="199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3" name="Oval 212"/>
          <p:cNvSpPr/>
          <p:nvPr/>
        </p:nvSpPr>
        <p:spPr>
          <a:xfrm>
            <a:off x="235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4" name="Oval 213"/>
          <p:cNvSpPr/>
          <p:nvPr/>
        </p:nvSpPr>
        <p:spPr>
          <a:xfrm>
            <a:off x="271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5" name="Oval 214"/>
          <p:cNvSpPr/>
          <p:nvPr/>
        </p:nvSpPr>
        <p:spPr>
          <a:xfrm>
            <a:off x="3072700" y="174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6" name="Oval 215"/>
          <p:cNvSpPr/>
          <p:nvPr/>
        </p:nvSpPr>
        <p:spPr>
          <a:xfrm>
            <a:off x="199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7" name="Oval 216"/>
          <p:cNvSpPr/>
          <p:nvPr/>
        </p:nvSpPr>
        <p:spPr>
          <a:xfrm>
            <a:off x="235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8" name="Oval 217"/>
          <p:cNvSpPr/>
          <p:nvPr/>
        </p:nvSpPr>
        <p:spPr>
          <a:xfrm>
            <a:off x="271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9" name="Oval 218"/>
          <p:cNvSpPr/>
          <p:nvPr/>
        </p:nvSpPr>
        <p:spPr>
          <a:xfrm>
            <a:off x="3072700" y="210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0" name="Oval 219"/>
          <p:cNvSpPr/>
          <p:nvPr/>
        </p:nvSpPr>
        <p:spPr>
          <a:xfrm>
            <a:off x="199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1" name="Oval 220"/>
          <p:cNvSpPr/>
          <p:nvPr/>
        </p:nvSpPr>
        <p:spPr>
          <a:xfrm>
            <a:off x="235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2" name="Oval 221"/>
          <p:cNvSpPr/>
          <p:nvPr/>
        </p:nvSpPr>
        <p:spPr>
          <a:xfrm>
            <a:off x="271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3" name="Oval 222"/>
          <p:cNvSpPr/>
          <p:nvPr/>
        </p:nvSpPr>
        <p:spPr>
          <a:xfrm>
            <a:off x="3072700" y="24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4" name="Oval 223"/>
          <p:cNvSpPr/>
          <p:nvPr/>
        </p:nvSpPr>
        <p:spPr>
          <a:xfrm>
            <a:off x="1992700" y="282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5" name="Oval 224"/>
          <p:cNvSpPr/>
          <p:nvPr/>
        </p:nvSpPr>
        <p:spPr>
          <a:xfrm>
            <a:off x="235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6" name="Oval 225"/>
          <p:cNvSpPr/>
          <p:nvPr/>
        </p:nvSpPr>
        <p:spPr>
          <a:xfrm>
            <a:off x="271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7" name="Oval 226"/>
          <p:cNvSpPr/>
          <p:nvPr/>
        </p:nvSpPr>
        <p:spPr>
          <a:xfrm>
            <a:off x="3072700" y="28474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3" name="Oval 232"/>
          <p:cNvSpPr/>
          <p:nvPr/>
        </p:nvSpPr>
        <p:spPr>
          <a:xfrm>
            <a:off x="3072700" y="662004"/>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5" name="Oval 234"/>
          <p:cNvSpPr/>
          <p:nvPr/>
        </p:nvSpPr>
        <p:spPr>
          <a:xfrm>
            <a:off x="345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6" name="Oval 235"/>
          <p:cNvSpPr/>
          <p:nvPr/>
        </p:nvSpPr>
        <p:spPr>
          <a:xfrm>
            <a:off x="381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7" name="Oval 236"/>
          <p:cNvSpPr/>
          <p:nvPr/>
        </p:nvSpPr>
        <p:spPr>
          <a:xfrm>
            <a:off x="417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8" name="Oval 237"/>
          <p:cNvSpPr/>
          <p:nvPr/>
        </p:nvSpPr>
        <p:spPr>
          <a:xfrm>
            <a:off x="345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9" name="Oval 238"/>
          <p:cNvSpPr/>
          <p:nvPr/>
        </p:nvSpPr>
        <p:spPr>
          <a:xfrm>
            <a:off x="381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0" name="Oval 239"/>
          <p:cNvSpPr/>
          <p:nvPr/>
        </p:nvSpPr>
        <p:spPr>
          <a:xfrm>
            <a:off x="417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1" name="Oval 240"/>
          <p:cNvSpPr/>
          <p:nvPr/>
        </p:nvSpPr>
        <p:spPr>
          <a:xfrm>
            <a:off x="4538636" y="10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2" name="Oval 241"/>
          <p:cNvSpPr/>
          <p:nvPr/>
        </p:nvSpPr>
        <p:spPr>
          <a:xfrm>
            <a:off x="345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3" name="Oval 242"/>
          <p:cNvSpPr/>
          <p:nvPr/>
        </p:nvSpPr>
        <p:spPr>
          <a:xfrm>
            <a:off x="381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4" name="Oval 243"/>
          <p:cNvSpPr/>
          <p:nvPr/>
        </p:nvSpPr>
        <p:spPr>
          <a:xfrm>
            <a:off x="417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5" name="Oval 244"/>
          <p:cNvSpPr/>
          <p:nvPr/>
        </p:nvSpPr>
        <p:spPr>
          <a:xfrm>
            <a:off x="4538636" y="137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6" name="Oval 245"/>
          <p:cNvSpPr/>
          <p:nvPr/>
        </p:nvSpPr>
        <p:spPr>
          <a:xfrm>
            <a:off x="345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7" name="Oval 246"/>
          <p:cNvSpPr/>
          <p:nvPr/>
        </p:nvSpPr>
        <p:spPr>
          <a:xfrm>
            <a:off x="381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8" name="Oval 247"/>
          <p:cNvSpPr/>
          <p:nvPr/>
        </p:nvSpPr>
        <p:spPr>
          <a:xfrm>
            <a:off x="417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9" name="Oval 248"/>
          <p:cNvSpPr/>
          <p:nvPr/>
        </p:nvSpPr>
        <p:spPr>
          <a:xfrm>
            <a:off x="4538636" y="173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0" name="Oval 249"/>
          <p:cNvSpPr/>
          <p:nvPr/>
        </p:nvSpPr>
        <p:spPr>
          <a:xfrm>
            <a:off x="345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1" name="Oval 250"/>
          <p:cNvSpPr/>
          <p:nvPr/>
        </p:nvSpPr>
        <p:spPr>
          <a:xfrm>
            <a:off x="381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2" name="Oval 251"/>
          <p:cNvSpPr/>
          <p:nvPr/>
        </p:nvSpPr>
        <p:spPr>
          <a:xfrm>
            <a:off x="417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3" name="Oval 252"/>
          <p:cNvSpPr/>
          <p:nvPr/>
        </p:nvSpPr>
        <p:spPr>
          <a:xfrm>
            <a:off x="4538636" y="209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4" name="Oval 253"/>
          <p:cNvSpPr/>
          <p:nvPr/>
        </p:nvSpPr>
        <p:spPr>
          <a:xfrm>
            <a:off x="345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5" name="Oval 254"/>
          <p:cNvSpPr/>
          <p:nvPr/>
        </p:nvSpPr>
        <p:spPr>
          <a:xfrm>
            <a:off x="381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6" name="Oval 255"/>
          <p:cNvSpPr/>
          <p:nvPr/>
        </p:nvSpPr>
        <p:spPr>
          <a:xfrm>
            <a:off x="417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7" name="Oval 256"/>
          <p:cNvSpPr/>
          <p:nvPr/>
        </p:nvSpPr>
        <p:spPr>
          <a:xfrm>
            <a:off x="4538636" y="24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8" name="Oval 257"/>
          <p:cNvSpPr/>
          <p:nvPr/>
        </p:nvSpPr>
        <p:spPr>
          <a:xfrm>
            <a:off x="345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9" name="Oval 258"/>
          <p:cNvSpPr/>
          <p:nvPr/>
        </p:nvSpPr>
        <p:spPr>
          <a:xfrm>
            <a:off x="381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0" name="Oval 259"/>
          <p:cNvSpPr/>
          <p:nvPr/>
        </p:nvSpPr>
        <p:spPr>
          <a:xfrm>
            <a:off x="4178636" y="281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1" name="Oval 260"/>
          <p:cNvSpPr/>
          <p:nvPr/>
        </p:nvSpPr>
        <p:spPr>
          <a:xfrm>
            <a:off x="4517131" y="2835507"/>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2" name="Oval 261"/>
          <p:cNvSpPr/>
          <p:nvPr/>
        </p:nvSpPr>
        <p:spPr>
          <a:xfrm>
            <a:off x="4538636" y="654598"/>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3" name="Oval 262"/>
          <p:cNvSpPr/>
          <p:nvPr/>
        </p:nvSpPr>
        <p:spPr>
          <a:xfrm>
            <a:off x="486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4" name="Oval 263"/>
          <p:cNvSpPr/>
          <p:nvPr/>
        </p:nvSpPr>
        <p:spPr>
          <a:xfrm>
            <a:off x="522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5" name="Oval 264"/>
          <p:cNvSpPr/>
          <p:nvPr/>
        </p:nvSpPr>
        <p:spPr>
          <a:xfrm>
            <a:off x="558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Oval 265"/>
          <p:cNvSpPr/>
          <p:nvPr/>
        </p:nvSpPr>
        <p:spPr>
          <a:xfrm>
            <a:off x="486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Oval 266"/>
          <p:cNvSpPr/>
          <p:nvPr/>
        </p:nvSpPr>
        <p:spPr>
          <a:xfrm>
            <a:off x="522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8" name="Oval 267"/>
          <p:cNvSpPr/>
          <p:nvPr/>
        </p:nvSpPr>
        <p:spPr>
          <a:xfrm>
            <a:off x="558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9" name="Oval 268"/>
          <p:cNvSpPr/>
          <p:nvPr/>
        </p:nvSpPr>
        <p:spPr>
          <a:xfrm>
            <a:off x="5940032" y="10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0" name="Oval 269"/>
          <p:cNvSpPr/>
          <p:nvPr/>
        </p:nvSpPr>
        <p:spPr>
          <a:xfrm>
            <a:off x="486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1" name="Oval 270"/>
          <p:cNvSpPr/>
          <p:nvPr/>
        </p:nvSpPr>
        <p:spPr>
          <a:xfrm>
            <a:off x="522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2" name="Oval 271"/>
          <p:cNvSpPr/>
          <p:nvPr/>
        </p:nvSpPr>
        <p:spPr>
          <a:xfrm>
            <a:off x="558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3" name="Oval 272"/>
          <p:cNvSpPr/>
          <p:nvPr/>
        </p:nvSpPr>
        <p:spPr>
          <a:xfrm>
            <a:off x="5940032" y="136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4" name="Oval 273"/>
          <p:cNvSpPr/>
          <p:nvPr/>
        </p:nvSpPr>
        <p:spPr>
          <a:xfrm>
            <a:off x="486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5" name="Oval 274"/>
          <p:cNvSpPr/>
          <p:nvPr/>
        </p:nvSpPr>
        <p:spPr>
          <a:xfrm>
            <a:off x="522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6" name="Oval 275"/>
          <p:cNvSpPr/>
          <p:nvPr/>
        </p:nvSpPr>
        <p:spPr>
          <a:xfrm>
            <a:off x="558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7" name="Oval 276"/>
          <p:cNvSpPr/>
          <p:nvPr/>
        </p:nvSpPr>
        <p:spPr>
          <a:xfrm>
            <a:off x="5940032" y="172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8" name="Oval 277"/>
          <p:cNvSpPr/>
          <p:nvPr/>
        </p:nvSpPr>
        <p:spPr>
          <a:xfrm>
            <a:off x="486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9" name="Oval 278"/>
          <p:cNvSpPr/>
          <p:nvPr/>
        </p:nvSpPr>
        <p:spPr>
          <a:xfrm>
            <a:off x="522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0" name="Oval 279"/>
          <p:cNvSpPr/>
          <p:nvPr/>
        </p:nvSpPr>
        <p:spPr>
          <a:xfrm>
            <a:off x="558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1" name="Oval 280"/>
          <p:cNvSpPr/>
          <p:nvPr/>
        </p:nvSpPr>
        <p:spPr>
          <a:xfrm>
            <a:off x="5940032" y="208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2" name="Oval 281"/>
          <p:cNvSpPr/>
          <p:nvPr/>
        </p:nvSpPr>
        <p:spPr>
          <a:xfrm>
            <a:off x="486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3" name="Oval 282"/>
          <p:cNvSpPr/>
          <p:nvPr/>
        </p:nvSpPr>
        <p:spPr>
          <a:xfrm>
            <a:off x="522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4" name="Oval 283"/>
          <p:cNvSpPr/>
          <p:nvPr/>
        </p:nvSpPr>
        <p:spPr>
          <a:xfrm>
            <a:off x="558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5" name="Oval 284"/>
          <p:cNvSpPr/>
          <p:nvPr/>
        </p:nvSpPr>
        <p:spPr>
          <a:xfrm>
            <a:off x="5940032" y="24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6" name="Oval 285"/>
          <p:cNvSpPr/>
          <p:nvPr/>
        </p:nvSpPr>
        <p:spPr>
          <a:xfrm>
            <a:off x="486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7" name="Oval 286"/>
          <p:cNvSpPr/>
          <p:nvPr/>
        </p:nvSpPr>
        <p:spPr>
          <a:xfrm>
            <a:off x="522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8" name="Oval 287"/>
          <p:cNvSpPr/>
          <p:nvPr/>
        </p:nvSpPr>
        <p:spPr>
          <a:xfrm>
            <a:off x="558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9" name="Oval 288"/>
          <p:cNvSpPr/>
          <p:nvPr/>
        </p:nvSpPr>
        <p:spPr>
          <a:xfrm>
            <a:off x="5940032" y="280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0" name="Oval 289"/>
          <p:cNvSpPr/>
          <p:nvPr/>
        </p:nvSpPr>
        <p:spPr>
          <a:xfrm>
            <a:off x="5940032" y="643989"/>
            <a:ext cx="180000" cy="180000"/>
          </a:xfrm>
          <a:prstGeom prst="ellipse">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4" name="Content Placeholder 2"/>
          <p:cNvSpPr txBox="1">
            <a:spLocks/>
          </p:cNvSpPr>
          <p:nvPr/>
        </p:nvSpPr>
        <p:spPr>
          <a:xfrm>
            <a:off x="6439056" y="764704"/>
            <a:ext cx="2103728"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smtClean="0">
                <a:solidFill>
                  <a:srgbClr val="00B050"/>
                </a:solidFill>
                <a:effectLst>
                  <a:outerShdw blurRad="38100" dist="38100" dir="2700000" algn="tl">
                    <a:srgbClr val="000000">
                      <a:alpha val="43137"/>
                    </a:srgbClr>
                  </a:outerShdw>
                </a:effectLst>
                <a:latin typeface="HP001 4 hàng" panose="020B0603050302020204" pitchFamily="34" charset="-93"/>
              </a:rPr>
              <a:t>84 viên bi</a:t>
            </a:r>
            <a:endParaRPr lang="en-US" sz="2800" b="1">
              <a:solidFill>
                <a:srgbClr val="00B050"/>
              </a:solidFill>
              <a:effectLst>
                <a:outerShdw blurRad="38100" dist="38100" dir="2700000" algn="tl">
                  <a:srgbClr val="000000">
                    <a:alpha val="43137"/>
                  </a:srgbClr>
                </a:outerShdw>
              </a:effectLst>
              <a:latin typeface="HP001 4 hàng" panose="020B0603050302020204" pitchFamily="34" charset="-93"/>
            </a:endParaRPr>
          </a:p>
        </p:txBody>
      </p:sp>
      <p:sp>
        <p:nvSpPr>
          <p:cNvPr id="97" name="Content Placeholder 2"/>
          <p:cNvSpPr txBox="1">
            <a:spLocks/>
          </p:cNvSpPr>
          <p:nvPr/>
        </p:nvSpPr>
        <p:spPr>
          <a:xfrm>
            <a:off x="1115616" y="3494541"/>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98" name="Content Placeholder 2"/>
          <p:cNvSpPr txBox="1">
            <a:spLocks/>
          </p:cNvSpPr>
          <p:nvPr/>
        </p:nvSpPr>
        <p:spPr>
          <a:xfrm>
            <a:off x="3684435" y="3501008"/>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99" name="Content Placeholder 2"/>
          <p:cNvSpPr txBox="1">
            <a:spLocks/>
          </p:cNvSpPr>
          <p:nvPr/>
        </p:nvSpPr>
        <p:spPr>
          <a:xfrm>
            <a:off x="6899412" y="3494541"/>
            <a:ext cx="213708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400" b="1" smtClean="0">
                <a:solidFill>
                  <a:srgbClr val="C00000"/>
                </a:solidFill>
                <a:effectLst>
                  <a:outerShdw blurRad="38100" dist="38100" dir="2700000" algn="tl">
                    <a:srgbClr val="000000">
                      <a:alpha val="43137"/>
                    </a:srgbClr>
                  </a:outerShdw>
                </a:effectLst>
                <a:latin typeface="HP001 4 hàng" panose="020B0603050302020204" pitchFamily="34" charset="-93"/>
              </a:rPr>
              <a:t>28 viên bi</a:t>
            </a:r>
            <a:endParaRPr lang="en-US" sz="2400" b="1">
              <a:solidFill>
                <a:srgbClr val="C00000"/>
              </a:solidFill>
              <a:effectLst>
                <a:outerShdw blurRad="38100" dist="38100" dir="2700000" algn="tl">
                  <a:srgbClr val="000000">
                    <a:alpha val="43137"/>
                  </a:srgbClr>
                </a:outerShdw>
              </a:effectLst>
              <a:latin typeface="HP001 4 hàng" panose="020B0603050302020204" pitchFamily="34" charset="-93"/>
            </a:endParaRPr>
          </a:p>
        </p:txBody>
      </p:sp>
      <p:sp>
        <p:nvSpPr>
          <p:cNvPr id="2" name="Rectangle 1"/>
          <p:cNvSpPr/>
          <p:nvPr/>
        </p:nvSpPr>
        <p:spPr>
          <a:xfrm>
            <a:off x="1194169" y="197817"/>
            <a:ext cx="7225331" cy="3305900"/>
          </a:xfrm>
          <a:prstGeom prst="rect">
            <a:avLst/>
          </a:prstGeom>
          <a:solidFill>
            <a:schemeClr val="bg1"/>
          </a:solidFill>
          <a:ln>
            <a:solidFill>
              <a:schemeClr val="bg1"/>
            </a:solidFill>
          </a:ln>
        </p:spPr>
        <p:txBody>
          <a:bodyPr wrap="square">
            <a:noAutofit/>
          </a:bodyPr>
          <a:lstStyle/>
          <a:p>
            <a:pPr marL="457200" algn="just">
              <a:lnSpc>
                <a:spcPct val="115000"/>
              </a:lnSpc>
            </a:pPr>
            <a:endParaRPr lang="en-US" sz="3600" b="1" dirty="0"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457200" algn="just">
              <a:lnSpc>
                <a:spcPct val="115000"/>
              </a:lnSpc>
            </a:pPr>
            <a:r>
              <a:rPr lang="en-US" sz="3600" b="1" dirty="0" err="1"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Trung</a:t>
            </a:r>
            <a:r>
              <a:rPr lang="en-US" sz="3600" b="1" dirty="0"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bình</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mỗi</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bạn</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có</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a:t>
            </a:r>
            <a:endParaRPr lang="vi-VN"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457200" algn="just">
              <a:lnSpc>
                <a:spcPct val="115000"/>
              </a:lnSpc>
            </a:pP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84 : 3 = 28 ( </a:t>
            </a:r>
            <a:r>
              <a:rPr lang="en-US" sz="3600" b="1" dirty="0" err="1">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viên</a:t>
            </a:r>
            <a:r>
              <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 bi</a:t>
            </a:r>
            <a:r>
              <a:rPr lang="en-US" sz="3600" b="1" dirty="0" smtClean="0">
                <a:solidFill>
                  <a:srgbClr val="0070C0"/>
                </a:solidFill>
                <a:effectLst>
                  <a:outerShdw blurRad="38100" dist="38100" dir="2700000" algn="tl">
                    <a:srgbClr val="000000">
                      <a:alpha val="43137"/>
                    </a:srgbClr>
                  </a:outerShdw>
                </a:effectLst>
                <a:latin typeface="Arial" pitchFamily="34" charset="0"/>
                <a:ea typeface="Calibri"/>
                <a:cs typeface="Arial" pitchFamily="34" charset="0"/>
              </a:rPr>
              <a:t>)</a:t>
            </a:r>
            <a:endParaRPr lang="en-US"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a:p>
            <a:pPr marL="457200" algn="just">
              <a:lnSpc>
                <a:spcPct val="115000"/>
              </a:lnSpc>
            </a:pPr>
            <a:endParaRPr lang="vi-VN" sz="3600" b="1" dirty="0">
              <a:solidFill>
                <a:srgbClr val="0070C0"/>
              </a:solidFill>
              <a:effectLst>
                <a:outerShdw blurRad="38100" dist="38100" dir="2700000" algn="tl">
                  <a:srgbClr val="000000">
                    <a:alpha val="43137"/>
                  </a:srgbClr>
                </a:outerShdw>
              </a:effectLst>
              <a:latin typeface="Arial" pitchFamily="34" charset="0"/>
              <a:ea typeface="Calibri"/>
              <a:cs typeface="Arial" pitchFamily="34" charset="0"/>
            </a:endParaRPr>
          </a:p>
        </p:txBody>
      </p:sp>
    </p:spTree>
    <p:extLst>
      <p:ext uri="{BB962C8B-B14F-4D97-AF65-F5344CB8AC3E}">
        <p14:creationId xmlns:p14="http://schemas.microsoft.com/office/powerpoint/2010/main" val="345704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grpId="0" nodeType="clickEffect">
                                  <p:stCondLst>
                                    <p:cond delay="0"/>
                                  </p:stCondLst>
                                  <p:childTnLst>
                                    <p:animMotion origin="layout" path="M 5E-6 -7.40741E-7 L 0.25799 0.4875 " pathEditMode="relative" rAng="0" ptsTypes="AA">
                                      <p:cBhvr>
                                        <p:cTn id="18" dur="2000" fill="hold"/>
                                        <p:tgtEl>
                                          <p:spTgt spid="289"/>
                                        </p:tgtEl>
                                        <p:attrNameLst>
                                          <p:attrName>ppt_x</p:attrName>
                                          <p:attrName>ppt_y</p:attrName>
                                        </p:attrNameLst>
                                      </p:cBhvr>
                                      <p:rCtr x="12899" y="24375"/>
                                    </p:animMotion>
                                  </p:childTnLst>
                                </p:cTn>
                              </p:par>
                              <p:par>
                                <p:cTn id="19" presetID="63" presetClass="path" presetSubtype="0" accel="50000" decel="50000" fill="hold" grpId="0" nodeType="withEffect">
                                  <p:stCondLst>
                                    <p:cond delay="0"/>
                                  </p:stCondLst>
                                  <p:childTnLst>
                                    <p:animMotion origin="layout" path="M 5E-6 -7.40741E-7 L 0.25799 0.4875 " pathEditMode="relative" rAng="0" ptsTypes="AA">
                                      <p:cBhvr>
                                        <p:cTn id="20" dur="2000" fill="hold"/>
                                        <p:tgtEl>
                                          <p:spTgt spid="288"/>
                                        </p:tgtEl>
                                        <p:attrNameLst>
                                          <p:attrName>ppt_x</p:attrName>
                                          <p:attrName>ppt_y</p:attrName>
                                        </p:attrNameLst>
                                      </p:cBhvr>
                                      <p:rCtr x="12899" y="24375"/>
                                    </p:animMotion>
                                  </p:childTnLst>
                                </p:cTn>
                              </p:par>
                              <p:par>
                                <p:cTn id="21" presetID="63" presetClass="path" presetSubtype="0" accel="50000" decel="50000" fill="hold" grpId="0" nodeType="withEffect">
                                  <p:stCondLst>
                                    <p:cond delay="0"/>
                                  </p:stCondLst>
                                  <p:childTnLst>
                                    <p:animMotion origin="layout" path="M 5E-6 -7.40741E-7 L 0.25799 0.4875 " pathEditMode="relative" rAng="0" ptsTypes="AA">
                                      <p:cBhvr>
                                        <p:cTn id="22" dur="2000" fill="hold"/>
                                        <p:tgtEl>
                                          <p:spTgt spid="287"/>
                                        </p:tgtEl>
                                        <p:attrNameLst>
                                          <p:attrName>ppt_x</p:attrName>
                                          <p:attrName>ppt_y</p:attrName>
                                        </p:attrNameLst>
                                      </p:cBhvr>
                                      <p:rCtr x="12899" y="24375"/>
                                    </p:animMotion>
                                  </p:childTnLst>
                                </p:cTn>
                              </p:par>
                              <p:par>
                                <p:cTn id="23" presetID="63" presetClass="path" presetSubtype="0" accel="50000" decel="50000" fill="hold" grpId="0" nodeType="withEffect">
                                  <p:stCondLst>
                                    <p:cond delay="0"/>
                                  </p:stCondLst>
                                  <p:childTnLst>
                                    <p:animMotion origin="layout" path="M 5E-6 -7.40741E-7 L 0.25799 0.4875 " pathEditMode="relative" rAng="0" ptsTypes="AA">
                                      <p:cBhvr>
                                        <p:cTn id="24" dur="2000" fill="hold"/>
                                        <p:tgtEl>
                                          <p:spTgt spid="286"/>
                                        </p:tgtEl>
                                        <p:attrNameLst>
                                          <p:attrName>ppt_x</p:attrName>
                                          <p:attrName>ppt_y</p:attrName>
                                        </p:attrNameLst>
                                      </p:cBhvr>
                                      <p:rCtr x="12899" y="24375"/>
                                    </p:animMotion>
                                  </p:childTnLst>
                                </p:cTn>
                              </p:par>
                              <p:par>
                                <p:cTn id="25" presetID="63" presetClass="path" presetSubtype="0" accel="50000" decel="50000" fill="hold" grpId="0" nodeType="withEffect">
                                  <p:stCondLst>
                                    <p:cond delay="0"/>
                                  </p:stCondLst>
                                  <p:childTnLst>
                                    <p:animMotion origin="layout" path="M 5E-6 -7.40741E-7 L 0.25799 0.4875 " pathEditMode="relative" rAng="0" ptsTypes="AA">
                                      <p:cBhvr>
                                        <p:cTn id="26" dur="2000" fill="hold"/>
                                        <p:tgtEl>
                                          <p:spTgt spid="285"/>
                                        </p:tgtEl>
                                        <p:attrNameLst>
                                          <p:attrName>ppt_x</p:attrName>
                                          <p:attrName>ppt_y</p:attrName>
                                        </p:attrNameLst>
                                      </p:cBhvr>
                                      <p:rCtr x="12899" y="24375"/>
                                    </p:animMotion>
                                  </p:childTnLst>
                                </p:cTn>
                              </p:par>
                              <p:par>
                                <p:cTn id="27" presetID="63" presetClass="path" presetSubtype="0" accel="50000" decel="50000" fill="hold" grpId="0" nodeType="withEffect">
                                  <p:stCondLst>
                                    <p:cond delay="0"/>
                                  </p:stCondLst>
                                  <p:childTnLst>
                                    <p:animMotion origin="layout" path="M 5E-6 -7.40741E-7 L 0.25799 0.4875 " pathEditMode="relative" rAng="0" ptsTypes="AA">
                                      <p:cBhvr>
                                        <p:cTn id="28" dur="2000" fill="hold"/>
                                        <p:tgtEl>
                                          <p:spTgt spid="284"/>
                                        </p:tgtEl>
                                        <p:attrNameLst>
                                          <p:attrName>ppt_x</p:attrName>
                                          <p:attrName>ppt_y</p:attrName>
                                        </p:attrNameLst>
                                      </p:cBhvr>
                                      <p:rCtr x="12899" y="24375"/>
                                    </p:animMotion>
                                  </p:childTnLst>
                                </p:cTn>
                              </p:par>
                              <p:par>
                                <p:cTn id="29" presetID="63" presetClass="path" presetSubtype="0" accel="50000" decel="50000" fill="hold" grpId="0" nodeType="withEffect">
                                  <p:stCondLst>
                                    <p:cond delay="0"/>
                                  </p:stCondLst>
                                  <p:childTnLst>
                                    <p:animMotion origin="layout" path="M 5E-6 -7.40741E-7 L 0.25799 0.4875 " pathEditMode="relative" rAng="0" ptsTypes="AA">
                                      <p:cBhvr>
                                        <p:cTn id="30" dur="2000" fill="hold"/>
                                        <p:tgtEl>
                                          <p:spTgt spid="283"/>
                                        </p:tgtEl>
                                        <p:attrNameLst>
                                          <p:attrName>ppt_x</p:attrName>
                                          <p:attrName>ppt_y</p:attrName>
                                        </p:attrNameLst>
                                      </p:cBhvr>
                                      <p:rCtr x="12899" y="24375"/>
                                    </p:animMotion>
                                  </p:childTnLst>
                                </p:cTn>
                              </p:par>
                              <p:par>
                                <p:cTn id="31" presetID="63" presetClass="path" presetSubtype="0" accel="50000" decel="50000" fill="hold" grpId="0" nodeType="withEffect">
                                  <p:stCondLst>
                                    <p:cond delay="0"/>
                                  </p:stCondLst>
                                  <p:childTnLst>
                                    <p:animMotion origin="layout" path="M 5E-6 -7.40741E-7 L 0.25799 0.4875 " pathEditMode="relative" rAng="0" ptsTypes="AA">
                                      <p:cBhvr>
                                        <p:cTn id="32" dur="2000" fill="hold"/>
                                        <p:tgtEl>
                                          <p:spTgt spid="282"/>
                                        </p:tgtEl>
                                        <p:attrNameLst>
                                          <p:attrName>ppt_x</p:attrName>
                                          <p:attrName>ppt_y</p:attrName>
                                        </p:attrNameLst>
                                      </p:cBhvr>
                                      <p:rCtr x="12899" y="24375"/>
                                    </p:animMotion>
                                  </p:childTnLst>
                                </p:cTn>
                              </p:par>
                              <p:par>
                                <p:cTn id="33" presetID="63" presetClass="path" presetSubtype="0" accel="50000" decel="50000" fill="hold" grpId="0" nodeType="withEffect">
                                  <p:stCondLst>
                                    <p:cond delay="0"/>
                                  </p:stCondLst>
                                  <p:childTnLst>
                                    <p:animMotion origin="layout" path="M 5E-6 -7.40741E-7 L 0.25799 0.4875 " pathEditMode="relative" rAng="0" ptsTypes="AA">
                                      <p:cBhvr>
                                        <p:cTn id="34" dur="2000" fill="hold"/>
                                        <p:tgtEl>
                                          <p:spTgt spid="278"/>
                                        </p:tgtEl>
                                        <p:attrNameLst>
                                          <p:attrName>ppt_x</p:attrName>
                                          <p:attrName>ppt_y</p:attrName>
                                        </p:attrNameLst>
                                      </p:cBhvr>
                                      <p:rCtr x="12899" y="24375"/>
                                    </p:animMotion>
                                  </p:childTnLst>
                                </p:cTn>
                              </p:par>
                              <p:par>
                                <p:cTn id="35" presetID="63" presetClass="path" presetSubtype="0" accel="50000" decel="50000" fill="hold" grpId="0" nodeType="withEffect">
                                  <p:stCondLst>
                                    <p:cond delay="0"/>
                                  </p:stCondLst>
                                  <p:childTnLst>
                                    <p:animMotion origin="layout" path="M 5E-6 -7.40741E-7 L 0.25799 0.4875 " pathEditMode="relative" rAng="0" ptsTypes="AA">
                                      <p:cBhvr>
                                        <p:cTn id="36" dur="2000" fill="hold"/>
                                        <p:tgtEl>
                                          <p:spTgt spid="279"/>
                                        </p:tgtEl>
                                        <p:attrNameLst>
                                          <p:attrName>ppt_x</p:attrName>
                                          <p:attrName>ppt_y</p:attrName>
                                        </p:attrNameLst>
                                      </p:cBhvr>
                                      <p:rCtr x="12899" y="24375"/>
                                    </p:animMotion>
                                  </p:childTnLst>
                                </p:cTn>
                              </p:par>
                              <p:par>
                                <p:cTn id="37" presetID="63" presetClass="path" presetSubtype="0" accel="50000" decel="50000" fill="hold" grpId="0" nodeType="withEffect">
                                  <p:stCondLst>
                                    <p:cond delay="0"/>
                                  </p:stCondLst>
                                  <p:childTnLst>
                                    <p:animMotion origin="layout" path="M 5E-6 -7.40741E-7 L 0.25799 0.4875 " pathEditMode="relative" rAng="0" ptsTypes="AA">
                                      <p:cBhvr>
                                        <p:cTn id="38" dur="2000" fill="hold"/>
                                        <p:tgtEl>
                                          <p:spTgt spid="280"/>
                                        </p:tgtEl>
                                        <p:attrNameLst>
                                          <p:attrName>ppt_x</p:attrName>
                                          <p:attrName>ppt_y</p:attrName>
                                        </p:attrNameLst>
                                      </p:cBhvr>
                                      <p:rCtr x="12899" y="24375"/>
                                    </p:animMotion>
                                  </p:childTnLst>
                                </p:cTn>
                              </p:par>
                              <p:par>
                                <p:cTn id="39" presetID="63" presetClass="path" presetSubtype="0" accel="50000" decel="50000" fill="hold" grpId="0" nodeType="withEffect">
                                  <p:stCondLst>
                                    <p:cond delay="0"/>
                                  </p:stCondLst>
                                  <p:childTnLst>
                                    <p:animMotion origin="layout" path="M 5E-6 -7.40741E-7 L 0.25799 0.4875 " pathEditMode="relative" rAng="0" ptsTypes="AA">
                                      <p:cBhvr>
                                        <p:cTn id="40" dur="2000" fill="hold"/>
                                        <p:tgtEl>
                                          <p:spTgt spid="281"/>
                                        </p:tgtEl>
                                        <p:attrNameLst>
                                          <p:attrName>ppt_x</p:attrName>
                                          <p:attrName>ppt_y</p:attrName>
                                        </p:attrNameLst>
                                      </p:cBhvr>
                                      <p:rCtr x="12899" y="24375"/>
                                    </p:animMotion>
                                  </p:childTnLst>
                                </p:cTn>
                              </p:par>
                              <p:par>
                                <p:cTn id="41" presetID="63" presetClass="path" presetSubtype="0" accel="50000" decel="50000" fill="hold" grpId="0" nodeType="withEffect">
                                  <p:stCondLst>
                                    <p:cond delay="0"/>
                                  </p:stCondLst>
                                  <p:childTnLst>
                                    <p:animMotion origin="layout" path="M 5E-6 -7.40741E-7 L 0.25799 0.4875 " pathEditMode="relative" rAng="0" ptsTypes="AA">
                                      <p:cBhvr>
                                        <p:cTn id="42" dur="2000" fill="hold"/>
                                        <p:tgtEl>
                                          <p:spTgt spid="277"/>
                                        </p:tgtEl>
                                        <p:attrNameLst>
                                          <p:attrName>ppt_x</p:attrName>
                                          <p:attrName>ppt_y</p:attrName>
                                        </p:attrNameLst>
                                      </p:cBhvr>
                                      <p:rCtr x="12899" y="24375"/>
                                    </p:animMotion>
                                  </p:childTnLst>
                                </p:cTn>
                              </p:par>
                              <p:par>
                                <p:cTn id="43" presetID="63" presetClass="path" presetSubtype="0" accel="50000" decel="50000" fill="hold" grpId="0" nodeType="withEffect">
                                  <p:stCondLst>
                                    <p:cond delay="0"/>
                                  </p:stCondLst>
                                  <p:childTnLst>
                                    <p:animMotion origin="layout" path="M 5E-6 -7.40741E-7 L 0.25799 0.4875 " pathEditMode="relative" rAng="0" ptsTypes="AA">
                                      <p:cBhvr>
                                        <p:cTn id="44" dur="2000" fill="hold"/>
                                        <p:tgtEl>
                                          <p:spTgt spid="276"/>
                                        </p:tgtEl>
                                        <p:attrNameLst>
                                          <p:attrName>ppt_x</p:attrName>
                                          <p:attrName>ppt_y</p:attrName>
                                        </p:attrNameLst>
                                      </p:cBhvr>
                                      <p:rCtr x="12899" y="24375"/>
                                    </p:animMotion>
                                  </p:childTnLst>
                                </p:cTn>
                              </p:par>
                              <p:par>
                                <p:cTn id="45" presetID="63" presetClass="path" presetSubtype="0" accel="50000" decel="50000" fill="hold" grpId="0" nodeType="withEffect">
                                  <p:stCondLst>
                                    <p:cond delay="0"/>
                                  </p:stCondLst>
                                  <p:childTnLst>
                                    <p:animMotion origin="layout" path="M 5E-6 -7.40741E-7 L 0.25799 0.4875 " pathEditMode="relative" rAng="0" ptsTypes="AA">
                                      <p:cBhvr>
                                        <p:cTn id="46" dur="2000" fill="hold"/>
                                        <p:tgtEl>
                                          <p:spTgt spid="275"/>
                                        </p:tgtEl>
                                        <p:attrNameLst>
                                          <p:attrName>ppt_x</p:attrName>
                                          <p:attrName>ppt_y</p:attrName>
                                        </p:attrNameLst>
                                      </p:cBhvr>
                                      <p:rCtr x="12899" y="24375"/>
                                    </p:animMotion>
                                  </p:childTnLst>
                                </p:cTn>
                              </p:par>
                              <p:par>
                                <p:cTn id="47" presetID="63" presetClass="path" presetSubtype="0" accel="50000" decel="50000" fill="hold" grpId="0" nodeType="withEffect">
                                  <p:stCondLst>
                                    <p:cond delay="0"/>
                                  </p:stCondLst>
                                  <p:childTnLst>
                                    <p:animMotion origin="layout" path="M 5E-6 -7.40741E-7 L 0.25799 0.4875 " pathEditMode="relative" rAng="0" ptsTypes="AA">
                                      <p:cBhvr>
                                        <p:cTn id="48" dur="2000" fill="hold"/>
                                        <p:tgtEl>
                                          <p:spTgt spid="274"/>
                                        </p:tgtEl>
                                        <p:attrNameLst>
                                          <p:attrName>ppt_x</p:attrName>
                                          <p:attrName>ppt_y</p:attrName>
                                        </p:attrNameLst>
                                      </p:cBhvr>
                                      <p:rCtr x="12899" y="24375"/>
                                    </p:animMotion>
                                  </p:childTnLst>
                                </p:cTn>
                              </p:par>
                              <p:par>
                                <p:cTn id="49" presetID="63" presetClass="path" presetSubtype="0" accel="50000" decel="50000" fill="hold" grpId="0" nodeType="withEffect">
                                  <p:stCondLst>
                                    <p:cond delay="0"/>
                                  </p:stCondLst>
                                  <p:childTnLst>
                                    <p:animMotion origin="layout" path="M 5E-6 -7.40741E-7 L 0.25799 0.4875 " pathEditMode="relative" rAng="0" ptsTypes="AA">
                                      <p:cBhvr>
                                        <p:cTn id="50" dur="2000" fill="hold"/>
                                        <p:tgtEl>
                                          <p:spTgt spid="270"/>
                                        </p:tgtEl>
                                        <p:attrNameLst>
                                          <p:attrName>ppt_x</p:attrName>
                                          <p:attrName>ppt_y</p:attrName>
                                        </p:attrNameLst>
                                      </p:cBhvr>
                                      <p:rCtr x="12899" y="24375"/>
                                    </p:animMotion>
                                  </p:childTnLst>
                                </p:cTn>
                              </p:par>
                              <p:par>
                                <p:cTn id="51" presetID="63" presetClass="path" presetSubtype="0" accel="50000" decel="50000" fill="hold" grpId="0" nodeType="withEffect">
                                  <p:stCondLst>
                                    <p:cond delay="0"/>
                                  </p:stCondLst>
                                  <p:childTnLst>
                                    <p:animMotion origin="layout" path="M 5E-6 -7.40741E-7 L 0.25799 0.4875 " pathEditMode="relative" rAng="0" ptsTypes="AA">
                                      <p:cBhvr>
                                        <p:cTn id="52" dur="2000" fill="hold"/>
                                        <p:tgtEl>
                                          <p:spTgt spid="271"/>
                                        </p:tgtEl>
                                        <p:attrNameLst>
                                          <p:attrName>ppt_x</p:attrName>
                                          <p:attrName>ppt_y</p:attrName>
                                        </p:attrNameLst>
                                      </p:cBhvr>
                                      <p:rCtr x="12899" y="24375"/>
                                    </p:animMotion>
                                  </p:childTnLst>
                                </p:cTn>
                              </p:par>
                              <p:par>
                                <p:cTn id="53" presetID="63" presetClass="path" presetSubtype="0" accel="50000" decel="50000" fill="hold" grpId="0" nodeType="withEffect">
                                  <p:stCondLst>
                                    <p:cond delay="0"/>
                                  </p:stCondLst>
                                  <p:childTnLst>
                                    <p:animMotion origin="layout" path="M 5E-6 -7.40741E-7 L 0.25799 0.4875 " pathEditMode="relative" rAng="0" ptsTypes="AA">
                                      <p:cBhvr>
                                        <p:cTn id="54" dur="2000" fill="hold"/>
                                        <p:tgtEl>
                                          <p:spTgt spid="272"/>
                                        </p:tgtEl>
                                        <p:attrNameLst>
                                          <p:attrName>ppt_x</p:attrName>
                                          <p:attrName>ppt_y</p:attrName>
                                        </p:attrNameLst>
                                      </p:cBhvr>
                                      <p:rCtr x="12899" y="24375"/>
                                    </p:animMotion>
                                  </p:childTnLst>
                                </p:cTn>
                              </p:par>
                              <p:par>
                                <p:cTn id="55" presetID="63" presetClass="path" presetSubtype="0" accel="50000" decel="50000" fill="hold" grpId="0" nodeType="withEffect">
                                  <p:stCondLst>
                                    <p:cond delay="0"/>
                                  </p:stCondLst>
                                  <p:childTnLst>
                                    <p:animMotion origin="layout" path="M 5E-6 -7.40741E-7 L 0.25799 0.4875 " pathEditMode="relative" rAng="0" ptsTypes="AA">
                                      <p:cBhvr>
                                        <p:cTn id="56" dur="2000" fill="hold"/>
                                        <p:tgtEl>
                                          <p:spTgt spid="273"/>
                                        </p:tgtEl>
                                        <p:attrNameLst>
                                          <p:attrName>ppt_x</p:attrName>
                                          <p:attrName>ppt_y</p:attrName>
                                        </p:attrNameLst>
                                      </p:cBhvr>
                                      <p:rCtr x="12899" y="24375"/>
                                    </p:animMotion>
                                  </p:childTnLst>
                                </p:cTn>
                              </p:par>
                              <p:par>
                                <p:cTn id="57" presetID="63" presetClass="path" presetSubtype="0" accel="50000" decel="50000" fill="hold" grpId="0" nodeType="withEffect">
                                  <p:stCondLst>
                                    <p:cond delay="0"/>
                                  </p:stCondLst>
                                  <p:childTnLst>
                                    <p:animMotion origin="layout" path="M 5E-6 -7.40741E-7 L 0.25799 0.4875 " pathEditMode="relative" rAng="0" ptsTypes="AA">
                                      <p:cBhvr>
                                        <p:cTn id="58" dur="2000" fill="hold"/>
                                        <p:tgtEl>
                                          <p:spTgt spid="269"/>
                                        </p:tgtEl>
                                        <p:attrNameLst>
                                          <p:attrName>ppt_x</p:attrName>
                                          <p:attrName>ppt_y</p:attrName>
                                        </p:attrNameLst>
                                      </p:cBhvr>
                                      <p:rCtr x="12899" y="24375"/>
                                    </p:animMotion>
                                  </p:childTnLst>
                                </p:cTn>
                              </p:par>
                              <p:par>
                                <p:cTn id="59" presetID="63" presetClass="path" presetSubtype="0" accel="50000" decel="50000" fill="hold" grpId="0" nodeType="withEffect">
                                  <p:stCondLst>
                                    <p:cond delay="0"/>
                                  </p:stCondLst>
                                  <p:childTnLst>
                                    <p:animMotion origin="layout" path="M 5E-6 -7.40741E-7 L 0.25799 0.4875 " pathEditMode="relative" rAng="0" ptsTypes="AA">
                                      <p:cBhvr>
                                        <p:cTn id="60" dur="2000" fill="hold"/>
                                        <p:tgtEl>
                                          <p:spTgt spid="268"/>
                                        </p:tgtEl>
                                        <p:attrNameLst>
                                          <p:attrName>ppt_x</p:attrName>
                                          <p:attrName>ppt_y</p:attrName>
                                        </p:attrNameLst>
                                      </p:cBhvr>
                                      <p:rCtr x="12899" y="24375"/>
                                    </p:animMotion>
                                  </p:childTnLst>
                                </p:cTn>
                              </p:par>
                              <p:par>
                                <p:cTn id="61" presetID="63" presetClass="path" presetSubtype="0" accel="50000" decel="50000" fill="hold" grpId="0" nodeType="withEffect">
                                  <p:stCondLst>
                                    <p:cond delay="0"/>
                                  </p:stCondLst>
                                  <p:childTnLst>
                                    <p:animMotion origin="layout" path="M 5E-6 -7.40741E-7 L 0.25799 0.4875 " pathEditMode="relative" rAng="0" ptsTypes="AA">
                                      <p:cBhvr>
                                        <p:cTn id="62" dur="2000" fill="hold"/>
                                        <p:tgtEl>
                                          <p:spTgt spid="267"/>
                                        </p:tgtEl>
                                        <p:attrNameLst>
                                          <p:attrName>ppt_x</p:attrName>
                                          <p:attrName>ppt_y</p:attrName>
                                        </p:attrNameLst>
                                      </p:cBhvr>
                                      <p:rCtr x="12899" y="24375"/>
                                    </p:animMotion>
                                  </p:childTnLst>
                                </p:cTn>
                              </p:par>
                              <p:par>
                                <p:cTn id="63" presetID="63" presetClass="path" presetSubtype="0" accel="50000" decel="50000" fill="hold" grpId="0" nodeType="withEffect">
                                  <p:stCondLst>
                                    <p:cond delay="0"/>
                                  </p:stCondLst>
                                  <p:childTnLst>
                                    <p:animMotion origin="layout" path="M 5E-6 -7.40741E-7 L 0.25799 0.4875 " pathEditMode="relative" rAng="0" ptsTypes="AA">
                                      <p:cBhvr>
                                        <p:cTn id="64" dur="2000" fill="hold"/>
                                        <p:tgtEl>
                                          <p:spTgt spid="266"/>
                                        </p:tgtEl>
                                        <p:attrNameLst>
                                          <p:attrName>ppt_x</p:attrName>
                                          <p:attrName>ppt_y</p:attrName>
                                        </p:attrNameLst>
                                      </p:cBhvr>
                                      <p:rCtr x="12899" y="24375"/>
                                    </p:animMotion>
                                  </p:childTnLst>
                                </p:cTn>
                              </p:par>
                              <p:par>
                                <p:cTn id="65" presetID="63" presetClass="path" presetSubtype="0" accel="50000" decel="50000" fill="hold" grpId="0" nodeType="withEffect">
                                  <p:stCondLst>
                                    <p:cond delay="0"/>
                                  </p:stCondLst>
                                  <p:childTnLst>
                                    <p:animMotion origin="layout" path="M 5E-6 -7.40741E-7 L 0.25799 0.4875 " pathEditMode="relative" rAng="0" ptsTypes="AA">
                                      <p:cBhvr>
                                        <p:cTn id="66" dur="2000" fill="hold"/>
                                        <p:tgtEl>
                                          <p:spTgt spid="263"/>
                                        </p:tgtEl>
                                        <p:attrNameLst>
                                          <p:attrName>ppt_x</p:attrName>
                                          <p:attrName>ppt_y</p:attrName>
                                        </p:attrNameLst>
                                      </p:cBhvr>
                                      <p:rCtr x="12899" y="24375"/>
                                    </p:animMotion>
                                  </p:childTnLst>
                                </p:cTn>
                              </p:par>
                              <p:par>
                                <p:cTn id="67" presetID="63" presetClass="path" presetSubtype="0" accel="50000" decel="50000" fill="hold" grpId="0" nodeType="withEffect">
                                  <p:stCondLst>
                                    <p:cond delay="0"/>
                                  </p:stCondLst>
                                  <p:childTnLst>
                                    <p:animMotion origin="layout" path="M 5E-6 -7.40741E-7 L 0.25799 0.4875 " pathEditMode="relative" rAng="0" ptsTypes="AA">
                                      <p:cBhvr>
                                        <p:cTn id="68" dur="2000" fill="hold"/>
                                        <p:tgtEl>
                                          <p:spTgt spid="264"/>
                                        </p:tgtEl>
                                        <p:attrNameLst>
                                          <p:attrName>ppt_x</p:attrName>
                                          <p:attrName>ppt_y</p:attrName>
                                        </p:attrNameLst>
                                      </p:cBhvr>
                                      <p:rCtr x="12899" y="24375"/>
                                    </p:animMotion>
                                  </p:childTnLst>
                                </p:cTn>
                              </p:par>
                              <p:par>
                                <p:cTn id="69" presetID="63" presetClass="path" presetSubtype="0" accel="50000" decel="50000" fill="hold" grpId="0" nodeType="withEffect">
                                  <p:stCondLst>
                                    <p:cond delay="0"/>
                                  </p:stCondLst>
                                  <p:childTnLst>
                                    <p:animMotion origin="layout" path="M 5E-6 -7.40741E-7 L 0.25799 0.4875 " pathEditMode="relative" rAng="0" ptsTypes="AA">
                                      <p:cBhvr>
                                        <p:cTn id="70" dur="2000" fill="hold"/>
                                        <p:tgtEl>
                                          <p:spTgt spid="265"/>
                                        </p:tgtEl>
                                        <p:attrNameLst>
                                          <p:attrName>ppt_x</p:attrName>
                                          <p:attrName>ppt_y</p:attrName>
                                        </p:attrNameLst>
                                      </p:cBhvr>
                                      <p:rCtr x="12899" y="24375"/>
                                    </p:animMotion>
                                  </p:childTnLst>
                                </p:cTn>
                              </p:par>
                              <p:par>
                                <p:cTn id="71" presetID="63" presetClass="path" presetSubtype="0" accel="50000" decel="50000" fill="hold" grpId="0" nodeType="withEffect">
                                  <p:stCondLst>
                                    <p:cond delay="0"/>
                                  </p:stCondLst>
                                  <p:childTnLst>
                                    <p:animMotion origin="layout" path="M 5E-6 -7.40741E-7 L 0.25799 0.4875 " pathEditMode="relative" rAng="0" ptsTypes="AA">
                                      <p:cBhvr>
                                        <p:cTn id="72" dur="2000" fill="hold"/>
                                        <p:tgtEl>
                                          <p:spTgt spid="290"/>
                                        </p:tgtEl>
                                        <p:attrNameLst>
                                          <p:attrName>ppt_x</p:attrName>
                                          <p:attrName>ppt_y</p:attrName>
                                        </p:attrNameLst>
                                      </p:cBhvr>
                                      <p:rCtr x="12899" y="24375"/>
                                    </p:animMotion>
                                  </p:childTnLst>
                                </p:cTn>
                              </p:par>
                            </p:childTnLst>
                          </p:cTn>
                        </p:par>
                      </p:childTnLst>
                    </p:cTn>
                  </p:par>
                  <p:par>
                    <p:cTn id="73" fill="hold">
                      <p:stCondLst>
                        <p:cond delay="indefinite"/>
                      </p:stCondLst>
                      <p:childTnLst>
                        <p:par>
                          <p:cTn id="74" fill="hold">
                            <p:stCondLst>
                              <p:cond delay="0"/>
                            </p:stCondLst>
                            <p:childTnLst>
                              <p:par>
                                <p:cTn id="75" presetID="42" presetClass="path" presetSubtype="0" accel="50000" decel="50000" fill="hold" grpId="0" nodeType="clickEffect">
                                  <p:stCondLst>
                                    <p:cond delay="0"/>
                                  </p:stCondLst>
                                  <p:childTnLst>
                                    <p:animMotion origin="layout" path="M 5.55556E-7 -3.7037E-7 L 0.06701 0.48287 " pathEditMode="relative" rAng="0" ptsTypes="AA">
                                      <p:cBhvr>
                                        <p:cTn id="76" dur="2000" fill="hold"/>
                                        <p:tgtEl>
                                          <p:spTgt spid="261"/>
                                        </p:tgtEl>
                                        <p:attrNameLst>
                                          <p:attrName>ppt_x</p:attrName>
                                          <p:attrName>ppt_y</p:attrName>
                                        </p:attrNameLst>
                                      </p:cBhvr>
                                      <p:rCtr x="3351" y="24144"/>
                                    </p:animMotion>
                                  </p:childTnLst>
                                </p:cTn>
                              </p:par>
                              <p:par>
                                <p:cTn id="77" presetID="42" presetClass="path" presetSubtype="0" accel="50000" decel="50000" fill="hold" grpId="0" nodeType="withEffect">
                                  <p:stCondLst>
                                    <p:cond delay="0"/>
                                  </p:stCondLst>
                                  <p:childTnLst>
                                    <p:animMotion origin="layout" path="M 5.55556E-7 -3.7037E-7 L 0.06701 0.48287 " pathEditMode="relative" rAng="0" ptsTypes="AA">
                                      <p:cBhvr>
                                        <p:cTn id="78" dur="2000" fill="hold"/>
                                        <p:tgtEl>
                                          <p:spTgt spid="260"/>
                                        </p:tgtEl>
                                        <p:attrNameLst>
                                          <p:attrName>ppt_x</p:attrName>
                                          <p:attrName>ppt_y</p:attrName>
                                        </p:attrNameLst>
                                      </p:cBhvr>
                                      <p:rCtr x="3351" y="24144"/>
                                    </p:animMotion>
                                  </p:childTnLst>
                                </p:cTn>
                              </p:par>
                              <p:par>
                                <p:cTn id="79" presetID="42" presetClass="path" presetSubtype="0" accel="50000" decel="50000" fill="hold" grpId="0" nodeType="withEffect">
                                  <p:stCondLst>
                                    <p:cond delay="0"/>
                                  </p:stCondLst>
                                  <p:childTnLst>
                                    <p:animMotion origin="layout" path="M 5.55556E-7 -3.7037E-7 L 0.06701 0.48287 " pathEditMode="relative" rAng="0" ptsTypes="AA">
                                      <p:cBhvr>
                                        <p:cTn id="80" dur="2000" fill="hold"/>
                                        <p:tgtEl>
                                          <p:spTgt spid="259"/>
                                        </p:tgtEl>
                                        <p:attrNameLst>
                                          <p:attrName>ppt_x</p:attrName>
                                          <p:attrName>ppt_y</p:attrName>
                                        </p:attrNameLst>
                                      </p:cBhvr>
                                      <p:rCtr x="3351" y="24144"/>
                                    </p:animMotion>
                                  </p:childTnLst>
                                </p:cTn>
                              </p:par>
                              <p:par>
                                <p:cTn id="81" presetID="42" presetClass="path" presetSubtype="0" accel="50000" decel="50000" fill="hold" grpId="0" nodeType="withEffect">
                                  <p:stCondLst>
                                    <p:cond delay="0"/>
                                  </p:stCondLst>
                                  <p:childTnLst>
                                    <p:animMotion origin="layout" path="M 5.55556E-7 -3.7037E-7 L 0.06701 0.48287 " pathEditMode="relative" rAng="0" ptsTypes="AA">
                                      <p:cBhvr>
                                        <p:cTn id="82" dur="2000" fill="hold"/>
                                        <p:tgtEl>
                                          <p:spTgt spid="258"/>
                                        </p:tgtEl>
                                        <p:attrNameLst>
                                          <p:attrName>ppt_x</p:attrName>
                                          <p:attrName>ppt_y</p:attrName>
                                        </p:attrNameLst>
                                      </p:cBhvr>
                                      <p:rCtr x="3351" y="24144"/>
                                    </p:animMotion>
                                  </p:childTnLst>
                                </p:cTn>
                              </p:par>
                              <p:par>
                                <p:cTn id="83" presetID="42" presetClass="path" presetSubtype="0" accel="50000" decel="50000" fill="hold" grpId="0" nodeType="withEffect">
                                  <p:stCondLst>
                                    <p:cond delay="0"/>
                                  </p:stCondLst>
                                  <p:childTnLst>
                                    <p:animMotion origin="layout" path="M 5.55556E-7 -3.7037E-7 L 0.06701 0.48287 " pathEditMode="relative" rAng="0" ptsTypes="AA">
                                      <p:cBhvr>
                                        <p:cTn id="84" dur="2000" fill="hold"/>
                                        <p:tgtEl>
                                          <p:spTgt spid="254"/>
                                        </p:tgtEl>
                                        <p:attrNameLst>
                                          <p:attrName>ppt_x</p:attrName>
                                          <p:attrName>ppt_y</p:attrName>
                                        </p:attrNameLst>
                                      </p:cBhvr>
                                      <p:rCtr x="3351" y="24144"/>
                                    </p:animMotion>
                                  </p:childTnLst>
                                </p:cTn>
                              </p:par>
                              <p:par>
                                <p:cTn id="85" presetID="42" presetClass="path" presetSubtype="0" accel="50000" decel="50000" fill="hold" grpId="0" nodeType="withEffect">
                                  <p:stCondLst>
                                    <p:cond delay="0"/>
                                  </p:stCondLst>
                                  <p:childTnLst>
                                    <p:animMotion origin="layout" path="M 5.55556E-7 -3.7037E-7 L 0.06701 0.48287 " pathEditMode="relative" rAng="0" ptsTypes="AA">
                                      <p:cBhvr>
                                        <p:cTn id="86" dur="2000" fill="hold"/>
                                        <p:tgtEl>
                                          <p:spTgt spid="255"/>
                                        </p:tgtEl>
                                        <p:attrNameLst>
                                          <p:attrName>ppt_x</p:attrName>
                                          <p:attrName>ppt_y</p:attrName>
                                        </p:attrNameLst>
                                      </p:cBhvr>
                                      <p:rCtr x="3351" y="24144"/>
                                    </p:animMotion>
                                  </p:childTnLst>
                                </p:cTn>
                              </p:par>
                              <p:par>
                                <p:cTn id="87" presetID="42" presetClass="path" presetSubtype="0" accel="50000" decel="50000" fill="hold" grpId="0" nodeType="withEffect">
                                  <p:stCondLst>
                                    <p:cond delay="0"/>
                                  </p:stCondLst>
                                  <p:childTnLst>
                                    <p:animMotion origin="layout" path="M 5.55556E-7 -3.7037E-7 L 0.06701 0.48287 " pathEditMode="relative" rAng="0" ptsTypes="AA">
                                      <p:cBhvr>
                                        <p:cTn id="88" dur="2000" fill="hold"/>
                                        <p:tgtEl>
                                          <p:spTgt spid="256"/>
                                        </p:tgtEl>
                                        <p:attrNameLst>
                                          <p:attrName>ppt_x</p:attrName>
                                          <p:attrName>ppt_y</p:attrName>
                                        </p:attrNameLst>
                                      </p:cBhvr>
                                      <p:rCtr x="3351" y="24144"/>
                                    </p:animMotion>
                                  </p:childTnLst>
                                </p:cTn>
                              </p:par>
                              <p:par>
                                <p:cTn id="89" presetID="42" presetClass="path" presetSubtype="0" accel="50000" decel="50000" fill="hold" grpId="0" nodeType="withEffect">
                                  <p:stCondLst>
                                    <p:cond delay="0"/>
                                  </p:stCondLst>
                                  <p:childTnLst>
                                    <p:animMotion origin="layout" path="M 5.55556E-7 -3.7037E-7 L 0.06701 0.48287 " pathEditMode="relative" rAng="0" ptsTypes="AA">
                                      <p:cBhvr>
                                        <p:cTn id="90" dur="2000" fill="hold"/>
                                        <p:tgtEl>
                                          <p:spTgt spid="257"/>
                                        </p:tgtEl>
                                        <p:attrNameLst>
                                          <p:attrName>ppt_x</p:attrName>
                                          <p:attrName>ppt_y</p:attrName>
                                        </p:attrNameLst>
                                      </p:cBhvr>
                                      <p:rCtr x="3351" y="24144"/>
                                    </p:animMotion>
                                  </p:childTnLst>
                                </p:cTn>
                              </p:par>
                              <p:par>
                                <p:cTn id="91" presetID="42" presetClass="path" presetSubtype="0" accel="50000" decel="50000" fill="hold" grpId="0" nodeType="withEffect">
                                  <p:stCondLst>
                                    <p:cond delay="0"/>
                                  </p:stCondLst>
                                  <p:childTnLst>
                                    <p:animMotion origin="layout" path="M 5.55556E-7 -3.7037E-7 L 0.06701 0.48287 " pathEditMode="relative" rAng="0" ptsTypes="AA">
                                      <p:cBhvr>
                                        <p:cTn id="92" dur="2000" fill="hold"/>
                                        <p:tgtEl>
                                          <p:spTgt spid="253"/>
                                        </p:tgtEl>
                                        <p:attrNameLst>
                                          <p:attrName>ppt_x</p:attrName>
                                          <p:attrName>ppt_y</p:attrName>
                                        </p:attrNameLst>
                                      </p:cBhvr>
                                      <p:rCtr x="3351" y="24144"/>
                                    </p:animMotion>
                                  </p:childTnLst>
                                </p:cTn>
                              </p:par>
                              <p:par>
                                <p:cTn id="93" presetID="42" presetClass="path" presetSubtype="0" accel="50000" decel="50000" fill="hold" grpId="0" nodeType="withEffect">
                                  <p:stCondLst>
                                    <p:cond delay="0"/>
                                  </p:stCondLst>
                                  <p:childTnLst>
                                    <p:animMotion origin="layout" path="M 5.55556E-7 -3.7037E-7 L 0.06701 0.48287 " pathEditMode="relative" rAng="0" ptsTypes="AA">
                                      <p:cBhvr>
                                        <p:cTn id="94" dur="2000" fill="hold"/>
                                        <p:tgtEl>
                                          <p:spTgt spid="252"/>
                                        </p:tgtEl>
                                        <p:attrNameLst>
                                          <p:attrName>ppt_x</p:attrName>
                                          <p:attrName>ppt_y</p:attrName>
                                        </p:attrNameLst>
                                      </p:cBhvr>
                                      <p:rCtr x="3351" y="24144"/>
                                    </p:animMotion>
                                  </p:childTnLst>
                                </p:cTn>
                              </p:par>
                              <p:par>
                                <p:cTn id="95" presetID="42" presetClass="path" presetSubtype="0" accel="50000" decel="50000" fill="hold" grpId="0" nodeType="withEffect">
                                  <p:stCondLst>
                                    <p:cond delay="0"/>
                                  </p:stCondLst>
                                  <p:childTnLst>
                                    <p:animMotion origin="layout" path="M 5.55556E-7 -3.7037E-7 L 0.06701 0.48287 " pathEditMode="relative" rAng="0" ptsTypes="AA">
                                      <p:cBhvr>
                                        <p:cTn id="96" dur="2000" fill="hold"/>
                                        <p:tgtEl>
                                          <p:spTgt spid="251"/>
                                        </p:tgtEl>
                                        <p:attrNameLst>
                                          <p:attrName>ppt_x</p:attrName>
                                          <p:attrName>ppt_y</p:attrName>
                                        </p:attrNameLst>
                                      </p:cBhvr>
                                      <p:rCtr x="3351" y="24144"/>
                                    </p:animMotion>
                                  </p:childTnLst>
                                </p:cTn>
                              </p:par>
                              <p:par>
                                <p:cTn id="97" presetID="42" presetClass="path" presetSubtype="0" accel="50000" decel="50000" fill="hold" grpId="0" nodeType="withEffect">
                                  <p:stCondLst>
                                    <p:cond delay="0"/>
                                  </p:stCondLst>
                                  <p:childTnLst>
                                    <p:animMotion origin="layout" path="M 5.55556E-7 -3.7037E-7 L 0.06701 0.48287 " pathEditMode="relative" rAng="0" ptsTypes="AA">
                                      <p:cBhvr>
                                        <p:cTn id="98" dur="2000" fill="hold"/>
                                        <p:tgtEl>
                                          <p:spTgt spid="250"/>
                                        </p:tgtEl>
                                        <p:attrNameLst>
                                          <p:attrName>ppt_x</p:attrName>
                                          <p:attrName>ppt_y</p:attrName>
                                        </p:attrNameLst>
                                      </p:cBhvr>
                                      <p:rCtr x="3351" y="24144"/>
                                    </p:animMotion>
                                  </p:childTnLst>
                                </p:cTn>
                              </p:par>
                              <p:par>
                                <p:cTn id="99" presetID="42" presetClass="path" presetSubtype="0" accel="50000" decel="50000" fill="hold" grpId="0" nodeType="withEffect">
                                  <p:stCondLst>
                                    <p:cond delay="0"/>
                                  </p:stCondLst>
                                  <p:childTnLst>
                                    <p:animMotion origin="layout" path="M 5.55556E-7 -3.7037E-7 L 0.06701 0.48287 " pathEditMode="relative" rAng="0" ptsTypes="AA">
                                      <p:cBhvr>
                                        <p:cTn id="100" dur="2000" fill="hold"/>
                                        <p:tgtEl>
                                          <p:spTgt spid="246"/>
                                        </p:tgtEl>
                                        <p:attrNameLst>
                                          <p:attrName>ppt_x</p:attrName>
                                          <p:attrName>ppt_y</p:attrName>
                                        </p:attrNameLst>
                                      </p:cBhvr>
                                      <p:rCtr x="3351" y="24144"/>
                                    </p:animMotion>
                                  </p:childTnLst>
                                </p:cTn>
                              </p:par>
                              <p:par>
                                <p:cTn id="101" presetID="42" presetClass="path" presetSubtype="0" accel="50000" decel="50000" fill="hold" grpId="0" nodeType="withEffect">
                                  <p:stCondLst>
                                    <p:cond delay="0"/>
                                  </p:stCondLst>
                                  <p:childTnLst>
                                    <p:animMotion origin="layout" path="M 5.55556E-7 -3.7037E-7 L 0.06701 0.48287 " pathEditMode="relative" rAng="0" ptsTypes="AA">
                                      <p:cBhvr>
                                        <p:cTn id="102" dur="2000" fill="hold"/>
                                        <p:tgtEl>
                                          <p:spTgt spid="247"/>
                                        </p:tgtEl>
                                        <p:attrNameLst>
                                          <p:attrName>ppt_x</p:attrName>
                                          <p:attrName>ppt_y</p:attrName>
                                        </p:attrNameLst>
                                      </p:cBhvr>
                                      <p:rCtr x="3351" y="24144"/>
                                    </p:animMotion>
                                  </p:childTnLst>
                                </p:cTn>
                              </p:par>
                              <p:par>
                                <p:cTn id="103" presetID="42" presetClass="path" presetSubtype="0" accel="50000" decel="50000" fill="hold" grpId="0" nodeType="withEffect">
                                  <p:stCondLst>
                                    <p:cond delay="0"/>
                                  </p:stCondLst>
                                  <p:childTnLst>
                                    <p:animMotion origin="layout" path="M 5.55556E-7 -3.7037E-7 L 0.06701 0.48287 " pathEditMode="relative" rAng="0" ptsTypes="AA">
                                      <p:cBhvr>
                                        <p:cTn id="104" dur="2000" fill="hold"/>
                                        <p:tgtEl>
                                          <p:spTgt spid="248"/>
                                        </p:tgtEl>
                                        <p:attrNameLst>
                                          <p:attrName>ppt_x</p:attrName>
                                          <p:attrName>ppt_y</p:attrName>
                                        </p:attrNameLst>
                                      </p:cBhvr>
                                      <p:rCtr x="3351" y="24144"/>
                                    </p:animMotion>
                                  </p:childTnLst>
                                </p:cTn>
                              </p:par>
                              <p:par>
                                <p:cTn id="105" presetID="42" presetClass="path" presetSubtype="0" accel="50000" decel="50000" fill="hold" grpId="0" nodeType="withEffect">
                                  <p:stCondLst>
                                    <p:cond delay="0"/>
                                  </p:stCondLst>
                                  <p:childTnLst>
                                    <p:animMotion origin="layout" path="M 5.55556E-7 -3.7037E-7 L 0.06701 0.48287 " pathEditMode="relative" rAng="0" ptsTypes="AA">
                                      <p:cBhvr>
                                        <p:cTn id="106" dur="2000" fill="hold"/>
                                        <p:tgtEl>
                                          <p:spTgt spid="249"/>
                                        </p:tgtEl>
                                        <p:attrNameLst>
                                          <p:attrName>ppt_x</p:attrName>
                                          <p:attrName>ppt_y</p:attrName>
                                        </p:attrNameLst>
                                      </p:cBhvr>
                                      <p:rCtr x="3351" y="24144"/>
                                    </p:animMotion>
                                  </p:childTnLst>
                                </p:cTn>
                              </p:par>
                              <p:par>
                                <p:cTn id="107" presetID="42" presetClass="path" presetSubtype="0" accel="50000" decel="50000" fill="hold" grpId="0" nodeType="withEffect">
                                  <p:stCondLst>
                                    <p:cond delay="0"/>
                                  </p:stCondLst>
                                  <p:childTnLst>
                                    <p:animMotion origin="layout" path="M 5.55556E-7 -3.7037E-7 L 0.06701 0.48287 " pathEditMode="relative" rAng="0" ptsTypes="AA">
                                      <p:cBhvr>
                                        <p:cTn id="108" dur="2000" fill="hold"/>
                                        <p:tgtEl>
                                          <p:spTgt spid="242"/>
                                        </p:tgtEl>
                                        <p:attrNameLst>
                                          <p:attrName>ppt_x</p:attrName>
                                          <p:attrName>ppt_y</p:attrName>
                                        </p:attrNameLst>
                                      </p:cBhvr>
                                      <p:rCtr x="3351" y="24144"/>
                                    </p:animMotion>
                                  </p:childTnLst>
                                </p:cTn>
                              </p:par>
                              <p:par>
                                <p:cTn id="109" presetID="42" presetClass="path" presetSubtype="0" accel="50000" decel="50000" fill="hold" grpId="0" nodeType="withEffect">
                                  <p:stCondLst>
                                    <p:cond delay="0"/>
                                  </p:stCondLst>
                                  <p:childTnLst>
                                    <p:animMotion origin="layout" path="M 5.55556E-7 -3.7037E-7 L 0.06701 0.48287 " pathEditMode="relative" rAng="0" ptsTypes="AA">
                                      <p:cBhvr>
                                        <p:cTn id="110" dur="2000" fill="hold"/>
                                        <p:tgtEl>
                                          <p:spTgt spid="243"/>
                                        </p:tgtEl>
                                        <p:attrNameLst>
                                          <p:attrName>ppt_x</p:attrName>
                                          <p:attrName>ppt_y</p:attrName>
                                        </p:attrNameLst>
                                      </p:cBhvr>
                                      <p:rCtr x="3351" y="24144"/>
                                    </p:animMotion>
                                  </p:childTnLst>
                                </p:cTn>
                              </p:par>
                              <p:par>
                                <p:cTn id="111" presetID="42" presetClass="path" presetSubtype="0" accel="50000" decel="50000" fill="hold" grpId="0" nodeType="withEffect">
                                  <p:stCondLst>
                                    <p:cond delay="0"/>
                                  </p:stCondLst>
                                  <p:childTnLst>
                                    <p:animMotion origin="layout" path="M 5.55556E-7 -3.7037E-7 L 0.06701 0.48287 " pathEditMode="relative" rAng="0" ptsTypes="AA">
                                      <p:cBhvr>
                                        <p:cTn id="112" dur="2000" fill="hold"/>
                                        <p:tgtEl>
                                          <p:spTgt spid="244"/>
                                        </p:tgtEl>
                                        <p:attrNameLst>
                                          <p:attrName>ppt_x</p:attrName>
                                          <p:attrName>ppt_y</p:attrName>
                                        </p:attrNameLst>
                                      </p:cBhvr>
                                      <p:rCtr x="3351" y="24144"/>
                                    </p:animMotion>
                                  </p:childTnLst>
                                </p:cTn>
                              </p:par>
                              <p:par>
                                <p:cTn id="113" presetID="42" presetClass="path" presetSubtype="0" accel="50000" decel="50000" fill="hold" grpId="0" nodeType="withEffect">
                                  <p:stCondLst>
                                    <p:cond delay="0"/>
                                  </p:stCondLst>
                                  <p:childTnLst>
                                    <p:animMotion origin="layout" path="M 5.55556E-7 -3.7037E-7 L 0.06701 0.48287 " pathEditMode="relative" rAng="0" ptsTypes="AA">
                                      <p:cBhvr>
                                        <p:cTn id="114" dur="2000" fill="hold"/>
                                        <p:tgtEl>
                                          <p:spTgt spid="245"/>
                                        </p:tgtEl>
                                        <p:attrNameLst>
                                          <p:attrName>ppt_x</p:attrName>
                                          <p:attrName>ppt_y</p:attrName>
                                        </p:attrNameLst>
                                      </p:cBhvr>
                                      <p:rCtr x="3351" y="24144"/>
                                    </p:animMotion>
                                  </p:childTnLst>
                                </p:cTn>
                              </p:par>
                              <p:par>
                                <p:cTn id="115" presetID="42" presetClass="path" presetSubtype="0" accel="50000" decel="50000" fill="hold" grpId="0" nodeType="withEffect">
                                  <p:stCondLst>
                                    <p:cond delay="0"/>
                                  </p:stCondLst>
                                  <p:childTnLst>
                                    <p:animMotion origin="layout" path="M 5.55556E-7 -3.7037E-7 L 0.06701 0.48287 " pathEditMode="relative" rAng="0" ptsTypes="AA">
                                      <p:cBhvr>
                                        <p:cTn id="116" dur="2000" fill="hold"/>
                                        <p:tgtEl>
                                          <p:spTgt spid="241"/>
                                        </p:tgtEl>
                                        <p:attrNameLst>
                                          <p:attrName>ppt_x</p:attrName>
                                          <p:attrName>ppt_y</p:attrName>
                                        </p:attrNameLst>
                                      </p:cBhvr>
                                      <p:rCtr x="3351" y="24144"/>
                                    </p:animMotion>
                                  </p:childTnLst>
                                </p:cTn>
                              </p:par>
                              <p:par>
                                <p:cTn id="117" presetID="42" presetClass="path" presetSubtype="0" accel="50000" decel="50000" fill="hold" grpId="0" nodeType="withEffect">
                                  <p:stCondLst>
                                    <p:cond delay="0"/>
                                  </p:stCondLst>
                                  <p:childTnLst>
                                    <p:animMotion origin="layout" path="M 5.55556E-7 -3.7037E-7 L 0.06701 0.48287 " pathEditMode="relative" rAng="0" ptsTypes="AA">
                                      <p:cBhvr>
                                        <p:cTn id="118" dur="2000" fill="hold"/>
                                        <p:tgtEl>
                                          <p:spTgt spid="240"/>
                                        </p:tgtEl>
                                        <p:attrNameLst>
                                          <p:attrName>ppt_x</p:attrName>
                                          <p:attrName>ppt_y</p:attrName>
                                        </p:attrNameLst>
                                      </p:cBhvr>
                                      <p:rCtr x="3351" y="24144"/>
                                    </p:animMotion>
                                  </p:childTnLst>
                                </p:cTn>
                              </p:par>
                              <p:par>
                                <p:cTn id="119" presetID="42" presetClass="path" presetSubtype="0" accel="50000" decel="50000" fill="hold" grpId="0" nodeType="withEffect">
                                  <p:stCondLst>
                                    <p:cond delay="0"/>
                                  </p:stCondLst>
                                  <p:childTnLst>
                                    <p:animMotion origin="layout" path="M 5.55556E-7 -3.7037E-7 L 0.06701 0.48287 " pathEditMode="relative" rAng="0" ptsTypes="AA">
                                      <p:cBhvr>
                                        <p:cTn id="120" dur="2000" fill="hold"/>
                                        <p:tgtEl>
                                          <p:spTgt spid="239"/>
                                        </p:tgtEl>
                                        <p:attrNameLst>
                                          <p:attrName>ppt_x</p:attrName>
                                          <p:attrName>ppt_y</p:attrName>
                                        </p:attrNameLst>
                                      </p:cBhvr>
                                      <p:rCtr x="3351" y="24144"/>
                                    </p:animMotion>
                                  </p:childTnLst>
                                </p:cTn>
                              </p:par>
                              <p:par>
                                <p:cTn id="121" presetID="42" presetClass="path" presetSubtype="0" accel="50000" decel="50000" fill="hold" grpId="0" nodeType="withEffect">
                                  <p:stCondLst>
                                    <p:cond delay="0"/>
                                  </p:stCondLst>
                                  <p:childTnLst>
                                    <p:animMotion origin="layout" path="M 5.55556E-7 -3.7037E-7 L 0.06701 0.48287 " pathEditMode="relative" rAng="0" ptsTypes="AA">
                                      <p:cBhvr>
                                        <p:cTn id="122" dur="2000" fill="hold"/>
                                        <p:tgtEl>
                                          <p:spTgt spid="238"/>
                                        </p:tgtEl>
                                        <p:attrNameLst>
                                          <p:attrName>ppt_x</p:attrName>
                                          <p:attrName>ppt_y</p:attrName>
                                        </p:attrNameLst>
                                      </p:cBhvr>
                                      <p:rCtr x="3351" y="24144"/>
                                    </p:animMotion>
                                  </p:childTnLst>
                                </p:cTn>
                              </p:par>
                              <p:par>
                                <p:cTn id="123" presetID="42" presetClass="path" presetSubtype="0" accel="50000" decel="50000" fill="hold" grpId="0" nodeType="withEffect">
                                  <p:stCondLst>
                                    <p:cond delay="0"/>
                                  </p:stCondLst>
                                  <p:childTnLst>
                                    <p:animMotion origin="layout" path="M 5.55556E-7 -3.7037E-7 L 0.06701 0.48287 " pathEditMode="relative" rAng="0" ptsTypes="AA">
                                      <p:cBhvr>
                                        <p:cTn id="124" dur="2000" fill="hold"/>
                                        <p:tgtEl>
                                          <p:spTgt spid="235"/>
                                        </p:tgtEl>
                                        <p:attrNameLst>
                                          <p:attrName>ppt_x</p:attrName>
                                          <p:attrName>ppt_y</p:attrName>
                                        </p:attrNameLst>
                                      </p:cBhvr>
                                      <p:rCtr x="3351" y="24144"/>
                                    </p:animMotion>
                                  </p:childTnLst>
                                </p:cTn>
                              </p:par>
                              <p:par>
                                <p:cTn id="125" presetID="42" presetClass="path" presetSubtype="0" accel="50000" decel="50000" fill="hold" grpId="0" nodeType="withEffect">
                                  <p:stCondLst>
                                    <p:cond delay="0"/>
                                  </p:stCondLst>
                                  <p:childTnLst>
                                    <p:animMotion origin="layout" path="M 5.55556E-7 -3.7037E-7 L 0.06701 0.48287 " pathEditMode="relative" rAng="0" ptsTypes="AA">
                                      <p:cBhvr>
                                        <p:cTn id="126" dur="2000" fill="hold"/>
                                        <p:tgtEl>
                                          <p:spTgt spid="236"/>
                                        </p:tgtEl>
                                        <p:attrNameLst>
                                          <p:attrName>ppt_x</p:attrName>
                                          <p:attrName>ppt_y</p:attrName>
                                        </p:attrNameLst>
                                      </p:cBhvr>
                                      <p:rCtr x="3351" y="24144"/>
                                    </p:animMotion>
                                  </p:childTnLst>
                                </p:cTn>
                              </p:par>
                              <p:par>
                                <p:cTn id="127" presetID="42" presetClass="path" presetSubtype="0" accel="50000" decel="50000" fill="hold" grpId="0" nodeType="withEffect">
                                  <p:stCondLst>
                                    <p:cond delay="0"/>
                                  </p:stCondLst>
                                  <p:childTnLst>
                                    <p:animMotion origin="layout" path="M 5.55556E-7 -3.7037E-7 L 0.06701 0.48287 " pathEditMode="relative" rAng="0" ptsTypes="AA">
                                      <p:cBhvr>
                                        <p:cTn id="128" dur="2000" fill="hold"/>
                                        <p:tgtEl>
                                          <p:spTgt spid="237"/>
                                        </p:tgtEl>
                                        <p:attrNameLst>
                                          <p:attrName>ppt_x</p:attrName>
                                          <p:attrName>ppt_y</p:attrName>
                                        </p:attrNameLst>
                                      </p:cBhvr>
                                      <p:rCtr x="3351" y="24144"/>
                                    </p:animMotion>
                                  </p:childTnLst>
                                </p:cTn>
                              </p:par>
                              <p:par>
                                <p:cTn id="129" presetID="42" presetClass="path" presetSubtype="0" accel="50000" decel="50000" fill="hold" grpId="0" nodeType="withEffect">
                                  <p:stCondLst>
                                    <p:cond delay="0"/>
                                  </p:stCondLst>
                                  <p:childTnLst>
                                    <p:animMotion origin="layout" path="M 5.55556E-7 -3.7037E-7 L 0.06701 0.48287 " pathEditMode="relative" rAng="0" ptsTypes="AA">
                                      <p:cBhvr>
                                        <p:cTn id="130" dur="2000" fill="hold"/>
                                        <p:tgtEl>
                                          <p:spTgt spid="262"/>
                                        </p:tgtEl>
                                        <p:attrNameLst>
                                          <p:attrName>ppt_x</p:attrName>
                                          <p:attrName>ppt_y</p:attrName>
                                        </p:attrNameLst>
                                      </p:cBhvr>
                                      <p:rCtr x="3351" y="24144"/>
                                    </p:animMotion>
                                  </p:childTnLst>
                                </p:cTn>
                              </p:par>
                            </p:childTnLst>
                          </p:cTn>
                        </p:par>
                      </p:childTnLst>
                    </p:cTn>
                  </p:par>
                  <p:par>
                    <p:cTn id="131" fill="hold">
                      <p:stCondLst>
                        <p:cond delay="indefinite"/>
                      </p:stCondLst>
                      <p:childTnLst>
                        <p:par>
                          <p:cTn id="132" fill="hold">
                            <p:stCondLst>
                              <p:cond delay="0"/>
                            </p:stCondLst>
                            <p:childTnLst>
                              <p:par>
                                <p:cTn id="133" presetID="42" presetClass="path" presetSubtype="0" accel="50000" decel="50000" fill="hold" grpId="0" nodeType="clickEffect">
                                  <p:stCondLst>
                                    <p:cond delay="0"/>
                                  </p:stCondLst>
                                  <p:childTnLst>
                                    <p:animMotion origin="layout" path="M -3.33333E-6 -7.40741E-7 L -0.01909 0.49167 " pathEditMode="relative" rAng="0" ptsTypes="AA">
                                      <p:cBhvr>
                                        <p:cTn id="134" dur="2000" fill="hold"/>
                                        <p:tgtEl>
                                          <p:spTgt spid="227"/>
                                        </p:tgtEl>
                                        <p:attrNameLst>
                                          <p:attrName>ppt_x</p:attrName>
                                          <p:attrName>ppt_y</p:attrName>
                                        </p:attrNameLst>
                                      </p:cBhvr>
                                      <p:rCtr x="-955" y="24583"/>
                                    </p:animMotion>
                                  </p:childTnLst>
                                </p:cTn>
                              </p:par>
                              <p:par>
                                <p:cTn id="135" presetID="42" presetClass="path" presetSubtype="0" accel="50000" decel="50000" fill="hold" grpId="0" nodeType="withEffect">
                                  <p:stCondLst>
                                    <p:cond delay="0"/>
                                  </p:stCondLst>
                                  <p:childTnLst>
                                    <p:animMotion origin="layout" path="M -3.33333E-6 -7.40741E-7 L -0.01909 0.49167 " pathEditMode="relative" rAng="0" ptsTypes="AA">
                                      <p:cBhvr>
                                        <p:cTn id="136" dur="2000" fill="hold"/>
                                        <p:tgtEl>
                                          <p:spTgt spid="226"/>
                                        </p:tgtEl>
                                        <p:attrNameLst>
                                          <p:attrName>ppt_x</p:attrName>
                                          <p:attrName>ppt_y</p:attrName>
                                        </p:attrNameLst>
                                      </p:cBhvr>
                                      <p:rCtr x="-955" y="24583"/>
                                    </p:animMotion>
                                  </p:childTnLst>
                                </p:cTn>
                              </p:par>
                              <p:par>
                                <p:cTn id="137" presetID="42" presetClass="path" presetSubtype="0" accel="50000" decel="50000" fill="hold" grpId="0" nodeType="withEffect">
                                  <p:stCondLst>
                                    <p:cond delay="0"/>
                                  </p:stCondLst>
                                  <p:childTnLst>
                                    <p:animMotion origin="layout" path="M -3.33333E-6 -7.40741E-7 L -0.01909 0.49167 " pathEditMode="relative" rAng="0" ptsTypes="AA">
                                      <p:cBhvr>
                                        <p:cTn id="138" dur="2000" fill="hold"/>
                                        <p:tgtEl>
                                          <p:spTgt spid="225"/>
                                        </p:tgtEl>
                                        <p:attrNameLst>
                                          <p:attrName>ppt_x</p:attrName>
                                          <p:attrName>ppt_y</p:attrName>
                                        </p:attrNameLst>
                                      </p:cBhvr>
                                      <p:rCtr x="-955" y="24583"/>
                                    </p:animMotion>
                                  </p:childTnLst>
                                </p:cTn>
                              </p:par>
                              <p:par>
                                <p:cTn id="139" presetID="42" presetClass="path" presetSubtype="0" accel="50000" decel="50000" fill="hold" grpId="0" nodeType="withEffect">
                                  <p:stCondLst>
                                    <p:cond delay="0"/>
                                  </p:stCondLst>
                                  <p:childTnLst>
                                    <p:animMotion origin="layout" path="M -3.33333E-6 -7.40741E-7 L -0.01909 0.49167 " pathEditMode="relative" rAng="0" ptsTypes="AA">
                                      <p:cBhvr>
                                        <p:cTn id="140" dur="2000" fill="hold"/>
                                        <p:tgtEl>
                                          <p:spTgt spid="224"/>
                                        </p:tgtEl>
                                        <p:attrNameLst>
                                          <p:attrName>ppt_x</p:attrName>
                                          <p:attrName>ppt_y</p:attrName>
                                        </p:attrNameLst>
                                      </p:cBhvr>
                                      <p:rCtr x="-955" y="24583"/>
                                    </p:animMotion>
                                  </p:childTnLst>
                                </p:cTn>
                              </p:par>
                              <p:par>
                                <p:cTn id="141" presetID="42" presetClass="path" presetSubtype="0" accel="50000" decel="50000" fill="hold" grpId="0" nodeType="withEffect">
                                  <p:stCondLst>
                                    <p:cond delay="0"/>
                                  </p:stCondLst>
                                  <p:childTnLst>
                                    <p:animMotion origin="layout" path="M -3.33333E-6 -7.40741E-7 L -0.01909 0.49167 " pathEditMode="relative" rAng="0" ptsTypes="AA">
                                      <p:cBhvr>
                                        <p:cTn id="142" dur="2000" fill="hold"/>
                                        <p:tgtEl>
                                          <p:spTgt spid="220"/>
                                        </p:tgtEl>
                                        <p:attrNameLst>
                                          <p:attrName>ppt_x</p:attrName>
                                          <p:attrName>ppt_y</p:attrName>
                                        </p:attrNameLst>
                                      </p:cBhvr>
                                      <p:rCtr x="-955" y="24583"/>
                                    </p:animMotion>
                                  </p:childTnLst>
                                </p:cTn>
                              </p:par>
                              <p:par>
                                <p:cTn id="143" presetID="42" presetClass="path" presetSubtype="0" accel="50000" decel="50000" fill="hold" grpId="0" nodeType="withEffect">
                                  <p:stCondLst>
                                    <p:cond delay="0"/>
                                  </p:stCondLst>
                                  <p:childTnLst>
                                    <p:animMotion origin="layout" path="M -3.33333E-6 -7.40741E-7 L -0.01909 0.49167 " pathEditMode="relative" rAng="0" ptsTypes="AA">
                                      <p:cBhvr>
                                        <p:cTn id="144" dur="2000" fill="hold"/>
                                        <p:tgtEl>
                                          <p:spTgt spid="221"/>
                                        </p:tgtEl>
                                        <p:attrNameLst>
                                          <p:attrName>ppt_x</p:attrName>
                                          <p:attrName>ppt_y</p:attrName>
                                        </p:attrNameLst>
                                      </p:cBhvr>
                                      <p:rCtr x="-955" y="24583"/>
                                    </p:animMotion>
                                  </p:childTnLst>
                                </p:cTn>
                              </p:par>
                              <p:par>
                                <p:cTn id="145" presetID="42" presetClass="path" presetSubtype="0" accel="50000" decel="50000" fill="hold" grpId="0" nodeType="withEffect">
                                  <p:stCondLst>
                                    <p:cond delay="0"/>
                                  </p:stCondLst>
                                  <p:childTnLst>
                                    <p:animMotion origin="layout" path="M -3.33333E-6 -7.40741E-7 L -0.01909 0.49167 " pathEditMode="relative" rAng="0" ptsTypes="AA">
                                      <p:cBhvr>
                                        <p:cTn id="146" dur="2000" fill="hold"/>
                                        <p:tgtEl>
                                          <p:spTgt spid="222"/>
                                        </p:tgtEl>
                                        <p:attrNameLst>
                                          <p:attrName>ppt_x</p:attrName>
                                          <p:attrName>ppt_y</p:attrName>
                                        </p:attrNameLst>
                                      </p:cBhvr>
                                      <p:rCtr x="-955" y="24583"/>
                                    </p:animMotion>
                                  </p:childTnLst>
                                </p:cTn>
                              </p:par>
                              <p:par>
                                <p:cTn id="147" presetID="42" presetClass="path" presetSubtype="0" accel="50000" decel="50000" fill="hold" grpId="0" nodeType="withEffect">
                                  <p:stCondLst>
                                    <p:cond delay="0"/>
                                  </p:stCondLst>
                                  <p:childTnLst>
                                    <p:animMotion origin="layout" path="M -3.33333E-6 -7.40741E-7 L -0.01909 0.49167 " pathEditMode="relative" rAng="0" ptsTypes="AA">
                                      <p:cBhvr>
                                        <p:cTn id="148" dur="2000" fill="hold"/>
                                        <p:tgtEl>
                                          <p:spTgt spid="223"/>
                                        </p:tgtEl>
                                        <p:attrNameLst>
                                          <p:attrName>ppt_x</p:attrName>
                                          <p:attrName>ppt_y</p:attrName>
                                        </p:attrNameLst>
                                      </p:cBhvr>
                                      <p:rCtr x="-955" y="24583"/>
                                    </p:animMotion>
                                  </p:childTnLst>
                                </p:cTn>
                              </p:par>
                              <p:par>
                                <p:cTn id="149" presetID="42" presetClass="path" presetSubtype="0" accel="50000" decel="50000" fill="hold" grpId="0" nodeType="withEffect">
                                  <p:stCondLst>
                                    <p:cond delay="0"/>
                                  </p:stCondLst>
                                  <p:childTnLst>
                                    <p:animMotion origin="layout" path="M -3.33333E-6 -7.40741E-7 L -0.01909 0.49167 " pathEditMode="relative" rAng="0" ptsTypes="AA">
                                      <p:cBhvr>
                                        <p:cTn id="150" dur="2000" fill="hold"/>
                                        <p:tgtEl>
                                          <p:spTgt spid="219"/>
                                        </p:tgtEl>
                                        <p:attrNameLst>
                                          <p:attrName>ppt_x</p:attrName>
                                          <p:attrName>ppt_y</p:attrName>
                                        </p:attrNameLst>
                                      </p:cBhvr>
                                      <p:rCtr x="-955" y="24583"/>
                                    </p:animMotion>
                                  </p:childTnLst>
                                </p:cTn>
                              </p:par>
                              <p:par>
                                <p:cTn id="151" presetID="42" presetClass="path" presetSubtype="0" accel="50000" decel="50000" fill="hold" grpId="0" nodeType="withEffect">
                                  <p:stCondLst>
                                    <p:cond delay="0"/>
                                  </p:stCondLst>
                                  <p:childTnLst>
                                    <p:animMotion origin="layout" path="M -3.33333E-6 -7.40741E-7 L -0.01909 0.49167 " pathEditMode="relative" rAng="0" ptsTypes="AA">
                                      <p:cBhvr>
                                        <p:cTn id="152" dur="2000" fill="hold"/>
                                        <p:tgtEl>
                                          <p:spTgt spid="218"/>
                                        </p:tgtEl>
                                        <p:attrNameLst>
                                          <p:attrName>ppt_x</p:attrName>
                                          <p:attrName>ppt_y</p:attrName>
                                        </p:attrNameLst>
                                      </p:cBhvr>
                                      <p:rCtr x="-955" y="24583"/>
                                    </p:animMotion>
                                  </p:childTnLst>
                                </p:cTn>
                              </p:par>
                              <p:par>
                                <p:cTn id="153" presetID="42" presetClass="path" presetSubtype="0" accel="50000" decel="50000" fill="hold" grpId="0" nodeType="withEffect">
                                  <p:stCondLst>
                                    <p:cond delay="0"/>
                                  </p:stCondLst>
                                  <p:childTnLst>
                                    <p:animMotion origin="layout" path="M -3.33333E-6 -7.40741E-7 L -0.01909 0.49167 " pathEditMode="relative" rAng="0" ptsTypes="AA">
                                      <p:cBhvr>
                                        <p:cTn id="154" dur="2000" fill="hold"/>
                                        <p:tgtEl>
                                          <p:spTgt spid="217"/>
                                        </p:tgtEl>
                                        <p:attrNameLst>
                                          <p:attrName>ppt_x</p:attrName>
                                          <p:attrName>ppt_y</p:attrName>
                                        </p:attrNameLst>
                                      </p:cBhvr>
                                      <p:rCtr x="-955" y="24583"/>
                                    </p:animMotion>
                                  </p:childTnLst>
                                </p:cTn>
                              </p:par>
                              <p:par>
                                <p:cTn id="155" presetID="42" presetClass="path" presetSubtype="0" accel="50000" decel="50000" fill="hold" grpId="0" nodeType="withEffect">
                                  <p:stCondLst>
                                    <p:cond delay="0"/>
                                  </p:stCondLst>
                                  <p:childTnLst>
                                    <p:animMotion origin="layout" path="M -3.33333E-6 -7.40741E-7 L -0.01909 0.49167 " pathEditMode="relative" rAng="0" ptsTypes="AA">
                                      <p:cBhvr>
                                        <p:cTn id="156" dur="2000" fill="hold"/>
                                        <p:tgtEl>
                                          <p:spTgt spid="216"/>
                                        </p:tgtEl>
                                        <p:attrNameLst>
                                          <p:attrName>ppt_x</p:attrName>
                                          <p:attrName>ppt_y</p:attrName>
                                        </p:attrNameLst>
                                      </p:cBhvr>
                                      <p:rCtr x="-955" y="24583"/>
                                    </p:animMotion>
                                  </p:childTnLst>
                                </p:cTn>
                              </p:par>
                              <p:par>
                                <p:cTn id="157" presetID="42" presetClass="path" presetSubtype="0" accel="50000" decel="50000" fill="hold" grpId="0" nodeType="withEffect">
                                  <p:stCondLst>
                                    <p:cond delay="0"/>
                                  </p:stCondLst>
                                  <p:childTnLst>
                                    <p:animMotion origin="layout" path="M -3.33333E-6 -7.40741E-7 L -0.01909 0.49167 " pathEditMode="relative" rAng="0" ptsTypes="AA">
                                      <p:cBhvr>
                                        <p:cTn id="158" dur="2000" fill="hold"/>
                                        <p:tgtEl>
                                          <p:spTgt spid="212"/>
                                        </p:tgtEl>
                                        <p:attrNameLst>
                                          <p:attrName>ppt_x</p:attrName>
                                          <p:attrName>ppt_y</p:attrName>
                                        </p:attrNameLst>
                                      </p:cBhvr>
                                      <p:rCtr x="-955" y="24583"/>
                                    </p:animMotion>
                                  </p:childTnLst>
                                </p:cTn>
                              </p:par>
                              <p:par>
                                <p:cTn id="159" presetID="42" presetClass="path" presetSubtype="0" accel="50000" decel="50000" fill="hold" grpId="0" nodeType="withEffect">
                                  <p:stCondLst>
                                    <p:cond delay="0"/>
                                  </p:stCondLst>
                                  <p:childTnLst>
                                    <p:animMotion origin="layout" path="M -3.33333E-6 -7.40741E-7 L -0.01909 0.49167 " pathEditMode="relative" rAng="0" ptsTypes="AA">
                                      <p:cBhvr>
                                        <p:cTn id="160" dur="2000" fill="hold"/>
                                        <p:tgtEl>
                                          <p:spTgt spid="213"/>
                                        </p:tgtEl>
                                        <p:attrNameLst>
                                          <p:attrName>ppt_x</p:attrName>
                                          <p:attrName>ppt_y</p:attrName>
                                        </p:attrNameLst>
                                      </p:cBhvr>
                                      <p:rCtr x="-955" y="24583"/>
                                    </p:animMotion>
                                  </p:childTnLst>
                                </p:cTn>
                              </p:par>
                              <p:par>
                                <p:cTn id="161" presetID="42" presetClass="path" presetSubtype="0" accel="50000" decel="50000" fill="hold" grpId="0" nodeType="withEffect">
                                  <p:stCondLst>
                                    <p:cond delay="0"/>
                                  </p:stCondLst>
                                  <p:childTnLst>
                                    <p:animMotion origin="layout" path="M -3.33333E-6 -7.40741E-7 L -0.01909 0.49167 " pathEditMode="relative" rAng="0" ptsTypes="AA">
                                      <p:cBhvr>
                                        <p:cTn id="162" dur="2000" fill="hold"/>
                                        <p:tgtEl>
                                          <p:spTgt spid="214"/>
                                        </p:tgtEl>
                                        <p:attrNameLst>
                                          <p:attrName>ppt_x</p:attrName>
                                          <p:attrName>ppt_y</p:attrName>
                                        </p:attrNameLst>
                                      </p:cBhvr>
                                      <p:rCtr x="-955" y="24583"/>
                                    </p:animMotion>
                                  </p:childTnLst>
                                </p:cTn>
                              </p:par>
                              <p:par>
                                <p:cTn id="163" presetID="42" presetClass="path" presetSubtype="0" accel="50000" decel="50000" fill="hold" grpId="0" nodeType="withEffect">
                                  <p:stCondLst>
                                    <p:cond delay="0"/>
                                  </p:stCondLst>
                                  <p:childTnLst>
                                    <p:animMotion origin="layout" path="M -3.33333E-6 -7.40741E-7 L -0.01909 0.49167 " pathEditMode="relative" rAng="0" ptsTypes="AA">
                                      <p:cBhvr>
                                        <p:cTn id="164" dur="2000" fill="hold"/>
                                        <p:tgtEl>
                                          <p:spTgt spid="215"/>
                                        </p:tgtEl>
                                        <p:attrNameLst>
                                          <p:attrName>ppt_x</p:attrName>
                                          <p:attrName>ppt_y</p:attrName>
                                        </p:attrNameLst>
                                      </p:cBhvr>
                                      <p:rCtr x="-955" y="24583"/>
                                    </p:animMotion>
                                  </p:childTnLst>
                                </p:cTn>
                              </p:par>
                              <p:par>
                                <p:cTn id="165" presetID="42" presetClass="path" presetSubtype="0" accel="50000" decel="50000" fill="hold" grpId="0" nodeType="withEffect">
                                  <p:stCondLst>
                                    <p:cond delay="0"/>
                                  </p:stCondLst>
                                  <p:childTnLst>
                                    <p:animMotion origin="layout" path="M -3.33333E-6 -7.40741E-7 L -0.01909 0.49167 " pathEditMode="relative" rAng="0" ptsTypes="AA">
                                      <p:cBhvr>
                                        <p:cTn id="166" dur="2000" fill="hold"/>
                                        <p:tgtEl>
                                          <p:spTgt spid="211"/>
                                        </p:tgtEl>
                                        <p:attrNameLst>
                                          <p:attrName>ppt_x</p:attrName>
                                          <p:attrName>ppt_y</p:attrName>
                                        </p:attrNameLst>
                                      </p:cBhvr>
                                      <p:rCtr x="-955" y="24583"/>
                                    </p:animMotion>
                                  </p:childTnLst>
                                </p:cTn>
                              </p:par>
                              <p:par>
                                <p:cTn id="167" presetID="42" presetClass="path" presetSubtype="0" accel="50000" decel="50000" fill="hold" grpId="0" nodeType="withEffect">
                                  <p:stCondLst>
                                    <p:cond delay="0"/>
                                  </p:stCondLst>
                                  <p:childTnLst>
                                    <p:animMotion origin="layout" path="M -3.33333E-6 -7.40741E-7 L -0.01909 0.49167 " pathEditMode="relative" rAng="0" ptsTypes="AA">
                                      <p:cBhvr>
                                        <p:cTn id="168" dur="2000" fill="hold"/>
                                        <p:tgtEl>
                                          <p:spTgt spid="210"/>
                                        </p:tgtEl>
                                        <p:attrNameLst>
                                          <p:attrName>ppt_x</p:attrName>
                                          <p:attrName>ppt_y</p:attrName>
                                        </p:attrNameLst>
                                      </p:cBhvr>
                                      <p:rCtr x="-955" y="24583"/>
                                    </p:animMotion>
                                  </p:childTnLst>
                                </p:cTn>
                              </p:par>
                              <p:par>
                                <p:cTn id="169" presetID="42" presetClass="path" presetSubtype="0" accel="50000" decel="50000" fill="hold" grpId="0" nodeType="withEffect">
                                  <p:stCondLst>
                                    <p:cond delay="0"/>
                                  </p:stCondLst>
                                  <p:childTnLst>
                                    <p:animMotion origin="layout" path="M -3.33333E-6 -7.40741E-7 L -0.01909 0.49167 " pathEditMode="relative" rAng="0" ptsTypes="AA">
                                      <p:cBhvr>
                                        <p:cTn id="170" dur="2000" fill="hold"/>
                                        <p:tgtEl>
                                          <p:spTgt spid="209"/>
                                        </p:tgtEl>
                                        <p:attrNameLst>
                                          <p:attrName>ppt_x</p:attrName>
                                          <p:attrName>ppt_y</p:attrName>
                                        </p:attrNameLst>
                                      </p:cBhvr>
                                      <p:rCtr x="-955" y="24583"/>
                                    </p:animMotion>
                                  </p:childTnLst>
                                </p:cTn>
                              </p:par>
                              <p:par>
                                <p:cTn id="171" presetID="42" presetClass="path" presetSubtype="0" accel="50000" decel="50000" fill="hold" grpId="0" nodeType="withEffect">
                                  <p:stCondLst>
                                    <p:cond delay="0"/>
                                  </p:stCondLst>
                                  <p:childTnLst>
                                    <p:animMotion origin="layout" path="M -3.33333E-6 -7.40741E-7 L -0.01909 0.49167 " pathEditMode="relative" rAng="0" ptsTypes="AA">
                                      <p:cBhvr>
                                        <p:cTn id="172" dur="2000" fill="hold"/>
                                        <p:tgtEl>
                                          <p:spTgt spid="208"/>
                                        </p:tgtEl>
                                        <p:attrNameLst>
                                          <p:attrName>ppt_x</p:attrName>
                                          <p:attrName>ppt_y</p:attrName>
                                        </p:attrNameLst>
                                      </p:cBhvr>
                                      <p:rCtr x="-955" y="24583"/>
                                    </p:animMotion>
                                  </p:childTnLst>
                                </p:cTn>
                              </p:par>
                              <p:par>
                                <p:cTn id="173" presetID="42" presetClass="path" presetSubtype="0" accel="50000" decel="50000" fill="hold" grpId="0" nodeType="withEffect">
                                  <p:stCondLst>
                                    <p:cond delay="0"/>
                                  </p:stCondLst>
                                  <p:childTnLst>
                                    <p:animMotion origin="layout" path="M -3.33333E-6 -7.40741E-7 L -0.01909 0.49167 " pathEditMode="relative" rAng="0" ptsTypes="AA">
                                      <p:cBhvr>
                                        <p:cTn id="174" dur="2000" fill="hold"/>
                                        <p:tgtEl>
                                          <p:spTgt spid="204"/>
                                        </p:tgtEl>
                                        <p:attrNameLst>
                                          <p:attrName>ppt_x</p:attrName>
                                          <p:attrName>ppt_y</p:attrName>
                                        </p:attrNameLst>
                                      </p:cBhvr>
                                      <p:rCtr x="-955" y="24583"/>
                                    </p:animMotion>
                                  </p:childTnLst>
                                </p:cTn>
                              </p:par>
                              <p:par>
                                <p:cTn id="175" presetID="42" presetClass="path" presetSubtype="0" accel="50000" decel="50000" fill="hold" grpId="0" nodeType="withEffect">
                                  <p:stCondLst>
                                    <p:cond delay="0"/>
                                  </p:stCondLst>
                                  <p:childTnLst>
                                    <p:animMotion origin="layout" path="M -3.33333E-6 -7.40741E-7 L -0.01909 0.49167 " pathEditMode="relative" rAng="0" ptsTypes="AA">
                                      <p:cBhvr>
                                        <p:cTn id="176" dur="2000" fill="hold"/>
                                        <p:tgtEl>
                                          <p:spTgt spid="205"/>
                                        </p:tgtEl>
                                        <p:attrNameLst>
                                          <p:attrName>ppt_x</p:attrName>
                                          <p:attrName>ppt_y</p:attrName>
                                        </p:attrNameLst>
                                      </p:cBhvr>
                                      <p:rCtr x="-955" y="24583"/>
                                    </p:animMotion>
                                  </p:childTnLst>
                                </p:cTn>
                              </p:par>
                              <p:par>
                                <p:cTn id="177" presetID="42" presetClass="path" presetSubtype="0" accel="50000" decel="50000" fill="hold" grpId="0" nodeType="withEffect">
                                  <p:stCondLst>
                                    <p:cond delay="0"/>
                                  </p:stCondLst>
                                  <p:childTnLst>
                                    <p:animMotion origin="layout" path="M -3.33333E-6 -7.40741E-7 L -0.01909 0.49167 " pathEditMode="relative" rAng="0" ptsTypes="AA">
                                      <p:cBhvr>
                                        <p:cTn id="178" dur="2000" fill="hold"/>
                                        <p:tgtEl>
                                          <p:spTgt spid="206"/>
                                        </p:tgtEl>
                                        <p:attrNameLst>
                                          <p:attrName>ppt_x</p:attrName>
                                          <p:attrName>ppt_y</p:attrName>
                                        </p:attrNameLst>
                                      </p:cBhvr>
                                      <p:rCtr x="-955" y="24583"/>
                                    </p:animMotion>
                                  </p:childTnLst>
                                </p:cTn>
                              </p:par>
                              <p:par>
                                <p:cTn id="179" presetID="42" presetClass="path" presetSubtype="0" accel="50000" decel="50000" fill="hold" grpId="0" nodeType="withEffect">
                                  <p:stCondLst>
                                    <p:cond delay="0"/>
                                  </p:stCondLst>
                                  <p:childTnLst>
                                    <p:animMotion origin="layout" path="M -3.33333E-6 -7.40741E-7 L -0.01909 0.49167 " pathEditMode="relative" rAng="0" ptsTypes="AA">
                                      <p:cBhvr>
                                        <p:cTn id="180" dur="2000" fill="hold"/>
                                        <p:tgtEl>
                                          <p:spTgt spid="207"/>
                                        </p:tgtEl>
                                        <p:attrNameLst>
                                          <p:attrName>ppt_x</p:attrName>
                                          <p:attrName>ppt_y</p:attrName>
                                        </p:attrNameLst>
                                      </p:cBhvr>
                                      <p:rCtr x="-955" y="24583"/>
                                    </p:animMotion>
                                  </p:childTnLst>
                                </p:cTn>
                              </p:par>
                              <p:par>
                                <p:cTn id="181" presetID="42" presetClass="path" presetSubtype="0" accel="50000" decel="50000" fill="hold" grpId="0" nodeType="withEffect">
                                  <p:stCondLst>
                                    <p:cond delay="0"/>
                                  </p:stCondLst>
                                  <p:childTnLst>
                                    <p:animMotion origin="layout" path="M -3.33333E-6 -7.40741E-7 L -0.01909 0.49167 " pathEditMode="relative" rAng="0" ptsTypes="AA">
                                      <p:cBhvr>
                                        <p:cTn id="182" dur="2000" fill="hold"/>
                                        <p:tgtEl>
                                          <p:spTgt spid="233"/>
                                        </p:tgtEl>
                                        <p:attrNameLst>
                                          <p:attrName>ppt_x</p:attrName>
                                          <p:attrName>ppt_y</p:attrName>
                                        </p:attrNameLst>
                                      </p:cBhvr>
                                      <p:rCtr x="-955" y="24583"/>
                                    </p:animMotion>
                                  </p:childTnLst>
                                </p:cTn>
                              </p:par>
                              <p:par>
                                <p:cTn id="183" presetID="42" presetClass="path" presetSubtype="0" accel="50000" decel="50000" fill="hold" grpId="0" nodeType="withEffect">
                                  <p:stCondLst>
                                    <p:cond delay="0"/>
                                  </p:stCondLst>
                                  <p:childTnLst>
                                    <p:animMotion origin="layout" path="M -3.33333E-6 -7.40741E-7 L -0.01909 0.49167 " pathEditMode="relative" rAng="0" ptsTypes="AA">
                                      <p:cBhvr>
                                        <p:cTn id="184" dur="2000" fill="hold"/>
                                        <p:tgtEl>
                                          <p:spTgt spid="202"/>
                                        </p:tgtEl>
                                        <p:attrNameLst>
                                          <p:attrName>ppt_x</p:attrName>
                                          <p:attrName>ppt_y</p:attrName>
                                        </p:attrNameLst>
                                      </p:cBhvr>
                                      <p:rCtr x="-955" y="24583"/>
                                    </p:animMotion>
                                  </p:childTnLst>
                                </p:cTn>
                              </p:par>
                              <p:par>
                                <p:cTn id="185" presetID="42" presetClass="path" presetSubtype="0" accel="50000" decel="50000" fill="hold" grpId="0" nodeType="withEffect">
                                  <p:stCondLst>
                                    <p:cond delay="0"/>
                                  </p:stCondLst>
                                  <p:childTnLst>
                                    <p:animMotion origin="layout" path="M -3.33333E-6 -7.40741E-7 L -0.01909 0.49167 " pathEditMode="relative" rAng="0" ptsTypes="AA">
                                      <p:cBhvr>
                                        <p:cTn id="186" dur="2000" fill="hold"/>
                                        <p:tgtEl>
                                          <p:spTgt spid="201"/>
                                        </p:tgtEl>
                                        <p:attrNameLst>
                                          <p:attrName>ppt_x</p:attrName>
                                          <p:attrName>ppt_y</p:attrName>
                                        </p:attrNameLst>
                                      </p:cBhvr>
                                      <p:rCtr x="-955" y="24583"/>
                                    </p:animMotion>
                                  </p:childTnLst>
                                </p:cTn>
                              </p:par>
                              <p:par>
                                <p:cTn id="187" presetID="42" presetClass="path" presetSubtype="0" accel="50000" decel="50000" fill="hold" grpId="0" nodeType="withEffect">
                                  <p:stCondLst>
                                    <p:cond delay="0"/>
                                  </p:stCondLst>
                                  <p:childTnLst>
                                    <p:animMotion origin="layout" path="M -3.33333E-6 -7.40741E-7 L -0.01909 0.49167 " pathEditMode="relative" rAng="0" ptsTypes="AA">
                                      <p:cBhvr>
                                        <p:cTn id="188" dur="2000" fill="hold"/>
                                        <p:tgtEl>
                                          <p:spTgt spid="147"/>
                                        </p:tgtEl>
                                        <p:attrNameLst>
                                          <p:attrName>ppt_x</p:attrName>
                                          <p:attrName>ppt_y</p:attrName>
                                        </p:attrNameLst>
                                      </p:cBhvr>
                                      <p:rCtr x="-955" y="24583"/>
                                    </p:animMotion>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97"/>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98"/>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99"/>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147" grpId="0" animBg="1"/>
      <p:bldP spid="201" grpId="0" animBg="1"/>
      <p:bldP spid="202"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33"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97" grpId="0"/>
      <p:bldP spid="98" grpId="0"/>
      <p:bldP spid="99" grpId="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698</TotalTime>
  <Words>995</Words>
  <Application>Microsoft Office PowerPoint</Application>
  <PresentationFormat>On-screen Show (4:3)</PresentationFormat>
  <Paragraphs>185</Paragraphs>
  <Slides>34</Slides>
  <Notes>6</Notes>
  <HiddenSlides>4</HiddenSlides>
  <MMClips>8</MMClips>
  <ScaleCrop>false</ScaleCrop>
  <HeadingPairs>
    <vt:vector size="4" baseType="variant">
      <vt:variant>
        <vt:lpstr>Theme</vt:lpstr>
      </vt:variant>
      <vt:variant>
        <vt:i4>6</vt:i4>
      </vt:variant>
      <vt:variant>
        <vt:lpstr>Slide Titles</vt:lpstr>
      </vt:variant>
      <vt:variant>
        <vt:i4>34</vt:i4>
      </vt:variant>
    </vt:vector>
  </HeadingPairs>
  <TitlesOfParts>
    <vt:vector size="40" baseType="lpstr">
      <vt:lpstr>Office Theme</vt:lpstr>
      <vt:lpstr>1_Office Theme</vt:lpstr>
      <vt:lpstr>Default Design</vt:lpstr>
      <vt:lpstr>1_Default Design</vt:lpstr>
      <vt:lpstr>2_Default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Chọn đáp án đúng nhất:</vt:lpstr>
      <vt:lpstr>Chọn đáp án đúng nhất:</vt:lpstr>
      <vt:lpstr>Chọn đáp án đúng nhất:</vt:lpstr>
      <vt:lpstr>Chọn đáp án đúng nhất:</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Trieu</dc:creator>
  <cp:lastModifiedBy>PC_ASUS</cp:lastModifiedBy>
  <cp:revision>88</cp:revision>
  <dcterms:created xsi:type="dcterms:W3CDTF">2016-04-02T02:23:41Z</dcterms:created>
  <dcterms:modified xsi:type="dcterms:W3CDTF">2021-05-11T18:19:16Z</dcterms:modified>
</cp:coreProperties>
</file>