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sldIdLst>
    <p:sldId id="256" r:id="rId3"/>
    <p:sldId id="264" r:id="rId4"/>
    <p:sldId id="265" r:id="rId5"/>
    <p:sldId id="266" r:id="rId6"/>
    <p:sldId id="267" r:id="rId7"/>
    <p:sldId id="268" r:id="rId8"/>
    <p:sldId id="269" r:id="rId9"/>
    <p:sldId id="259" r:id="rId10"/>
    <p:sldId id="260" r:id="rId11"/>
    <p:sldId id="270" r:id="rId12"/>
    <p:sldId id="262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Avant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Avant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Avant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Avant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Avant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.VnAvant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.VnAvant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.VnAvant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.VnAvan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CC3300"/>
    <a:srgbClr val="0000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918D1EB-E947-4F05-BE6F-8D156B385D1F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5128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5129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130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131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5132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5133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34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35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36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37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5138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5139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140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141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5142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5143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44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45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46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147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5148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149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FF2696-56B4-4C9B-8603-A4224C70B5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327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F2109-1C02-4255-A30E-E6B08357AC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43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152400"/>
            <a:ext cx="76962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529AD03-7FE0-4B21-B8D0-C8F72FF3EB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6905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21507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21508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1509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21510" name="Group 6"/>
            <p:cNvGrpSpPr>
              <a:grpSpLocks/>
            </p:cNvGrpSpPr>
            <p:nvPr/>
          </p:nvGrpSpPr>
          <p:grpSpPr bwMode="auto">
            <a:xfrm>
              <a:off x="1313" y="187"/>
              <a:ext cx="4298" cy="3372"/>
              <a:chOff x="0" y="0"/>
              <a:chExt cx="5533" cy="4341"/>
            </a:xfrm>
          </p:grpSpPr>
          <p:grpSp>
            <p:nvGrpSpPr>
              <p:cNvPr id="21511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21512" name="Group 8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2151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4"/>
                    <a:ext cx="2919" cy="21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151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1515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21516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21517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18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50"/>
                      <a:ext cx="925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19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21520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4" cy="347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21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3" y="2806"/>
                      <a:ext cx="974" cy="54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22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21523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24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25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21526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27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7"/>
                      <a:ext cx="901" cy="52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28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21529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5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30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70" y="1582"/>
                      <a:ext cx="830" cy="4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31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21532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33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3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34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21535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36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7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37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21538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9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39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2"/>
                      <a:ext cx="925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40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21541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4" cy="347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42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3"/>
                      <a:ext cx="974" cy="54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43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21544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45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7"/>
                      <a:ext cx="932" cy="47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46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21547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3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48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49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21550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5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51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9"/>
                      <a:ext cx="830" cy="4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52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21553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54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6"/>
                      <a:ext cx="754" cy="343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55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21556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57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58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21559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60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899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61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21562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63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9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64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21565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66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67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21568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4" y="958"/>
                      <a:ext cx="1100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69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1"/>
                      <a:ext cx="591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70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21571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4"/>
                      <a:ext cx="1061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72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73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21574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75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76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21577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78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sp>
                <p:nvSpPr>
                  <p:cNvPr id="21579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5" y="949"/>
                    <a:ext cx="1027" cy="14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1580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grpSp>
                <p:nvGrpSpPr>
                  <p:cNvPr id="21581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21582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83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1"/>
                      <a:ext cx="570" cy="2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84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21585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1" y="915"/>
                      <a:ext cx="1155" cy="270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86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30" y="261"/>
                      <a:ext cx="620" cy="423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87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21588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89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50" y="220"/>
                      <a:ext cx="512" cy="13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90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21591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0" y="2475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92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2"/>
                      <a:ext cx="925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93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21594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8"/>
                      <a:ext cx="1595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95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6"/>
                      <a:ext cx="856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96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21597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2" y="2695"/>
                      <a:ext cx="1711" cy="301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598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4" y="3898"/>
                      <a:ext cx="918" cy="473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599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21600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601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6"/>
                      <a:ext cx="925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602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21603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1"/>
                      <a:ext cx="1650" cy="29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604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5" cy="46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605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21606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8" y="2661"/>
                      <a:ext cx="1601" cy="2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607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2" y="3747"/>
                      <a:ext cx="859" cy="38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608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21609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610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  <p:grpSp>
                <p:nvGrpSpPr>
                  <p:cNvPr id="21611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21612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21613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vi-VN"/>
                    </a:p>
                  </p:txBody>
                </p:sp>
              </p:grpSp>
            </p:grpSp>
          </p:grpSp>
          <p:grpSp>
            <p:nvGrpSpPr>
              <p:cNvPr id="21614" name="Group 110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21615" name="Group 111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2161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6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161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6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1618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79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1619" name="Arc 115"/>
                  <p:cNvSpPr>
                    <a:spLocks/>
                  </p:cNvSpPr>
                  <p:nvPr/>
                </p:nvSpPr>
                <p:spPr bwMode="hidden">
                  <a:xfrm flipH="1">
                    <a:off x="74" y="813"/>
                    <a:ext cx="2540" cy="2379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1620" name="Arc 116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50" cy="2304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162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4" cy="2304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162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800" y="438"/>
                    <a:ext cx="418" cy="1524"/>
                  </a:xfrm>
                  <a:custGeom>
                    <a:avLst/>
                    <a:gdLst>
                      <a:gd name="T0" fmla="*/ 0 w 776"/>
                      <a:gd name="T1" fmla="*/ 64 h 2368"/>
                      <a:gd name="T2" fmla="*/ 240 w 776"/>
                      <a:gd name="T3" fmla="*/ 16 h 2368"/>
                      <a:gd name="T4" fmla="*/ 96 w 776"/>
                      <a:gd name="T5" fmla="*/ 160 h 2368"/>
                      <a:gd name="T6" fmla="*/ 336 w 776"/>
                      <a:gd name="T7" fmla="*/ 160 h 2368"/>
                      <a:gd name="T8" fmla="*/ 192 w 776"/>
                      <a:gd name="T9" fmla="*/ 304 h 2368"/>
                      <a:gd name="T10" fmla="*/ 384 w 776"/>
                      <a:gd name="T11" fmla="*/ 352 h 2368"/>
                      <a:gd name="T12" fmla="*/ 288 w 776"/>
                      <a:gd name="T13" fmla="*/ 448 h 2368"/>
                      <a:gd name="T14" fmla="*/ 480 w 776"/>
                      <a:gd name="T15" fmla="*/ 496 h 2368"/>
                      <a:gd name="T16" fmla="*/ 384 w 776"/>
                      <a:gd name="T17" fmla="*/ 592 h 2368"/>
                      <a:gd name="T18" fmla="*/ 528 w 776"/>
                      <a:gd name="T19" fmla="*/ 640 h 2368"/>
                      <a:gd name="T20" fmla="*/ 480 w 776"/>
                      <a:gd name="T21" fmla="*/ 736 h 2368"/>
                      <a:gd name="T22" fmla="*/ 576 w 776"/>
                      <a:gd name="T23" fmla="*/ 832 h 2368"/>
                      <a:gd name="T24" fmla="*/ 576 w 776"/>
                      <a:gd name="T25" fmla="*/ 928 h 2368"/>
                      <a:gd name="T26" fmla="*/ 672 w 776"/>
                      <a:gd name="T27" fmla="*/ 1072 h 2368"/>
                      <a:gd name="T28" fmla="*/ 624 w 776"/>
                      <a:gd name="T29" fmla="*/ 1216 h 2368"/>
                      <a:gd name="T30" fmla="*/ 720 w 776"/>
                      <a:gd name="T31" fmla="*/ 1312 h 2368"/>
                      <a:gd name="T32" fmla="*/ 672 w 776"/>
                      <a:gd name="T33" fmla="*/ 1456 h 2368"/>
                      <a:gd name="T34" fmla="*/ 720 w 776"/>
                      <a:gd name="T35" fmla="*/ 1600 h 2368"/>
                      <a:gd name="T36" fmla="*/ 672 w 776"/>
                      <a:gd name="T37" fmla="*/ 1696 h 2368"/>
                      <a:gd name="T38" fmla="*/ 768 w 776"/>
                      <a:gd name="T39" fmla="*/ 1840 h 2368"/>
                      <a:gd name="T40" fmla="*/ 720 w 776"/>
                      <a:gd name="T41" fmla="*/ 1984 h 2368"/>
                      <a:gd name="T42" fmla="*/ 768 w 776"/>
                      <a:gd name="T43" fmla="*/ 2176 h 2368"/>
                      <a:gd name="T44" fmla="*/ 720 w 776"/>
                      <a:gd name="T45" fmla="*/ 2224 h 2368"/>
                      <a:gd name="T46" fmla="*/ 768 w 776"/>
                      <a:gd name="T47" fmla="*/ 2368 h 23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sp>
              <p:nvSpPr>
                <p:cNvPr id="21623" name="Freeform 119"/>
                <p:cNvSpPr>
                  <a:spLocks/>
                </p:cNvSpPr>
                <p:nvPr/>
              </p:nvSpPr>
              <p:spPr bwMode="hidden">
                <a:xfrm rot="20253369">
                  <a:off x="3280" y="1529"/>
                  <a:ext cx="442" cy="837"/>
                </a:xfrm>
                <a:custGeom>
                  <a:avLst/>
                  <a:gdLst>
                    <a:gd name="T0" fmla="*/ 0 w 776"/>
                    <a:gd name="T1" fmla="*/ 64 h 2368"/>
                    <a:gd name="T2" fmla="*/ 240 w 776"/>
                    <a:gd name="T3" fmla="*/ 16 h 2368"/>
                    <a:gd name="T4" fmla="*/ 96 w 776"/>
                    <a:gd name="T5" fmla="*/ 160 h 2368"/>
                    <a:gd name="T6" fmla="*/ 336 w 776"/>
                    <a:gd name="T7" fmla="*/ 160 h 2368"/>
                    <a:gd name="T8" fmla="*/ 192 w 776"/>
                    <a:gd name="T9" fmla="*/ 304 h 2368"/>
                    <a:gd name="T10" fmla="*/ 384 w 776"/>
                    <a:gd name="T11" fmla="*/ 352 h 2368"/>
                    <a:gd name="T12" fmla="*/ 288 w 776"/>
                    <a:gd name="T13" fmla="*/ 448 h 2368"/>
                    <a:gd name="T14" fmla="*/ 480 w 776"/>
                    <a:gd name="T15" fmla="*/ 496 h 2368"/>
                    <a:gd name="T16" fmla="*/ 384 w 776"/>
                    <a:gd name="T17" fmla="*/ 592 h 2368"/>
                    <a:gd name="T18" fmla="*/ 528 w 776"/>
                    <a:gd name="T19" fmla="*/ 640 h 2368"/>
                    <a:gd name="T20" fmla="*/ 480 w 776"/>
                    <a:gd name="T21" fmla="*/ 736 h 2368"/>
                    <a:gd name="T22" fmla="*/ 576 w 776"/>
                    <a:gd name="T23" fmla="*/ 832 h 2368"/>
                    <a:gd name="T24" fmla="*/ 576 w 776"/>
                    <a:gd name="T25" fmla="*/ 928 h 2368"/>
                    <a:gd name="T26" fmla="*/ 672 w 776"/>
                    <a:gd name="T27" fmla="*/ 1072 h 2368"/>
                    <a:gd name="T28" fmla="*/ 624 w 776"/>
                    <a:gd name="T29" fmla="*/ 1216 h 2368"/>
                    <a:gd name="T30" fmla="*/ 720 w 776"/>
                    <a:gd name="T31" fmla="*/ 1312 h 2368"/>
                    <a:gd name="T32" fmla="*/ 672 w 776"/>
                    <a:gd name="T33" fmla="*/ 1456 h 2368"/>
                    <a:gd name="T34" fmla="*/ 720 w 776"/>
                    <a:gd name="T35" fmla="*/ 1600 h 2368"/>
                    <a:gd name="T36" fmla="*/ 672 w 776"/>
                    <a:gd name="T37" fmla="*/ 1696 h 2368"/>
                    <a:gd name="T38" fmla="*/ 768 w 776"/>
                    <a:gd name="T39" fmla="*/ 1840 h 2368"/>
                    <a:gd name="T40" fmla="*/ 720 w 776"/>
                    <a:gd name="T41" fmla="*/ 1984 h 2368"/>
                    <a:gd name="T42" fmla="*/ 768 w 776"/>
                    <a:gd name="T43" fmla="*/ 2176 h 2368"/>
                    <a:gd name="T44" fmla="*/ 720 w 776"/>
                    <a:gd name="T45" fmla="*/ 2224 h 2368"/>
                    <a:gd name="T46" fmla="*/ 768 w 776"/>
                    <a:gd name="T47" fmla="*/ 2368 h 23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</p:grpSp>
        <p:grpSp>
          <p:nvGrpSpPr>
            <p:cNvPr id="21624" name="Group 120"/>
            <p:cNvGrpSpPr>
              <a:grpSpLocks/>
            </p:cNvGrpSpPr>
            <p:nvPr/>
          </p:nvGrpSpPr>
          <p:grpSpPr bwMode="auto">
            <a:xfrm>
              <a:off x="1476" y="449"/>
              <a:ext cx="4038" cy="2966"/>
              <a:chOff x="210" y="337"/>
              <a:chExt cx="5198" cy="3818"/>
            </a:xfrm>
          </p:grpSpPr>
          <p:sp>
            <p:nvSpPr>
              <p:cNvPr id="21625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1626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1627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1628" name="Arc 124"/>
              <p:cNvSpPr>
                <a:spLocks/>
              </p:cNvSpPr>
              <p:nvPr/>
            </p:nvSpPr>
            <p:spPr bwMode="hidden">
              <a:xfrm flipH="1">
                <a:off x="210" y="1168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1629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1630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1631" name="Freeform 127"/>
              <p:cNvSpPr>
                <a:spLocks/>
              </p:cNvSpPr>
              <p:nvPr/>
            </p:nvSpPr>
            <p:spPr bwMode="hidden">
              <a:xfrm>
                <a:off x="3301" y="2635"/>
                <a:ext cx="485" cy="147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1632" name="Freeform 128"/>
              <p:cNvSpPr>
                <a:spLocks/>
              </p:cNvSpPr>
              <p:nvPr/>
            </p:nvSpPr>
            <p:spPr bwMode="hidden">
              <a:xfrm rot="19660755" flipV="1">
                <a:off x="2546" y="2150"/>
                <a:ext cx="442" cy="83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1633" name="Freeform 129"/>
              <p:cNvSpPr>
                <a:spLocks/>
              </p:cNvSpPr>
              <p:nvPr/>
            </p:nvSpPr>
            <p:spPr bwMode="hidden">
              <a:xfrm flipH="1">
                <a:off x="489" y="2504"/>
                <a:ext cx="1085" cy="152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1634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1635" name="Freeform 131"/>
              <p:cNvSpPr>
                <a:spLocks/>
              </p:cNvSpPr>
              <p:nvPr/>
            </p:nvSpPr>
            <p:spPr bwMode="hidden">
              <a:xfrm>
                <a:off x="4401" y="2280"/>
                <a:ext cx="1007" cy="1601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1636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1637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3" cy="143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1638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2" cy="83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sp>
        <p:nvSpPr>
          <p:cNvPr id="21639" name="Rectangle 135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827213"/>
            <a:ext cx="7772400" cy="1627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1640" name="Rectangle 136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1641" name="Rectangle 137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1642" name="Rectangle 13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1643" name="Rectangle 13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fld id="{B8A8E871-5BFA-4260-8119-A698748427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89985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04696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761497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138809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36475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5191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86BCB-730F-4BE2-A9F7-A5CC842BA1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655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46119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3890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874283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03767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0B2ECC-6109-4E83-89AB-99327FE62E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046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6184E6-7A4F-4C0F-A019-09A4F40BB2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6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A45192-A919-4476-B895-8246A8BC05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393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5233A3-2569-49A9-8F4D-22276A9D36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420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AC6290-7DC3-47D2-8CDC-B2A4E76396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409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AC7ED-3F31-42A9-AF09-545E0D585F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734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249B1B-F3AA-47FC-8E16-03D3CCD831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315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fld id="{2AF9853F-7A46-4D91-A856-462A8E76FC6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10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4106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10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0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0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1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1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1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1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1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1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4116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117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11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1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2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412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2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2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grpSp>
            <p:nvGrpSpPr>
              <p:cNvPr id="4124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12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2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2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2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2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3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3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3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</p:grpSp>
      </p:grpSp>
      <p:grpSp>
        <p:nvGrpSpPr>
          <p:cNvPr id="413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13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3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1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41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13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grpSp>
            <p:nvGrpSpPr>
              <p:cNvPr id="4139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14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4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4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4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4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4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4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4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</p:grpSp>
        <p:sp>
          <p:nvSpPr>
            <p:cNvPr id="414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7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2971800" y="0"/>
            <a:ext cx="6172200" cy="5715000"/>
            <a:chOff x="3115" y="0"/>
            <a:chExt cx="2170" cy="2486"/>
          </a:xfrm>
        </p:grpSpPr>
        <p:grpSp>
          <p:nvGrpSpPr>
            <p:cNvPr id="20483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20484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485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20486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20487" name="Oval 7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488" name="Oval 8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20489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20490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491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20492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20493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20494" name="Oval 14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20495" name="Oval 15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grpSp>
            <p:nvGrpSpPr>
              <p:cNvPr id="20496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20497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20498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499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00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20501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02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03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20504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05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06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20507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08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09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20510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11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12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20513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14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15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20516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17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18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20519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20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21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20522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23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24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20525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26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27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20528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29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30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20531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32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33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20534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35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36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20537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38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39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20540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41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42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20543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44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45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20546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47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48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20549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50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51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20552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53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54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20555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56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57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20558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59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sp>
              <p:nvSpPr>
                <p:cNvPr id="20560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504 h 504"/>
                    <a:gd name="T2" fmla="*/ 864 w 2736"/>
                    <a:gd name="T3" fmla="*/ 168 h 504"/>
                    <a:gd name="T4" fmla="*/ 1776 w 2736"/>
                    <a:gd name="T5" fmla="*/ 24 h 504"/>
                    <a:gd name="T6" fmla="*/ 2736 w 2736"/>
                    <a:gd name="T7" fmla="*/ 24 h 504"/>
                    <a:gd name="T8" fmla="*/ 2720 w 2736"/>
                    <a:gd name="T9" fmla="*/ 103 h 504"/>
                    <a:gd name="T10" fmla="*/ 1764 w 2736"/>
                    <a:gd name="T11" fmla="*/ 103 h 504"/>
                    <a:gd name="T12" fmla="*/ 654 w 2736"/>
                    <a:gd name="T13" fmla="*/ 292 h 504"/>
                    <a:gd name="T14" fmla="*/ 0 w 2736"/>
                    <a:gd name="T15" fmla="*/ 504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20561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>
                    <a:gd name="T0" fmla="*/ 5 w 1769"/>
                    <a:gd name="T1" fmla="*/ 8 h 791"/>
                    <a:gd name="T2" fmla="*/ 485 w 1769"/>
                    <a:gd name="T3" fmla="*/ 56 h 791"/>
                    <a:gd name="T4" fmla="*/ 1157 w 1769"/>
                    <a:gd name="T5" fmla="*/ 200 h 791"/>
                    <a:gd name="T6" fmla="*/ 1611 w 1769"/>
                    <a:gd name="T7" fmla="*/ 432 h 791"/>
                    <a:gd name="T8" fmla="*/ 1756 w 1769"/>
                    <a:gd name="T9" fmla="*/ 609 h 791"/>
                    <a:gd name="T10" fmla="*/ 1689 w 1769"/>
                    <a:gd name="T11" fmla="*/ 787 h 791"/>
                    <a:gd name="T12" fmla="*/ 1589 w 1769"/>
                    <a:gd name="T13" fmla="*/ 632 h 791"/>
                    <a:gd name="T14" fmla="*/ 1389 w 1769"/>
                    <a:gd name="T15" fmla="*/ 454 h 791"/>
                    <a:gd name="T16" fmla="*/ 1109 w 1769"/>
                    <a:gd name="T17" fmla="*/ 296 h 791"/>
                    <a:gd name="T18" fmla="*/ 581 w 1769"/>
                    <a:gd name="T19" fmla="*/ 152 h 791"/>
                    <a:gd name="T20" fmla="*/ 0 w 1769"/>
                    <a:gd name="T21" fmla="*/ 76 h 791"/>
                    <a:gd name="T22" fmla="*/ 5 w 1769"/>
                    <a:gd name="T23" fmla="*/ 8 h 7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grpSp>
              <p:nvGrpSpPr>
                <p:cNvPr id="20562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20563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64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65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20566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67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68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20569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70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71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20572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73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74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20575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76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77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20578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79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80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20581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82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83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20584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85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86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20587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88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89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20590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91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grpSp>
              <p:nvGrpSpPr>
                <p:cNvPr id="20592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20593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0594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</p:grpSp>
          <p:sp>
            <p:nvSpPr>
              <p:cNvPr id="20595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596" name="Arc 116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597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598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599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600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601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602" name="Arc 122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603" name="Arc 123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604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605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606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607" name="Arc 127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608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609" name="Freeform 129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610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611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612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613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614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615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4" cy="32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616" name="Freeform 136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143000" y="2133600"/>
            <a:ext cx="6705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/>
              <a:t> </a:t>
            </a:r>
            <a:r>
              <a:rPr lang="en-US" sz="3600" b="1" dirty="0" err="1"/>
              <a:t>To¸n</a:t>
            </a:r>
            <a:r>
              <a:rPr lang="en-US" sz="3600" b="1" dirty="0"/>
              <a:t> 4</a:t>
            </a: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304800" y="2667000"/>
            <a:ext cx="8534400" cy="19812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12700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0000">
                    <a:alpha val="62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</a:rPr>
              <a:t>So s¸nh vµ xÕp thø tù c¸c sè tù nhiªn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28800" y="76200"/>
            <a:ext cx="7467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7030A0"/>
                </a:solidFill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</a:rPr>
              <a:t>TRƯỜNG TIỂU HỌC GIA QUẤT</a:t>
            </a:r>
            <a:endParaRPr lang="en-US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4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3" grpId="0" animBg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3" name="Text Box 13"/>
          <p:cNvSpPr txBox="1">
            <a:spLocks noChangeArrowheads="1"/>
          </p:cNvSpPr>
          <p:nvPr/>
        </p:nvSpPr>
        <p:spPr bwMode="auto">
          <a:xfrm>
            <a:off x="381000" y="1828800"/>
            <a:ext cx="7281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/>
              <a:t>Bµi 3</a:t>
            </a:r>
            <a:r>
              <a:rPr lang="en-US" sz="2400"/>
              <a:t>: </a:t>
            </a:r>
            <a:r>
              <a:rPr lang="en-US" sz="2400" b="1"/>
              <a:t>ViÕt c¸c sè sau theo thø tù tõ lín ®Õn bÐ </a:t>
            </a:r>
            <a:r>
              <a:rPr lang="en-US" sz="2400"/>
              <a:t>: </a:t>
            </a:r>
          </a:p>
        </p:txBody>
      </p:sp>
      <p:sp>
        <p:nvSpPr>
          <p:cNvPr id="40974" name="Text Box 14"/>
          <p:cNvSpPr txBox="1">
            <a:spLocks noChangeArrowheads="1"/>
          </p:cNvSpPr>
          <p:nvPr/>
        </p:nvSpPr>
        <p:spPr bwMode="auto">
          <a:xfrm>
            <a:off x="-31750" y="2514600"/>
            <a:ext cx="44958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lphaLcParenR"/>
            </a:pPr>
            <a:r>
              <a:rPr lang="en-US">
                <a:latin typeface=".VnAvant" pitchFamily="34" charset="0"/>
              </a:rPr>
              <a:t> 1942; 1978; 1952; 1984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>
                <a:latin typeface=".VnAvant" pitchFamily="34" charset="0"/>
              </a:rPr>
              <a:t> 1890; 1945; 1969; 1954</a:t>
            </a:r>
          </a:p>
        </p:txBody>
      </p:sp>
      <p:sp>
        <p:nvSpPr>
          <p:cNvPr id="40975" name="Text Box 15"/>
          <p:cNvSpPr txBox="1">
            <a:spLocks noChangeArrowheads="1"/>
          </p:cNvSpPr>
          <p:nvPr/>
        </p:nvSpPr>
        <p:spPr bwMode="auto">
          <a:xfrm>
            <a:off x="5029200" y="2514600"/>
            <a:ext cx="42672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1984; 1978; 1952; 1942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1969; 1954 ;1945; 1890</a:t>
            </a:r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>
            <a:off x="4356100" y="2822575"/>
            <a:ext cx="7318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>
            <a:off x="4356100" y="3508375"/>
            <a:ext cx="7318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0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40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3" grpId="0"/>
      <p:bldP spid="40974" grpId="0"/>
      <p:bldP spid="40976" grpId="0" animBg="1"/>
      <p:bldP spid="4097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0" y="4953000"/>
            <a:ext cx="914400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>
                <a:latin typeface=".VnShelley Allegro" pitchFamily="82" charset="0"/>
              </a:rPr>
              <a:t>Xin ch©n thµnh c¶m ¬n!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2743200" y="1323975"/>
            <a:ext cx="2438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/>
              <a:t>100 … 99</a:t>
            </a: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3749675" y="1295400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chemeClr val="tx2"/>
                </a:solidFill>
              </a:rPr>
              <a:t>&gt;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3673475" y="2101850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chemeClr val="tx2"/>
                </a:solidFill>
              </a:rPr>
              <a:t>&lt;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3005138" y="2162175"/>
            <a:ext cx="21764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99 … 100</a:t>
            </a:r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228600" y="3200400"/>
            <a:ext cx="868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</a:rPr>
              <a:t>- Sè nµo cã nhiÒu ch÷ sè h¬n th× lín h¬n:</a:t>
            </a:r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228600" y="4495800"/>
            <a:ext cx="868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</a:rPr>
              <a:t>- Sè nµo cã Ýt ch÷ sè h¬n th× bÐ h¬n: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96947E-6 L -3.33333E-6 0.33765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883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23682E-6 L -3.33333E-6 0.3374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8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3 1.9519E-6 L 0.01077 0.41975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20976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24 -0.00647 L -0.00347 0.40888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" y="207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4" grpId="0"/>
      <p:bldP spid="34824" grpId="1"/>
      <p:bldP spid="34825" grpId="0"/>
      <p:bldP spid="34825" grpId="1"/>
      <p:bldP spid="34826" grpId="0"/>
      <p:bldP spid="34826" grpId="1"/>
      <p:bldP spid="34828" grpId="0"/>
      <p:bldP spid="34828" grpId="1"/>
      <p:bldP spid="34829" grpId="0"/>
      <p:bldP spid="348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2238375" y="1616075"/>
            <a:ext cx="3657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29869 … 30005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3749675" y="1571625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chemeClr val="tx2"/>
                </a:solidFill>
              </a:rPr>
              <a:t>&lt;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3752850" y="2378075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chemeClr val="tx2"/>
                </a:solidFill>
              </a:rPr>
              <a:t>&gt;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2228850" y="2438400"/>
            <a:ext cx="345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25136 … 23894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228600" y="3352800"/>
            <a:ext cx="8382000" cy="1928813"/>
          </a:xfrm>
          <a:prstGeom prst="rect">
            <a:avLst/>
          </a:prstGeom>
          <a:solidFill>
            <a:schemeClr val="tx2">
              <a:alpha val="14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228600" bIns="2286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</a:rPr>
              <a:t>NÕu hai sè cã sè ch÷ sè b»ng nhau th× so s¸nh tõng cÆp ch÷ sè ë cïng mét hµng kÓ tõ tr¸i s¸ng ph¶i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6" grpId="0"/>
      <p:bldP spid="35847" grpId="0"/>
      <p:bldP spid="35848" grpId="0"/>
      <p:bldP spid="35849" grpId="0"/>
      <p:bldP spid="3585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2238375" y="1616075"/>
            <a:ext cx="3657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53724 … 53724</a:t>
            </a: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3749675" y="1571625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chemeClr val="tx2"/>
                </a:solidFill>
              </a:rPr>
              <a:t>=</a:t>
            </a:r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304800" y="2971800"/>
            <a:ext cx="8382000" cy="1928813"/>
          </a:xfrm>
          <a:prstGeom prst="rect">
            <a:avLst/>
          </a:prstGeom>
          <a:solidFill>
            <a:srgbClr val="99CCFF">
              <a:alpha val="14000"/>
            </a:srgbClr>
          </a:solidFill>
          <a:ln w="9525">
            <a:solidFill>
              <a:srgbClr val="0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228600" bIns="2286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NÕu hai sè cã tÊt c¶ c¸c cÆp ch÷ sè ë tõng hµng ®Òu b»ng nhau th× </a:t>
            </a:r>
          </a:p>
          <a:p>
            <a:pPr algn="ctr"/>
            <a:r>
              <a:rPr lang="en-US" sz="3200" b="1">
                <a:solidFill>
                  <a:srgbClr val="000099"/>
                </a:solidFill>
              </a:rPr>
              <a:t>hai sè ®ã b»ng nhau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0" grpId="0"/>
      <p:bldP spid="36871" grpId="0"/>
      <p:bldP spid="3687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1143000" y="1752600"/>
            <a:ext cx="7086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/>
              <a:t>0, 1, 2, 3, 4, 5, 6, 7, 8, 9</a:t>
            </a: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304800" y="2895600"/>
            <a:ext cx="8382000" cy="1749425"/>
          </a:xfrm>
          <a:prstGeom prst="rect">
            <a:avLst/>
          </a:prstGeom>
          <a:solidFill>
            <a:srgbClr val="FFCC99">
              <a:alpha val="39999"/>
            </a:srgbClr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 err="1">
                <a:solidFill>
                  <a:srgbClr val="CC3300"/>
                </a:solidFill>
              </a:rPr>
              <a:t>Trong</a:t>
            </a:r>
            <a:r>
              <a:rPr lang="en-US" sz="3600" dirty="0">
                <a:solidFill>
                  <a:srgbClr val="CC3300"/>
                </a:solidFill>
              </a:rPr>
              <a:t> </a:t>
            </a:r>
            <a:r>
              <a:rPr lang="en-US" sz="3600" dirty="0" err="1">
                <a:solidFill>
                  <a:srgbClr val="CC3300"/>
                </a:solidFill>
              </a:rPr>
              <a:t>d·y</a:t>
            </a:r>
            <a:r>
              <a:rPr lang="en-US" sz="3600" dirty="0">
                <a:solidFill>
                  <a:srgbClr val="CC3300"/>
                </a:solidFill>
              </a:rPr>
              <a:t> </a:t>
            </a:r>
            <a:r>
              <a:rPr lang="en-US" sz="3600" dirty="0" err="1">
                <a:solidFill>
                  <a:srgbClr val="CC3300"/>
                </a:solidFill>
              </a:rPr>
              <a:t>sè</a:t>
            </a:r>
            <a:r>
              <a:rPr lang="en-US" sz="3600" dirty="0">
                <a:solidFill>
                  <a:srgbClr val="CC3300"/>
                </a:solidFill>
              </a:rPr>
              <a:t> </a:t>
            </a:r>
            <a:r>
              <a:rPr lang="en-US" sz="3600" dirty="0" err="1">
                <a:solidFill>
                  <a:srgbClr val="CC3300"/>
                </a:solidFill>
              </a:rPr>
              <a:t>tù</a:t>
            </a:r>
            <a:r>
              <a:rPr lang="en-US" sz="3600" dirty="0">
                <a:solidFill>
                  <a:srgbClr val="CC3300"/>
                </a:solidFill>
              </a:rPr>
              <a:t> </a:t>
            </a:r>
            <a:r>
              <a:rPr lang="en-US" sz="3600" dirty="0" err="1">
                <a:solidFill>
                  <a:srgbClr val="CC3300"/>
                </a:solidFill>
              </a:rPr>
              <a:t>nhiªn</a:t>
            </a:r>
            <a:r>
              <a:rPr lang="en-US" sz="3600" dirty="0">
                <a:solidFill>
                  <a:srgbClr val="CC3300"/>
                </a:solidFill>
              </a:rPr>
              <a:t>, </a:t>
            </a:r>
            <a:r>
              <a:rPr lang="en-US" sz="3600" dirty="0" err="1">
                <a:solidFill>
                  <a:srgbClr val="CC3300"/>
                </a:solidFill>
              </a:rPr>
              <a:t>sè</a:t>
            </a:r>
            <a:r>
              <a:rPr lang="en-US" sz="3600" dirty="0">
                <a:solidFill>
                  <a:srgbClr val="CC3300"/>
                </a:solidFill>
              </a:rPr>
              <a:t> ®</a:t>
            </a:r>
            <a:r>
              <a:rPr lang="en-US" sz="3600" dirty="0" err="1">
                <a:solidFill>
                  <a:srgbClr val="CC3300"/>
                </a:solidFill>
              </a:rPr>
              <a:t>øng</a:t>
            </a:r>
            <a:r>
              <a:rPr lang="en-US" sz="3600" dirty="0">
                <a:solidFill>
                  <a:srgbClr val="CC3300"/>
                </a:solidFill>
              </a:rPr>
              <a:t> </a:t>
            </a:r>
            <a:r>
              <a:rPr lang="en-US" sz="3600" dirty="0" err="1" smtClean="0">
                <a:solidFill>
                  <a:srgbClr val="CC3300"/>
                </a:solidFill>
              </a:rPr>
              <a:t>trư­íc</a:t>
            </a:r>
            <a:r>
              <a:rPr lang="en-US" sz="3600" dirty="0" smtClean="0">
                <a:solidFill>
                  <a:srgbClr val="CC3300"/>
                </a:solidFill>
              </a:rPr>
              <a:t> </a:t>
            </a:r>
            <a:r>
              <a:rPr lang="en-US" sz="3600" dirty="0" err="1">
                <a:solidFill>
                  <a:srgbClr val="CC3300"/>
                </a:solidFill>
              </a:rPr>
              <a:t>bÐ</a:t>
            </a:r>
            <a:r>
              <a:rPr lang="en-US" sz="3600" dirty="0">
                <a:solidFill>
                  <a:srgbClr val="CC3300"/>
                </a:solidFill>
              </a:rPr>
              <a:t> </a:t>
            </a:r>
            <a:r>
              <a:rPr lang="en-US" sz="3600" dirty="0" err="1">
                <a:solidFill>
                  <a:srgbClr val="CC3300"/>
                </a:solidFill>
              </a:rPr>
              <a:t>h¬n</a:t>
            </a:r>
            <a:r>
              <a:rPr lang="en-US" sz="3600" dirty="0">
                <a:solidFill>
                  <a:srgbClr val="CC3300"/>
                </a:solidFill>
              </a:rPr>
              <a:t> </a:t>
            </a:r>
            <a:r>
              <a:rPr lang="en-US" sz="3600" dirty="0" err="1">
                <a:solidFill>
                  <a:srgbClr val="CC3300"/>
                </a:solidFill>
              </a:rPr>
              <a:t>sè</a:t>
            </a:r>
            <a:r>
              <a:rPr lang="en-US" sz="3600" dirty="0">
                <a:solidFill>
                  <a:srgbClr val="CC3300"/>
                </a:solidFill>
              </a:rPr>
              <a:t> ®</a:t>
            </a:r>
            <a:r>
              <a:rPr lang="en-US" sz="3600" dirty="0" err="1">
                <a:solidFill>
                  <a:srgbClr val="CC3300"/>
                </a:solidFill>
              </a:rPr>
              <a:t>øng</a:t>
            </a:r>
            <a:r>
              <a:rPr lang="en-US" sz="3600" dirty="0">
                <a:solidFill>
                  <a:srgbClr val="CC3300"/>
                </a:solidFill>
              </a:rPr>
              <a:t> </a:t>
            </a:r>
            <a:r>
              <a:rPr lang="en-US" sz="3600" dirty="0" err="1">
                <a:solidFill>
                  <a:srgbClr val="CC3300"/>
                </a:solidFill>
              </a:rPr>
              <a:t>sau</a:t>
            </a:r>
            <a:r>
              <a:rPr lang="en-US" sz="3600" dirty="0">
                <a:solidFill>
                  <a:srgbClr val="CC3300"/>
                </a:solidFill>
              </a:rPr>
              <a:t>, </a:t>
            </a:r>
            <a:r>
              <a:rPr lang="en-US" sz="3600" dirty="0" err="1">
                <a:solidFill>
                  <a:srgbClr val="CC3300"/>
                </a:solidFill>
              </a:rPr>
              <a:t>sè</a:t>
            </a:r>
            <a:r>
              <a:rPr lang="en-US" sz="3600" dirty="0">
                <a:solidFill>
                  <a:srgbClr val="CC3300"/>
                </a:solidFill>
              </a:rPr>
              <a:t> ®</a:t>
            </a:r>
            <a:r>
              <a:rPr lang="en-US" sz="3600" dirty="0" err="1">
                <a:solidFill>
                  <a:srgbClr val="CC3300"/>
                </a:solidFill>
              </a:rPr>
              <a:t>øng</a:t>
            </a:r>
            <a:r>
              <a:rPr lang="en-US" sz="3600" dirty="0">
                <a:solidFill>
                  <a:srgbClr val="CC3300"/>
                </a:solidFill>
              </a:rPr>
              <a:t> </a:t>
            </a:r>
            <a:r>
              <a:rPr lang="en-US" sz="3600" dirty="0" err="1">
                <a:solidFill>
                  <a:srgbClr val="CC3300"/>
                </a:solidFill>
              </a:rPr>
              <a:t>sau</a:t>
            </a:r>
            <a:r>
              <a:rPr lang="en-US" sz="3600" dirty="0">
                <a:solidFill>
                  <a:srgbClr val="CC3300"/>
                </a:solidFill>
              </a:rPr>
              <a:t> </a:t>
            </a:r>
            <a:r>
              <a:rPr lang="en-US" sz="3600" dirty="0" err="1">
                <a:solidFill>
                  <a:srgbClr val="CC3300"/>
                </a:solidFill>
              </a:rPr>
              <a:t>lín</a:t>
            </a:r>
            <a:r>
              <a:rPr lang="en-US" sz="3600" dirty="0">
                <a:solidFill>
                  <a:srgbClr val="CC3300"/>
                </a:solidFill>
              </a:rPr>
              <a:t> </a:t>
            </a:r>
            <a:r>
              <a:rPr lang="en-US" sz="3600" dirty="0" err="1">
                <a:solidFill>
                  <a:srgbClr val="CC3300"/>
                </a:solidFill>
              </a:rPr>
              <a:t>h¬n</a:t>
            </a:r>
            <a:r>
              <a:rPr lang="en-US" sz="3600" dirty="0">
                <a:solidFill>
                  <a:srgbClr val="CC3300"/>
                </a:solidFill>
              </a:rPr>
              <a:t> </a:t>
            </a:r>
            <a:r>
              <a:rPr lang="en-US" sz="3600" dirty="0" err="1">
                <a:solidFill>
                  <a:srgbClr val="CC3300"/>
                </a:solidFill>
              </a:rPr>
              <a:t>sè</a:t>
            </a:r>
            <a:r>
              <a:rPr lang="en-US" sz="3600" dirty="0">
                <a:solidFill>
                  <a:srgbClr val="CC3300"/>
                </a:solidFill>
              </a:rPr>
              <a:t> ®</a:t>
            </a:r>
            <a:r>
              <a:rPr lang="en-US" sz="3600" dirty="0" err="1">
                <a:solidFill>
                  <a:srgbClr val="CC3300"/>
                </a:solidFill>
              </a:rPr>
              <a:t>øng</a:t>
            </a:r>
            <a:r>
              <a:rPr lang="en-US" sz="3600" dirty="0">
                <a:solidFill>
                  <a:srgbClr val="CC3300"/>
                </a:solidFill>
              </a:rPr>
              <a:t> </a:t>
            </a:r>
            <a:r>
              <a:rPr lang="en-US" sz="3600" dirty="0" err="1" smtClean="0">
                <a:solidFill>
                  <a:srgbClr val="CC3300"/>
                </a:solidFill>
              </a:rPr>
              <a:t>trư­íc</a:t>
            </a:r>
            <a:endParaRPr lang="en-US" sz="36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7" grpId="0"/>
      <p:bldP spid="3789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49" name="Group 37"/>
          <p:cNvGrpSpPr>
            <a:grpSpLocks/>
          </p:cNvGrpSpPr>
          <p:nvPr/>
        </p:nvGrpSpPr>
        <p:grpSpPr bwMode="auto">
          <a:xfrm>
            <a:off x="190500" y="2590800"/>
            <a:ext cx="8115300" cy="779463"/>
            <a:chOff x="120" y="1632"/>
            <a:chExt cx="5112" cy="491"/>
          </a:xfrm>
        </p:grpSpPr>
        <p:sp>
          <p:nvSpPr>
            <p:cNvPr id="38934" name="Text Box 22"/>
            <p:cNvSpPr txBox="1">
              <a:spLocks noChangeArrowheads="1"/>
            </p:cNvSpPr>
            <p:nvPr/>
          </p:nvSpPr>
          <p:spPr bwMode="auto">
            <a:xfrm>
              <a:off x="120" y="1790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0</a:t>
              </a:r>
            </a:p>
          </p:txBody>
        </p:sp>
        <p:sp>
          <p:nvSpPr>
            <p:cNvPr id="38935" name="Text Box 23"/>
            <p:cNvSpPr txBox="1">
              <a:spLocks noChangeArrowheads="1"/>
            </p:cNvSpPr>
            <p:nvPr/>
          </p:nvSpPr>
          <p:spPr bwMode="auto">
            <a:xfrm>
              <a:off x="522" y="1796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</a:t>
              </a:r>
            </a:p>
          </p:txBody>
        </p:sp>
        <p:sp>
          <p:nvSpPr>
            <p:cNvPr id="38936" name="Text Box 24"/>
            <p:cNvSpPr txBox="1">
              <a:spLocks noChangeArrowheads="1"/>
            </p:cNvSpPr>
            <p:nvPr/>
          </p:nvSpPr>
          <p:spPr bwMode="auto">
            <a:xfrm>
              <a:off x="884" y="1796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2</a:t>
              </a:r>
            </a:p>
          </p:txBody>
        </p:sp>
        <p:sp>
          <p:nvSpPr>
            <p:cNvPr id="38937" name="Text Box 25"/>
            <p:cNvSpPr txBox="1">
              <a:spLocks noChangeArrowheads="1"/>
            </p:cNvSpPr>
            <p:nvPr/>
          </p:nvSpPr>
          <p:spPr bwMode="auto">
            <a:xfrm>
              <a:off x="1632" y="1796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4</a:t>
              </a:r>
            </a:p>
          </p:txBody>
        </p:sp>
        <p:sp>
          <p:nvSpPr>
            <p:cNvPr id="38938" name="Text Box 26"/>
            <p:cNvSpPr txBox="1">
              <a:spLocks noChangeArrowheads="1"/>
            </p:cNvSpPr>
            <p:nvPr/>
          </p:nvSpPr>
          <p:spPr bwMode="auto">
            <a:xfrm>
              <a:off x="1268" y="1794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3</a:t>
              </a:r>
            </a:p>
          </p:txBody>
        </p:sp>
        <p:sp>
          <p:nvSpPr>
            <p:cNvPr id="38939" name="Text Box 27"/>
            <p:cNvSpPr txBox="1">
              <a:spLocks noChangeArrowheads="1"/>
            </p:cNvSpPr>
            <p:nvPr/>
          </p:nvSpPr>
          <p:spPr bwMode="auto">
            <a:xfrm>
              <a:off x="2036" y="1796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5</a:t>
              </a:r>
            </a:p>
          </p:txBody>
        </p:sp>
        <p:sp>
          <p:nvSpPr>
            <p:cNvPr id="38940" name="Text Box 28"/>
            <p:cNvSpPr txBox="1">
              <a:spLocks noChangeArrowheads="1"/>
            </p:cNvSpPr>
            <p:nvPr/>
          </p:nvSpPr>
          <p:spPr bwMode="auto">
            <a:xfrm>
              <a:off x="2420" y="1796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6</a:t>
              </a:r>
            </a:p>
          </p:txBody>
        </p:sp>
        <p:sp>
          <p:nvSpPr>
            <p:cNvPr id="38941" name="Text Box 29"/>
            <p:cNvSpPr txBox="1">
              <a:spLocks noChangeArrowheads="1"/>
            </p:cNvSpPr>
            <p:nvPr/>
          </p:nvSpPr>
          <p:spPr bwMode="auto">
            <a:xfrm>
              <a:off x="2822" y="1796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7</a:t>
              </a:r>
            </a:p>
          </p:txBody>
        </p:sp>
        <p:sp>
          <p:nvSpPr>
            <p:cNvPr id="38942" name="Text Box 30"/>
            <p:cNvSpPr txBox="1">
              <a:spLocks noChangeArrowheads="1"/>
            </p:cNvSpPr>
            <p:nvPr/>
          </p:nvSpPr>
          <p:spPr bwMode="auto">
            <a:xfrm>
              <a:off x="3198" y="1795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8</a:t>
              </a:r>
            </a:p>
          </p:txBody>
        </p:sp>
        <p:sp>
          <p:nvSpPr>
            <p:cNvPr id="38943" name="Text Box 31"/>
            <p:cNvSpPr txBox="1">
              <a:spLocks noChangeArrowheads="1"/>
            </p:cNvSpPr>
            <p:nvPr/>
          </p:nvSpPr>
          <p:spPr bwMode="auto">
            <a:xfrm>
              <a:off x="3896" y="1796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10</a:t>
              </a:r>
            </a:p>
          </p:txBody>
        </p:sp>
        <p:sp>
          <p:nvSpPr>
            <p:cNvPr id="38944" name="Text Box 32"/>
            <p:cNvSpPr txBox="1">
              <a:spLocks noChangeArrowheads="1"/>
            </p:cNvSpPr>
            <p:nvPr/>
          </p:nvSpPr>
          <p:spPr bwMode="auto">
            <a:xfrm>
              <a:off x="3572" y="1796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9</a:t>
              </a:r>
            </a:p>
          </p:txBody>
        </p:sp>
        <p:sp>
          <p:nvSpPr>
            <p:cNvPr id="38945" name="Text Box 33"/>
            <p:cNvSpPr txBox="1">
              <a:spLocks noChangeArrowheads="1"/>
            </p:cNvSpPr>
            <p:nvPr/>
          </p:nvSpPr>
          <p:spPr bwMode="auto">
            <a:xfrm>
              <a:off x="4320" y="1794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11</a:t>
              </a:r>
            </a:p>
          </p:txBody>
        </p:sp>
        <p:grpSp>
          <p:nvGrpSpPr>
            <p:cNvPr id="38948" name="Group 36"/>
            <p:cNvGrpSpPr>
              <a:grpSpLocks/>
            </p:cNvGrpSpPr>
            <p:nvPr/>
          </p:nvGrpSpPr>
          <p:grpSpPr bwMode="auto">
            <a:xfrm>
              <a:off x="240" y="1632"/>
              <a:ext cx="4992" cy="175"/>
              <a:chOff x="240" y="1632"/>
              <a:chExt cx="4992" cy="175"/>
            </a:xfrm>
          </p:grpSpPr>
          <p:sp>
            <p:nvSpPr>
              <p:cNvPr id="38920" name="Line 8"/>
              <p:cNvSpPr>
                <a:spLocks noChangeShapeType="1"/>
              </p:cNvSpPr>
              <p:nvPr/>
            </p:nvSpPr>
            <p:spPr bwMode="auto">
              <a:xfrm>
                <a:off x="240" y="1728"/>
                <a:ext cx="49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8921" name="Line 9"/>
              <p:cNvSpPr>
                <a:spLocks noChangeShapeType="1"/>
              </p:cNvSpPr>
              <p:nvPr/>
            </p:nvSpPr>
            <p:spPr bwMode="auto">
              <a:xfrm>
                <a:off x="240" y="1652"/>
                <a:ext cx="0" cy="1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8922" name="Line 10"/>
              <p:cNvSpPr>
                <a:spLocks noChangeShapeType="1"/>
              </p:cNvSpPr>
              <p:nvPr/>
            </p:nvSpPr>
            <p:spPr bwMode="auto">
              <a:xfrm>
                <a:off x="240" y="1632"/>
                <a:ext cx="0" cy="1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8923" name="Line 11"/>
              <p:cNvSpPr>
                <a:spLocks noChangeShapeType="1"/>
              </p:cNvSpPr>
              <p:nvPr/>
            </p:nvSpPr>
            <p:spPr bwMode="auto">
              <a:xfrm>
                <a:off x="624" y="1652"/>
                <a:ext cx="0" cy="1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8924" name="Line 12"/>
              <p:cNvSpPr>
                <a:spLocks noChangeShapeType="1"/>
              </p:cNvSpPr>
              <p:nvPr/>
            </p:nvSpPr>
            <p:spPr bwMode="auto">
              <a:xfrm>
                <a:off x="1008" y="1652"/>
                <a:ext cx="0" cy="1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8925" name="Line 13"/>
              <p:cNvSpPr>
                <a:spLocks noChangeShapeType="1"/>
              </p:cNvSpPr>
              <p:nvPr/>
            </p:nvSpPr>
            <p:spPr bwMode="auto">
              <a:xfrm>
                <a:off x="1392" y="1652"/>
                <a:ext cx="0" cy="1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8926" name="Line 14"/>
              <p:cNvSpPr>
                <a:spLocks noChangeShapeType="1"/>
              </p:cNvSpPr>
              <p:nvPr/>
            </p:nvSpPr>
            <p:spPr bwMode="auto">
              <a:xfrm>
                <a:off x="1776" y="1650"/>
                <a:ext cx="0" cy="1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8927" name="Line 15"/>
              <p:cNvSpPr>
                <a:spLocks noChangeShapeType="1"/>
              </p:cNvSpPr>
              <p:nvPr/>
            </p:nvSpPr>
            <p:spPr bwMode="auto">
              <a:xfrm>
                <a:off x="2160" y="1652"/>
                <a:ext cx="0" cy="1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8928" name="Line 16"/>
              <p:cNvSpPr>
                <a:spLocks noChangeShapeType="1"/>
              </p:cNvSpPr>
              <p:nvPr/>
            </p:nvSpPr>
            <p:spPr bwMode="auto">
              <a:xfrm>
                <a:off x="2544" y="1652"/>
                <a:ext cx="0" cy="1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8929" name="Line 17"/>
              <p:cNvSpPr>
                <a:spLocks noChangeShapeType="1"/>
              </p:cNvSpPr>
              <p:nvPr/>
            </p:nvSpPr>
            <p:spPr bwMode="auto">
              <a:xfrm>
                <a:off x="4464" y="1652"/>
                <a:ext cx="0" cy="1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8930" name="Line 18"/>
              <p:cNvSpPr>
                <a:spLocks noChangeShapeType="1"/>
              </p:cNvSpPr>
              <p:nvPr/>
            </p:nvSpPr>
            <p:spPr bwMode="auto">
              <a:xfrm>
                <a:off x="2928" y="1651"/>
                <a:ext cx="0" cy="1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8931" name="Line 19"/>
              <p:cNvSpPr>
                <a:spLocks noChangeShapeType="1"/>
              </p:cNvSpPr>
              <p:nvPr/>
            </p:nvSpPr>
            <p:spPr bwMode="auto">
              <a:xfrm>
                <a:off x="3312" y="1650"/>
                <a:ext cx="0" cy="1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8932" name="Line 20"/>
              <p:cNvSpPr>
                <a:spLocks noChangeShapeType="1"/>
              </p:cNvSpPr>
              <p:nvPr/>
            </p:nvSpPr>
            <p:spPr bwMode="auto">
              <a:xfrm>
                <a:off x="3696" y="1652"/>
                <a:ext cx="0" cy="1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8933" name="Line 21"/>
              <p:cNvSpPr>
                <a:spLocks noChangeShapeType="1"/>
              </p:cNvSpPr>
              <p:nvPr/>
            </p:nvSpPr>
            <p:spPr bwMode="auto">
              <a:xfrm>
                <a:off x="4080" y="1650"/>
                <a:ext cx="0" cy="1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8946" name="Line 34"/>
              <p:cNvSpPr>
                <a:spLocks noChangeShapeType="1"/>
              </p:cNvSpPr>
              <p:nvPr/>
            </p:nvSpPr>
            <p:spPr bwMode="auto">
              <a:xfrm>
                <a:off x="4848" y="1652"/>
                <a:ext cx="0" cy="1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38947" name="Text Box 35"/>
            <p:cNvSpPr txBox="1">
              <a:spLocks noChangeArrowheads="1"/>
            </p:cNvSpPr>
            <p:nvPr/>
          </p:nvSpPr>
          <p:spPr bwMode="auto">
            <a:xfrm>
              <a:off x="4656" y="1796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72" name="Text Box 36"/>
          <p:cNvSpPr txBox="1">
            <a:spLocks noChangeArrowheads="1"/>
          </p:cNvSpPr>
          <p:nvPr/>
        </p:nvSpPr>
        <p:spPr bwMode="auto">
          <a:xfrm>
            <a:off x="1981200" y="1676400"/>
            <a:ext cx="472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7698, 7968, 7896, 7869</a:t>
            </a:r>
          </a:p>
        </p:txBody>
      </p:sp>
      <p:sp>
        <p:nvSpPr>
          <p:cNvPr id="39973" name="Text Box 37"/>
          <p:cNvSpPr txBox="1">
            <a:spLocks noChangeArrowheads="1"/>
          </p:cNvSpPr>
          <p:nvPr/>
        </p:nvSpPr>
        <p:spPr bwMode="auto">
          <a:xfrm>
            <a:off x="1981200" y="2536825"/>
            <a:ext cx="6629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CC3300"/>
                </a:solidFill>
              </a:rPr>
              <a:t>7698 &lt; 7869 &lt; 7896 &lt; 7968</a:t>
            </a:r>
          </a:p>
        </p:txBody>
      </p:sp>
      <p:sp>
        <p:nvSpPr>
          <p:cNvPr id="39974" name="AutoShape 38"/>
          <p:cNvSpPr>
            <a:spLocks noChangeArrowheads="1"/>
          </p:cNvSpPr>
          <p:nvPr/>
        </p:nvSpPr>
        <p:spPr bwMode="auto">
          <a:xfrm>
            <a:off x="1066800" y="1981200"/>
            <a:ext cx="838200" cy="1066800"/>
          </a:xfrm>
          <a:prstGeom prst="curvedRightArrow">
            <a:avLst>
              <a:gd name="adj1" fmla="val 11496"/>
              <a:gd name="adj2" fmla="val 3688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9975" name="Text Box 39"/>
          <p:cNvSpPr txBox="1">
            <a:spLocks noChangeArrowheads="1"/>
          </p:cNvSpPr>
          <p:nvPr/>
        </p:nvSpPr>
        <p:spPr bwMode="auto">
          <a:xfrm>
            <a:off x="76200" y="3505200"/>
            <a:ext cx="8763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>
                <a:solidFill>
                  <a:schemeClr val="tx2"/>
                </a:solidFill>
              </a:rPr>
              <a:t>Bao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en-US" sz="3200" b="1" dirty="0" err="1">
                <a:solidFill>
                  <a:schemeClr val="tx2"/>
                </a:solidFill>
              </a:rPr>
              <a:t>giê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en-US" sz="3200" b="1" dirty="0" err="1">
                <a:solidFill>
                  <a:schemeClr val="tx2"/>
                </a:solidFill>
              </a:rPr>
              <a:t>còng</a:t>
            </a:r>
            <a:r>
              <a:rPr lang="en-US" sz="3200" b="1" dirty="0">
                <a:solidFill>
                  <a:schemeClr val="tx2"/>
                </a:solidFill>
              </a:rPr>
              <a:t> so </a:t>
            </a:r>
            <a:r>
              <a:rPr lang="en-US" sz="3200" b="1" dirty="0" err="1">
                <a:solidFill>
                  <a:schemeClr val="tx2"/>
                </a:solidFill>
              </a:rPr>
              <a:t>s¸nh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en-US" sz="3200" b="1" dirty="0" smtClean="0">
                <a:solidFill>
                  <a:schemeClr val="tx2"/>
                </a:solidFill>
              </a:rPr>
              <a:t>®</a:t>
            </a:r>
            <a:r>
              <a:rPr lang="en-US" sz="3200" b="1" dirty="0" err="1" smtClean="0">
                <a:solidFill>
                  <a:schemeClr val="tx2"/>
                </a:solidFill>
              </a:rPr>
              <a:t>ư­îc</a:t>
            </a:r>
            <a:r>
              <a:rPr lang="en-US" sz="3200" b="1" dirty="0" smtClean="0">
                <a:solidFill>
                  <a:schemeClr val="tx2"/>
                </a:solidFill>
              </a:rPr>
              <a:t> </a:t>
            </a:r>
            <a:r>
              <a:rPr lang="en-US" sz="3200" b="1" dirty="0" err="1">
                <a:solidFill>
                  <a:schemeClr val="tx2"/>
                </a:solidFill>
              </a:rPr>
              <a:t>hai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en-US" sz="3200" b="1" dirty="0" err="1">
                <a:solidFill>
                  <a:schemeClr val="tx2"/>
                </a:solidFill>
              </a:rPr>
              <a:t>sè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en-US" sz="3200" b="1" dirty="0" err="1">
                <a:solidFill>
                  <a:schemeClr val="tx2"/>
                </a:solidFill>
              </a:rPr>
              <a:t>tù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en-US" sz="3200" b="1" dirty="0" err="1">
                <a:solidFill>
                  <a:schemeClr val="tx2"/>
                </a:solidFill>
              </a:rPr>
              <a:t>nhiªn</a:t>
            </a:r>
            <a:r>
              <a:rPr lang="en-US" sz="3200" b="1" dirty="0">
                <a:solidFill>
                  <a:schemeClr val="tx2"/>
                </a:solidFill>
              </a:rPr>
              <a:t>, </a:t>
            </a:r>
            <a:r>
              <a:rPr lang="en-US" sz="3200" b="1" dirty="0" err="1">
                <a:solidFill>
                  <a:schemeClr val="tx2"/>
                </a:solidFill>
              </a:rPr>
              <a:t>nghÜa</a:t>
            </a:r>
            <a:r>
              <a:rPr lang="en-US" sz="3200" b="1" dirty="0">
                <a:solidFill>
                  <a:schemeClr val="tx2"/>
                </a:solidFill>
              </a:rPr>
              <a:t> lµ </a:t>
            </a:r>
            <a:r>
              <a:rPr lang="en-US" sz="3200" b="1" dirty="0" err="1">
                <a:solidFill>
                  <a:schemeClr val="tx2"/>
                </a:solidFill>
              </a:rPr>
              <a:t>x¸c</a:t>
            </a:r>
            <a:r>
              <a:rPr lang="en-US" sz="3200" b="1" dirty="0">
                <a:solidFill>
                  <a:schemeClr val="tx2"/>
                </a:solidFill>
              </a:rPr>
              <a:t> ®</a:t>
            </a:r>
            <a:r>
              <a:rPr lang="en-US" sz="3200" b="1" dirty="0" err="1">
                <a:solidFill>
                  <a:schemeClr val="tx2"/>
                </a:solidFill>
              </a:rPr>
              <a:t>Þnh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en-US" sz="3200" b="1" dirty="0" smtClean="0">
                <a:solidFill>
                  <a:schemeClr val="tx2"/>
                </a:solidFill>
              </a:rPr>
              <a:t>®­</a:t>
            </a:r>
            <a:r>
              <a:rPr lang="en-US" sz="3200" b="1" dirty="0" err="1" smtClean="0">
                <a:solidFill>
                  <a:schemeClr val="tx2"/>
                </a:solidFill>
              </a:rPr>
              <a:t>ưîc</a:t>
            </a:r>
            <a:r>
              <a:rPr lang="en-US" sz="3200" b="1" dirty="0" smtClean="0">
                <a:solidFill>
                  <a:schemeClr val="tx2"/>
                </a:solidFill>
              </a:rPr>
              <a:t> </a:t>
            </a:r>
            <a:r>
              <a:rPr lang="en-US" sz="3200" b="1" dirty="0" err="1">
                <a:solidFill>
                  <a:schemeClr val="tx2"/>
                </a:solidFill>
              </a:rPr>
              <a:t>sè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en-US" sz="3200" b="1" dirty="0" err="1">
                <a:solidFill>
                  <a:schemeClr val="tx2"/>
                </a:solidFill>
              </a:rPr>
              <a:t>nµy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en-US" sz="3200" b="1" dirty="0" err="1">
                <a:solidFill>
                  <a:schemeClr val="tx2"/>
                </a:solidFill>
              </a:rPr>
              <a:t>lín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en-US" sz="3200" b="1" dirty="0" err="1">
                <a:solidFill>
                  <a:schemeClr val="tx2"/>
                </a:solidFill>
              </a:rPr>
              <a:t>h¬n</a:t>
            </a:r>
            <a:r>
              <a:rPr lang="en-US" sz="3200" b="1" dirty="0">
                <a:solidFill>
                  <a:schemeClr val="tx2"/>
                </a:solidFill>
              </a:rPr>
              <a:t>, </a:t>
            </a:r>
          </a:p>
          <a:p>
            <a:pPr algn="ctr"/>
            <a:r>
              <a:rPr lang="en-US" sz="3200" b="1" dirty="0" err="1">
                <a:solidFill>
                  <a:schemeClr val="tx2"/>
                </a:solidFill>
              </a:rPr>
              <a:t>sè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en-US" sz="3200" b="1" dirty="0" err="1">
                <a:solidFill>
                  <a:schemeClr val="tx2"/>
                </a:solidFill>
              </a:rPr>
              <a:t>kia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en-US" sz="3200" b="1" dirty="0" err="1">
                <a:solidFill>
                  <a:schemeClr val="tx2"/>
                </a:solidFill>
              </a:rPr>
              <a:t>bÐ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en-US" sz="3200" b="1" dirty="0" err="1">
                <a:solidFill>
                  <a:schemeClr val="tx2"/>
                </a:solidFill>
              </a:rPr>
              <a:t>h¬n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en-US" sz="3200" b="1" dirty="0" err="1">
                <a:solidFill>
                  <a:schemeClr val="tx2"/>
                </a:solidFill>
              </a:rPr>
              <a:t>hoÆc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en-US" sz="3200" b="1" dirty="0" err="1">
                <a:solidFill>
                  <a:schemeClr val="tx2"/>
                </a:solidFill>
              </a:rPr>
              <a:t>hai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en-US" sz="3200" b="1" dirty="0" err="1">
                <a:solidFill>
                  <a:schemeClr val="tx2"/>
                </a:solidFill>
              </a:rPr>
              <a:t>sè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en-US" sz="3200" b="1" dirty="0" err="1">
                <a:solidFill>
                  <a:schemeClr val="tx2"/>
                </a:solidFill>
              </a:rPr>
              <a:t>b»ng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en-US" sz="3200" b="1" dirty="0" err="1">
                <a:solidFill>
                  <a:schemeClr val="tx2"/>
                </a:solidFill>
              </a:rPr>
              <a:t>nhau</a:t>
            </a:r>
            <a:r>
              <a:rPr lang="en-US" sz="3200" b="1" dirty="0">
                <a:solidFill>
                  <a:schemeClr val="tx2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9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99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9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9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9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9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72" grpId="0"/>
      <p:bldP spid="39973" grpId="0"/>
      <p:bldP spid="39974" grpId="0" animBg="1"/>
      <p:bldP spid="3997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9" name="Text Box 41"/>
          <p:cNvSpPr txBox="1">
            <a:spLocks noChangeArrowheads="1"/>
          </p:cNvSpPr>
          <p:nvPr/>
        </p:nvSpPr>
        <p:spPr bwMode="auto">
          <a:xfrm>
            <a:off x="533400" y="16002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/>
              <a:t>Bµi 1</a:t>
            </a:r>
            <a:r>
              <a:rPr lang="en-US" sz="2400"/>
              <a:t>: </a:t>
            </a:r>
            <a:r>
              <a:rPr lang="en-US" sz="2400" b="1"/>
              <a:t>&gt;, &lt;, = ?</a:t>
            </a:r>
            <a:r>
              <a:rPr lang="en-US" sz="2400"/>
              <a:t> </a:t>
            </a:r>
          </a:p>
        </p:txBody>
      </p:sp>
      <p:sp>
        <p:nvSpPr>
          <p:cNvPr id="12808" name="Text Box 520"/>
          <p:cNvSpPr txBox="1">
            <a:spLocks noChangeArrowheads="1"/>
          </p:cNvSpPr>
          <p:nvPr/>
        </p:nvSpPr>
        <p:spPr bwMode="auto">
          <a:xfrm>
            <a:off x="304800" y="2209800"/>
            <a:ext cx="3810000" cy="180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1234 … 999</a:t>
            </a:r>
          </a:p>
          <a:p>
            <a:pPr>
              <a:spcBef>
                <a:spcPct val="50000"/>
              </a:spcBef>
            </a:pPr>
            <a:r>
              <a:rPr lang="en-US"/>
              <a:t>   8754 … 87540</a:t>
            </a:r>
          </a:p>
          <a:p>
            <a:pPr>
              <a:spcBef>
                <a:spcPct val="50000"/>
              </a:spcBef>
            </a:pPr>
            <a:r>
              <a:rPr lang="en-US"/>
              <a:t> 39680 … 39000 + 680</a:t>
            </a:r>
          </a:p>
        </p:txBody>
      </p:sp>
      <p:sp>
        <p:nvSpPr>
          <p:cNvPr id="12809" name="Text Box 521"/>
          <p:cNvSpPr txBox="1">
            <a:spLocks noChangeArrowheads="1"/>
          </p:cNvSpPr>
          <p:nvPr/>
        </p:nvSpPr>
        <p:spPr bwMode="auto">
          <a:xfrm>
            <a:off x="4724400" y="2197100"/>
            <a:ext cx="4114800" cy="180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35784 … 35790</a:t>
            </a:r>
          </a:p>
          <a:p>
            <a:pPr>
              <a:spcBef>
                <a:spcPct val="50000"/>
              </a:spcBef>
            </a:pPr>
            <a:r>
              <a:rPr lang="en-US"/>
              <a:t>  92501 … 92410</a:t>
            </a:r>
          </a:p>
          <a:p>
            <a:pPr>
              <a:spcBef>
                <a:spcPct val="50000"/>
              </a:spcBef>
            </a:pPr>
            <a:r>
              <a:rPr lang="en-US"/>
              <a:t>  17600 … 17000 + 600</a:t>
            </a:r>
          </a:p>
        </p:txBody>
      </p:sp>
      <p:sp>
        <p:nvSpPr>
          <p:cNvPr id="12810" name="Text Box 522"/>
          <p:cNvSpPr txBox="1">
            <a:spLocks noChangeArrowheads="1"/>
          </p:cNvSpPr>
          <p:nvPr/>
        </p:nvSpPr>
        <p:spPr bwMode="auto">
          <a:xfrm>
            <a:off x="1543050" y="2181225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tx2"/>
                </a:solidFill>
              </a:rPr>
              <a:t>&gt;</a:t>
            </a:r>
          </a:p>
        </p:txBody>
      </p:sp>
      <p:sp>
        <p:nvSpPr>
          <p:cNvPr id="12811" name="Text Box 523"/>
          <p:cNvSpPr txBox="1">
            <a:spLocks noChangeArrowheads="1"/>
          </p:cNvSpPr>
          <p:nvPr/>
        </p:nvSpPr>
        <p:spPr bwMode="auto">
          <a:xfrm>
            <a:off x="1527175" y="2790825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</a:rPr>
              <a:t>&lt;</a:t>
            </a:r>
          </a:p>
        </p:txBody>
      </p:sp>
      <p:sp>
        <p:nvSpPr>
          <p:cNvPr id="12812" name="Text Box 524"/>
          <p:cNvSpPr txBox="1">
            <a:spLocks noChangeArrowheads="1"/>
          </p:cNvSpPr>
          <p:nvPr/>
        </p:nvSpPr>
        <p:spPr bwMode="auto">
          <a:xfrm>
            <a:off x="1555750" y="3416300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</a:rPr>
              <a:t>=</a:t>
            </a:r>
          </a:p>
        </p:txBody>
      </p:sp>
      <p:sp>
        <p:nvSpPr>
          <p:cNvPr id="12813" name="Text Box 525"/>
          <p:cNvSpPr txBox="1">
            <a:spLocks noChangeArrowheads="1"/>
          </p:cNvSpPr>
          <p:nvPr/>
        </p:nvSpPr>
        <p:spPr bwMode="auto">
          <a:xfrm>
            <a:off x="6045200" y="2149475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</a:rPr>
              <a:t>&lt;</a:t>
            </a:r>
          </a:p>
        </p:txBody>
      </p:sp>
      <p:sp>
        <p:nvSpPr>
          <p:cNvPr id="12814" name="Text Box 526"/>
          <p:cNvSpPr txBox="1">
            <a:spLocks noChangeArrowheads="1"/>
          </p:cNvSpPr>
          <p:nvPr/>
        </p:nvSpPr>
        <p:spPr bwMode="auto">
          <a:xfrm>
            <a:off x="6061075" y="2790825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</a:rPr>
              <a:t>&gt;</a:t>
            </a:r>
          </a:p>
        </p:txBody>
      </p:sp>
      <p:sp>
        <p:nvSpPr>
          <p:cNvPr id="12815" name="Text Box 527"/>
          <p:cNvSpPr txBox="1">
            <a:spLocks noChangeArrowheads="1"/>
          </p:cNvSpPr>
          <p:nvPr/>
        </p:nvSpPr>
        <p:spPr bwMode="auto">
          <a:xfrm>
            <a:off x="6042025" y="3416300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12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2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12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"/>
                                        <p:tgtEl>
                                          <p:spTgt spid="12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12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500"/>
                                        <p:tgtEl>
                                          <p:spTgt spid="12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12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500"/>
                                        <p:tgtEl>
                                          <p:spTgt spid="12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9" grpId="0"/>
      <p:bldP spid="12808" grpId="0"/>
      <p:bldP spid="12809" grpId="0"/>
      <p:bldP spid="12810" grpId="0"/>
      <p:bldP spid="12811" grpId="0"/>
      <p:bldP spid="12812" grpId="0"/>
      <p:bldP spid="12813" grpId="0"/>
      <p:bldP spid="12814" grpId="0"/>
      <p:bldP spid="128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2" name="Text Box 200"/>
          <p:cNvSpPr txBox="1">
            <a:spLocks noChangeArrowheads="1"/>
          </p:cNvSpPr>
          <p:nvPr/>
        </p:nvSpPr>
        <p:spPr bwMode="auto">
          <a:xfrm>
            <a:off x="152400" y="1828800"/>
            <a:ext cx="7196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/>
              <a:t>Bµi 2</a:t>
            </a:r>
            <a:r>
              <a:rPr lang="en-US" sz="2400"/>
              <a:t>: </a:t>
            </a:r>
            <a:r>
              <a:rPr lang="en-US" sz="2400" b="1"/>
              <a:t>ViÕt c¸c sè sau theo thø tù tõ bÐ ®Õn lín</a:t>
            </a:r>
            <a:r>
              <a:rPr lang="en-US" sz="2400"/>
              <a:t>: </a:t>
            </a:r>
          </a:p>
        </p:txBody>
      </p:sp>
      <p:sp>
        <p:nvSpPr>
          <p:cNvPr id="13605" name="Text Box 293"/>
          <p:cNvSpPr txBox="1">
            <a:spLocks noChangeArrowheads="1"/>
          </p:cNvSpPr>
          <p:nvPr/>
        </p:nvSpPr>
        <p:spPr bwMode="auto">
          <a:xfrm>
            <a:off x="381000" y="2514600"/>
            <a:ext cx="4114800" cy="180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lphaLcParenR"/>
            </a:pPr>
            <a:r>
              <a:rPr lang="en-US">
                <a:latin typeface=".VnAvant" pitchFamily="34" charset="0"/>
              </a:rPr>
              <a:t>  8316; 8136; 8361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>
                <a:latin typeface=".VnAvant" pitchFamily="34" charset="0"/>
              </a:rPr>
              <a:t>  5724; 5742; 5740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>
                <a:latin typeface=".VnAvant" pitchFamily="34" charset="0"/>
              </a:rPr>
              <a:t>  64831; 64813; 63841</a:t>
            </a:r>
          </a:p>
        </p:txBody>
      </p:sp>
      <p:sp>
        <p:nvSpPr>
          <p:cNvPr id="13606" name="Text Box 294"/>
          <p:cNvSpPr txBox="1">
            <a:spLocks noChangeArrowheads="1"/>
          </p:cNvSpPr>
          <p:nvPr/>
        </p:nvSpPr>
        <p:spPr bwMode="auto">
          <a:xfrm>
            <a:off x="5486400" y="2514600"/>
            <a:ext cx="3581400" cy="180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8136; 8316; 8361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5724; 5740; 5742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63847; 64813; 64831</a:t>
            </a:r>
          </a:p>
        </p:txBody>
      </p:sp>
      <p:sp>
        <p:nvSpPr>
          <p:cNvPr id="13607" name="Line 295"/>
          <p:cNvSpPr>
            <a:spLocks noChangeShapeType="1"/>
          </p:cNvSpPr>
          <p:nvPr/>
        </p:nvSpPr>
        <p:spPr bwMode="auto">
          <a:xfrm>
            <a:off x="4419600" y="2743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3608" name="Line 296"/>
          <p:cNvSpPr>
            <a:spLocks noChangeShapeType="1"/>
          </p:cNvSpPr>
          <p:nvPr/>
        </p:nvSpPr>
        <p:spPr bwMode="auto">
          <a:xfrm>
            <a:off x="4419600" y="3429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3609" name="Line 297"/>
          <p:cNvSpPr>
            <a:spLocks noChangeShapeType="1"/>
          </p:cNvSpPr>
          <p:nvPr/>
        </p:nvSpPr>
        <p:spPr bwMode="auto">
          <a:xfrm>
            <a:off x="4419600" y="4067175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5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13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3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2" grpId="0"/>
      <p:bldP spid="13605" grpId="0"/>
      <p:bldP spid="13607" grpId="0" animBg="1"/>
      <p:bldP spid="13608" grpId="0" animBg="1"/>
      <p:bldP spid="13609" grpId="0" animBg="1"/>
    </p:bld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lnDef>
  </a:objectDefaults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Fireworks</Template>
  <TotalTime>216</TotalTime>
  <Words>372</Words>
  <Application>Microsoft Office PowerPoint</Application>
  <PresentationFormat>On-screen Show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Crayons</vt:lpstr>
      <vt:lpstr>Fireworks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Tam</dc:creator>
  <cp:lastModifiedBy>PC_ASUS</cp:lastModifiedBy>
  <cp:revision>12</cp:revision>
  <dcterms:created xsi:type="dcterms:W3CDTF">2006-08-23T15:16:59Z</dcterms:created>
  <dcterms:modified xsi:type="dcterms:W3CDTF">2021-05-11T17:55:12Z</dcterms:modified>
</cp:coreProperties>
</file>