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</p:sldMasterIdLst>
  <p:sldIdLst>
    <p:sldId id="266" r:id="rId3"/>
    <p:sldId id="256" r:id="rId4"/>
    <p:sldId id="257" r:id="rId5"/>
    <p:sldId id="294" r:id="rId6"/>
    <p:sldId id="283" r:id="rId7"/>
    <p:sldId id="258" r:id="rId8"/>
    <p:sldId id="295" r:id="rId9"/>
    <p:sldId id="260" r:id="rId10"/>
    <p:sldId id="261" r:id="rId11"/>
    <p:sldId id="262" r:id="rId12"/>
    <p:sldId id="296" r:id="rId13"/>
    <p:sldId id="265" r:id="rId14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FFFF66"/>
    <a:srgbClr val="FF99FF"/>
    <a:srgbClr val="66FFCC"/>
    <a:srgbClr val="66FF33"/>
    <a:srgbClr val="99FF33"/>
    <a:srgbClr val="00FF00"/>
    <a:srgbClr val="99FF66"/>
    <a:srgbClr val="FFFF99"/>
    <a:srgbClr val="FF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70" d="100"/>
          <a:sy n="70" d="100"/>
        </p:scale>
        <p:origin x="-132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presProps" Target="pres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76C72F-A137-4078-BD34-1F4DD845A01D}" type="datetimeFigureOut">
              <a:rPr lang="en-US" smtClean="0"/>
              <a:t>11-Apr-21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16E4E-E04A-4924-8380-D4976F2399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08068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76C72F-A137-4078-BD34-1F4DD845A01D}" type="datetimeFigureOut">
              <a:rPr lang="en-US" smtClean="0"/>
              <a:t>11-Apr-21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16E4E-E04A-4924-8380-D4976F2399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75763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76C72F-A137-4078-BD34-1F4DD845A01D}" type="datetimeFigureOut">
              <a:rPr lang="en-US" smtClean="0"/>
              <a:t>11-Apr-21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16E4E-E04A-4924-8380-D4976F2399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371234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xmlns="" id="{42034AB1-52E3-4F00-9CF8-69CCE49B6C7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xmlns="" id="{282CA456-7FD8-4758-B698-346C1AE9291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xmlns="" id="{6AE65328-59EB-4A0B-AF08-9AAE2CFD924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496F6A2-2539-4EFE-BDEC-29B2B88A129F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50615662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xmlns="" id="{AAF1FAD6-D450-4308-AC38-E7813303069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xmlns="" id="{6179781E-5C6A-4DF5-B748-A5DB1BDA1A2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xmlns="" id="{B15E2D7E-6AB1-429B-812D-4AF4B7687DD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CE721AC-E497-41AF-AF6A-C265555EB655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324247056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xmlns="" id="{ECC59996-48E5-4578-916E-C3F4F1D4BB0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xmlns="" id="{9CDC5259-367D-43D7-8AB5-848F906FA5D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xmlns="" id="{B0C284EA-FAB3-46DB-B8D3-891837AE092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EDEF525-1069-4E01-965F-57E624F78025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270334624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B76B7032-3DCE-420A-B177-F9309037314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0D97850F-9DDC-4CC6-B4BE-919BF24EE94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0AFDCF35-0F62-46B4-8BC0-304FA952CC7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ED058FB-A528-4350-A2B4-BCE5B40FB5E0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1892716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xmlns="" id="{728884F5-5034-4DF5-8F8A-99E5DE5EB98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xmlns="" id="{3F2847E8-6579-4A9C-B48D-113D768F025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xmlns="" id="{51E3E3A7-C9D8-4F44-ACF8-5BC9FEF76E3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84A3A1D-041D-4DB9-AFA7-DE3DDD3B3BC9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25326355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xmlns="" id="{B55EA541-22DD-4E2E-966F-69AB4AC4DCF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xmlns="" id="{E3B8BDE6-37CA-4C82-BB64-6EE34199F4E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xmlns="" id="{5AC962BB-9CDD-44C2-A377-E4ABC32F1CA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3365665-B741-4019-A7F2-AB0B23D9729D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366451710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xmlns="" id="{DADC6EA7-4547-40E3-9397-C4559EBFA83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xmlns="" id="{4232164D-959B-46DB-B1CA-1CF1C010079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xmlns="" id="{6785184A-E3DF-416D-9019-28814FA5774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4163268-CD87-401B-8080-F4FAE54D4F16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69755727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892761FA-79AE-40FB-85B0-973684D41D3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6F1A21FE-0950-4725-B773-AE62551BCF7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7B488F85-CC0B-4F9C-8D85-A8F797F598D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3EAD96B-310C-4512-8426-24F9C5E0D4DE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41508055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76C72F-A137-4078-BD34-1F4DD845A01D}" type="datetimeFigureOut">
              <a:rPr lang="en-US" smtClean="0"/>
              <a:t>11-Apr-21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16E4E-E04A-4924-8380-D4976F2399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823144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3B76EFAD-BD35-4795-8744-C73A0830D09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E2027F32-662C-4C1B-B516-4751B5F8CCF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96E79517-9C66-4101-9D7F-D30121545A7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5F79B1D-1C5F-4CD3-B95F-4D76DC71CADB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126702673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xmlns="" id="{AFC44660-D105-4386-AC1A-8A35F0F9E8C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xmlns="" id="{37A0B3D3-70B6-4F66-8EE0-4048F871F5E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xmlns="" id="{C6012D15-5DD4-48A7-9481-2DE795B5694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CF3BBD4-88C0-45C4-9E8E-159639106E26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281530217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xmlns="" id="{DB9E3399-A5E0-405A-A7FB-38B5290342C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xmlns="" id="{29421AB8-E5E1-4DEE-BF1A-C09EC9DC41C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xmlns="" id="{308DCA74-227F-4592-ABA0-18A0FBA376C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025D2F0-93EF-4086-AC99-09A8C64A2B92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5525273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76C72F-A137-4078-BD34-1F4DD845A01D}" type="datetimeFigureOut">
              <a:rPr lang="en-US" smtClean="0"/>
              <a:t>11-Apr-21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16E4E-E04A-4924-8380-D4976F2399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5354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76C72F-A137-4078-BD34-1F4DD845A01D}" type="datetimeFigureOut">
              <a:rPr lang="en-US" smtClean="0"/>
              <a:t>11-Apr-21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16E4E-E04A-4924-8380-D4976F2399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93346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76C72F-A137-4078-BD34-1F4DD845A01D}" type="datetimeFigureOut">
              <a:rPr lang="en-US" smtClean="0"/>
              <a:t>11-Apr-21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16E4E-E04A-4924-8380-D4976F2399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00145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76C72F-A137-4078-BD34-1F4DD845A01D}" type="datetimeFigureOut">
              <a:rPr lang="en-US" smtClean="0"/>
              <a:t>11-Apr-21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16E4E-E04A-4924-8380-D4976F2399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01112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76C72F-A137-4078-BD34-1F4DD845A01D}" type="datetimeFigureOut">
              <a:rPr lang="en-US" smtClean="0"/>
              <a:t>11-Apr-21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16E4E-E04A-4924-8380-D4976F2399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0234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76C72F-A137-4078-BD34-1F4DD845A01D}" type="datetimeFigureOut">
              <a:rPr lang="en-US" smtClean="0"/>
              <a:t>11-Apr-21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16E4E-E04A-4924-8380-D4976F2399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53689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76C72F-A137-4078-BD34-1F4DD845A01D}" type="datetimeFigureOut">
              <a:rPr lang="en-US" smtClean="0"/>
              <a:t>11-Apr-21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16E4E-E04A-4924-8380-D4976F2399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85117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76C72F-A137-4078-BD34-1F4DD845A01D}" type="datetimeFigureOut">
              <a:rPr lang="en-US" smtClean="0"/>
              <a:t>11-Apr-21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716E4E-E04A-4924-8380-D4976F2399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49456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xmlns="" id="{07F9ED43-322C-4A3D-92CD-44F0E04EAE9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vi-VN"/>
              <a:t>Click to edit Master title style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xmlns="" id="{DDE2A7E6-602B-4FDD-B42A-A0F69447A46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vi-VN"/>
              <a:t>Click to edit Master text styles</a:t>
            </a:r>
          </a:p>
          <a:p>
            <a:pPr lvl="1"/>
            <a:r>
              <a:rPr lang="en-US" altLang="vi-VN"/>
              <a:t>Second level</a:t>
            </a:r>
          </a:p>
          <a:p>
            <a:pPr lvl="2"/>
            <a:r>
              <a:rPr lang="en-US" altLang="vi-VN"/>
              <a:t>Third level</a:t>
            </a:r>
          </a:p>
          <a:p>
            <a:pPr lvl="3"/>
            <a:r>
              <a:rPr lang="en-US" altLang="vi-VN"/>
              <a:t>Fourth level</a:t>
            </a:r>
          </a:p>
          <a:p>
            <a:pPr lvl="4"/>
            <a:r>
              <a:rPr lang="en-US" altLang="vi-VN"/>
              <a:t>Fifth level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xmlns="" id="{1B0A942D-51E1-4504-8A73-AF3F540F6722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xmlns="" id="{BBD7AEE9-7055-463F-A37C-A029B5AC310F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xmlns="" id="{D440D166-E039-4E0B-AD14-6E9F436B6157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Arial" panose="020B0604020202020204" pitchFamily="34" charset="0"/>
              </a:defRPr>
            </a:lvl1pPr>
          </a:lstStyle>
          <a:p>
            <a:fld id="{04F531A6-CEDE-4E49-9EEC-E3376DBDFCA3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32046619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5" Type="http://schemas.microsoft.com/office/2007/relationships/hdphoto" Target="../media/hdphoto5.wdp"/><Relationship Id="rId4" Type="http://schemas.openxmlformats.org/officeDocument/2006/relationships/image" Target="../media/image23.png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7" Type="http://schemas.openxmlformats.org/officeDocument/2006/relationships/image" Target="../media/image9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7" Type="http://schemas.openxmlformats.org/officeDocument/2006/relationships/image" Target="../media/image15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5" Type="http://schemas.microsoft.com/office/2007/relationships/hdphoto" Target="../media/hdphoto3.wdp"/><Relationship Id="rId4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491767" y="2910540"/>
            <a:ext cx="8160466" cy="1555443"/>
          </a:xfrm>
          <a:prstGeom prst="rect">
            <a:avLst/>
          </a:prstGeom>
          <a:noFill/>
        </p:spPr>
        <p:txBody>
          <a:bodyPr spcFirstLastPara="1" wrap="none" lIns="91440" tIns="45720" rIns="91440" bIns="45720" numCol="1">
            <a:prstTxWarp prst="textArchUp">
              <a:avLst>
                <a:gd name="adj" fmla="val 11038558"/>
              </a:avLst>
            </a:prstTxWarp>
            <a:spAutoFit/>
          </a:bodyPr>
          <a:lstStyle/>
          <a:p>
            <a:pPr algn="ctr"/>
            <a:r>
              <a:rPr lang="en-US" sz="3600" b="1" dirty="0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  <a:latin typeface="UTM Avo" pitchFamily="18" charset="0"/>
                <a:cs typeface="Arial-SGK-TV" pitchFamily="2" charset="0"/>
              </a:rPr>
              <a:t>CHÀO MỪNG THẦY CÔ VỀ DỰ GIỜ</a:t>
            </a:r>
          </a:p>
          <a:p>
            <a:pPr algn="ctr"/>
            <a:r>
              <a:rPr lang="en-US" sz="3600" b="1" dirty="0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  <a:latin typeface="UTM Avo" pitchFamily="18" charset="0"/>
                <a:cs typeface="Arial-SGK-TV" pitchFamily="2" charset="0"/>
              </a:rPr>
              <a:t>LỚP 1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736509" y="122584"/>
            <a:ext cx="567098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2060"/>
                </a:solidFill>
                <a:latin typeface="UTM Avo" pitchFamily="18" charset="0"/>
                <a:cs typeface="Arial-SGK-TV" pitchFamily="2" charset="0"/>
              </a:rPr>
              <a:t>TRƯỜNG TIỂU </a:t>
            </a:r>
            <a:r>
              <a:rPr lang="en-US" sz="2800" b="1">
                <a:solidFill>
                  <a:srgbClr val="002060"/>
                </a:solidFill>
                <a:latin typeface="UTM Avo" pitchFamily="18" charset="0"/>
                <a:cs typeface="Arial-SGK-TV" pitchFamily="2" charset="0"/>
              </a:rPr>
              <a:t>HỌC </a:t>
            </a:r>
            <a:r>
              <a:rPr lang="en-US" sz="2800" b="1" smtClean="0">
                <a:solidFill>
                  <a:srgbClr val="002060"/>
                </a:solidFill>
                <a:latin typeface="UTM Avo" pitchFamily="18" charset="0"/>
                <a:cs typeface="Arial-SGK-TV" pitchFamily="2" charset="0"/>
              </a:rPr>
              <a:t>Gia Quất</a:t>
            </a:r>
            <a:endParaRPr lang="en-US" sz="2800" b="1" dirty="0">
              <a:solidFill>
                <a:srgbClr val="002060"/>
              </a:solidFill>
              <a:latin typeface="UTM Avo" pitchFamily="18" charset="0"/>
              <a:cs typeface="Arial-SGK-TV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802483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Picture 27">
            <a:extLst>
              <a:ext uri="{FF2B5EF4-FFF2-40B4-BE49-F238E27FC236}">
                <a16:creationId xmlns:a16="http://schemas.microsoft.com/office/drawing/2014/main" xmlns="" id="{B9E7AF57-871A-4157-97BB-46086ABE948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8260" t="43878" r="14492" b="18229"/>
          <a:stretch/>
        </p:blipFill>
        <p:spPr>
          <a:xfrm>
            <a:off x="316106" y="3669437"/>
            <a:ext cx="8511788" cy="2347528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xmlns="" id="{097C9582-C3BD-4A9E-9347-067ACF6158F7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8116" t="41501" r="12753" b="18544"/>
          <a:stretch/>
        </p:blipFill>
        <p:spPr>
          <a:xfrm>
            <a:off x="437322" y="769706"/>
            <a:ext cx="8269356" cy="2347528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211181" y="277695"/>
            <a:ext cx="589807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solidFill>
                  <a:srgbClr val="002060"/>
                </a:solidFill>
                <a:latin typeface="UTM Avo" pitchFamily="18" charset="0"/>
                <a:cs typeface="Arial-SGK-TV" pitchFamily="2" charset="0"/>
              </a:rPr>
              <a:t>Bài</a:t>
            </a:r>
            <a:r>
              <a:rPr lang="en-US" sz="2800" b="1" dirty="0">
                <a:solidFill>
                  <a:srgbClr val="002060"/>
                </a:solidFill>
                <a:latin typeface="UTM Avo" pitchFamily="18" charset="0"/>
                <a:cs typeface="Arial-SGK-TV" pitchFamily="2" charset="0"/>
              </a:rPr>
              <a:t> 2</a:t>
            </a:r>
            <a:r>
              <a:rPr lang="en-US" sz="2800" b="1">
                <a:solidFill>
                  <a:srgbClr val="002060"/>
                </a:solidFill>
                <a:latin typeface="UTM Avo" pitchFamily="18" charset="0"/>
                <a:cs typeface="Arial-SGK-TV" pitchFamily="2" charset="0"/>
              </a:rPr>
              <a:t>: Đồng hồ chỉ mấy giờ?</a:t>
            </a:r>
            <a:endParaRPr lang="en-US" sz="2800" b="1" dirty="0">
              <a:solidFill>
                <a:srgbClr val="002060"/>
              </a:solidFill>
              <a:latin typeface="UTM Avo" pitchFamily="18" charset="0"/>
              <a:cs typeface="Arial-SGK-TV" pitchFamily="2" charset="0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xmlns="" id="{75CED59E-FC21-43D7-B9D7-231406A1013E}"/>
              </a:ext>
            </a:extLst>
          </p:cNvPr>
          <p:cNvSpPr txBox="1"/>
          <p:nvPr/>
        </p:nvSpPr>
        <p:spPr>
          <a:xfrm>
            <a:off x="872697" y="3103982"/>
            <a:ext cx="128740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solidFill>
                  <a:srgbClr val="FF0000"/>
                </a:solidFill>
                <a:latin typeface="UTM Avo" pitchFamily="18" charset="0"/>
                <a:cs typeface="Arial-SGK-TV" pitchFamily="2" charset="0"/>
              </a:rPr>
              <a:t>1 giờ</a:t>
            </a:r>
            <a:endParaRPr lang="en-US" sz="2800" b="1" dirty="0">
              <a:solidFill>
                <a:srgbClr val="FF0000"/>
              </a:solidFill>
              <a:latin typeface="UTM Avo" pitchFamily="18" charset="0"/>
              <a:cs typeface="Arial-SGK-TV" pitchFamily="2" charset="0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xmlns="" id="{CE273753-5C4B-44B3-BDBC-9EAF8994E26B}"/>
              </a:ext>
            </a:extLst>
          </p:cNvPr>
          <p:cNvSpPr txBox="1"/>
          <p:nvPr/>
        </p:nvSpPr>
        <p:spPr>
          <a:xfrm>
            <a:off x="3928296" y="3103982"/>
            <a:ext cx="128740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solidFill>
                  <a:srgbClr val="FF0000"/>
                </a:solidFill>
                <a:latin typeface="UTM Avo" pitchFamily="18" charset="0"/>
                <a:cs typeface="Arial-SGK-TV" pitchFamily="2" charset="0"/>
              </a:rPr>
              <a:t>3 giờ</a:t>
            </a:r>
            <a:endParaRPr lang="en-US" sz="2800" b="1" dirty="0">
              <a:solidFill>
                <a:srgbClr val="FF0000"/>
              </a:solidFill>
              <a:latin typeface="UTM Avo" pitchFamily="18" charset="0"/>
              <a:cs typeface="Arial-SGK-TV" pitchFamily="2" charset="0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xmlns="" id="{CAA67F42-E5B2-4301-B39B-C1C53E2F7919}"/>
              </a:ext>
            </a:extLst>
          </p:cNvPr>
          <p:cNvSpPr txBox="1"/>
          <p:nvPr/>
        </p:nvSpPr>
        <p:spPr>
          <a:xfrm>
            <a:off x="6983895" y="3103982"/>
            <a:ext cx="128740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solidFill>
                  <a:srgbClr val="FF0000"/>
                </a:solidFill>
                <a:latin typeface="UTM Avo" pitchFamily="18" charset="0"/>
                <a:cs typeface="Arial-SGK-TV" pitchFamily="2" charset="0"/>
              </a:rPr>
              <a:t>5 giờ</a:t>
            </a:r>
            <a:endParaRPr lang="en-US" sz="2800" b="1" dirty="0">
              <a:solidFill>
                <a:srgbClr val="FF0000"/>
              </a:solidFill>
              <a:latin typeface="UTM Avo" pitchFamily="18" charset="0"/>
              <a:cs typeface="Arial-SGK-TV" pitchFamily="2" charset="0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xmlns="" id="{37B16217-76E5-49B5-9D88-E6BD7F06F201}"/>
              </a:ext>
            </a:extLst>
          </p:cNvPr>
          <p:cNvSpPr txBox="1"/>
          <p:nvPr/>
        </p:nvSpPr>
        <p:spPr>
          <a:xfrm>
            <a:off x="872697" y="5974114"/>
            <a:ext cx="128740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solidFill>
                  <a:srgbClr val="FF0000"/>
                </a:solidFill>
                <a:latin typeface="UTM Avo" pitchFamily="18" charset="0"/>
                <a:cs typeface="Arial-SGK-TV" pitchFamily="2" charset="0"/>
              </a:rPr>
              <a:t>2 giờ</a:t>
            </a:r>
            <a:endParaRPr lang="en-US" sz="2800" b="1" dirty="0">
              <a:solidFill>
                <a:srgbClr val="FF0000"/>
              </a:solidFill>
              <a:latin typeface="UTM Avo" pitchFamily="18" charset="0"/>
              <a:cs typeface="Arial-SGK-TV" pitchFamily="2" charset="0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xmlns="" id="{4BBFAABD-2E14-4A0A-A87D-6741A9C2FE50}"/>
              </a:ext>
            </a:extLst>
          </p:cNvPr>
          <p:cNvSpPr txBox="1"/>
          <p:nvPr/>
        </p:nvSpPr>
        <p:spPr>
          <a:xfrm>
            <a:off x="3928296" y="5974114"/>
            <a:ext cx="128740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solidFill>
                  <a:srgbClr val="FF0000"/>
                </a:solidFill>
                <a:latin typeface="UTM Avo" pitchFamily="18" charset="0"/>
                <a:cs typeface="Arial-SGK-TV" pitchFamily="2" charset="0"/>
              </a:rPr>
              <a:t>4 giờ</a:t>
            </a:r>
            <a:endParaRPr lang="en-US" sz="2800" b="1" dirty="0">
              <a:solidFill>
                <a:srgbClr val="FF0000"/>
              </a:solidFill>
              <a:latin typeface="UTM Avo" pitchFamily="18" charset="0"/>
              <a:cs typeface="Arial-SGK-TV" pitchFamily="2" charset="0"/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xmlns="" id="{138D23F7-9784-4D24-9CC6-7FFDE15DAAEC}"/>
              </a:ext>
            </a:extLst>
          </p:cNvPr>
          <p:cNvSpPr txBox="1"/>
          <p:nvPr/>
        </p:nvSpPr>
        <p:spPr>
          <a:xfrm>
            <a:off x="6983895" y="5974114"/>
            <a:ext cx="128740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solidFill>
                  <a:srgbClr val="FF0000"/>
                </a:solidFill>
                <a:latin typeface="UTM Avo" pitchFamily="18" charset="0"/>
                <a:cs typeface="Arial-SGK-TV" pitchFamily="2" charset="0"/>
              </a:rPr>
              <a:t>8 giờ</a:t>
            </a:r>
            <a:endParaRPr lang="en-US" sz="2800" b="1" dirty="0">
              <a:solidFill>
                <a:srgbClr val="FF0000"/>
              </a:solidFill>
              <a:latin typeface="UTM Avo" pitchFamily="18" charset="0"/>
              <a:cs typeface="Arial-SGK-TV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045074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  <p:bldP spid="30" grpId="0"/>
      <p:bldP spid="31" grpId="0"/>
      <p:bldP spid="32" grpId="0"/>
      <p:bldP spid="33" grpId="0"/>
      <p:bldP spid="3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A51B6776-5099-4125-AF41-B2C6EEEC06DE}"/>
              </a:ext>
            </a:extLst>
          </p:cNvPr>
          <p:cNvSpPr txBox="1"/>
          <p:nvPr/>
        </p:nvSpPr>
        <p:spPr>
          <a:xfrm>
            <a:off x="264189" y="118669"/>
            <a:ext cx="62558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err="1">
                <a:solidFill>
                  <a:srgbClr val="002060"/>
                </a:solidFill>
                <a:latin typeface="UTM Avo" pitchFamily="18" charset="0"/>
                <a:cs typeface="Arial-SGK-TV" pitchFamily="2" charset="0"/>
              </a:rPr>
              <a:t>Bài</a:t>
            </a:r>
            <a:r>
              <a:rPr lang="en-US" sz="2800" b="1">
                <a:solidFill>
                  <a:srgbClr val="002060"/>
                </a:solidFill>
                <a:latin typeface="UTM Avo" pitchFamily="18" charset="0"/>
                <a:cs typeface="Arial-SGK-TV" pitchFamily="2" charset="0"/>
              </a:rPr>
              <a:t> 3: Quan sát tranh rồi trả lời.</a:t>
            </a:r>
            <a:endParaRPr lang="en-US" sz="2800" b="1" dirty="0">
              <a:solidFill>
                <a:srgbClr val="002060"/>
              </a:solidFill>
              <a:latin typeface="UTM Avo" pitchFamily="18" charset="0"/>
              <a:cs typeface="Arial-SGK-TV" pitchFamily="2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72D555D2-5B91-4CA2-B6BD-493CD04068A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0"/>
                    </a14:imgEffect>
                  </a14:imgLayer>
                </a14:imgProps>
              </a:ext>
            </a:extLst>
          </a:blip>
          <a:srcRect l="22029" t="23771" r="17536" b="8949"/>
          <a:stretch/>
        </p:blipFill>
        <p:spPr>
          <a:xfrm>
            <a:off x="571162" y="862470"/>
            <a:ext cx="8001676" cy="5008244"/>
          </a:xfrm>
          <a:prstGeom prst="rect">
            <a:avLst/>
          </a:prstGeom>
        </p:spPr>
      </p:pic>
      <p:sp>
        <p:nvSpPr>
          <p:cNvPr id="7" name="Speech Bubble: Rectangle with Corners Rounded 6">
            <a:extLst>
              <a:ext uri="{FF2B5EF4-FFF2-40B4-BE49-F238E27FC236}">
                <a16:creationId xmlns:a16="http://schemas.microsoft.com/office/drawing/2014/main" xmlns="" id="{5849FF7C-84D4-4E51-A22C-13628F903753}"/>
              </a:ext>
            </a:extLst>
          </p:cNvPr>
          <p:cNvSpPr/>
          <p:nvPr/>
        </p:nvSpPr>
        <p:spPr>
          <a:xfrm>
            <a:off x="264189" y="987286"/>
            <a:ext cx="3353654" cy="1000540"/>
          </a:xfrm>
          <a:prstGeom prst="wedgeRoundRectCallout">
            <a:avLst>
              <a:gd name="adj1" fmla="val 3008"/>
              <a:gd name="adj2" fmla="val 79720"/>
              <a:gd name="adj3" fmla="val 16667"/>
            </a:avLst>
          </a:prstGeom>
          <a:solidFill>
            <a:schemeClr val="bg1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>
                <a:solidFill>
                  <a:srgbClr val="0000FF"/>
                </a:solidFill>
                <a:latin typeface="UTM Avo" pitchFamily="18" charset="0"/>
                <a:cs typeface="Arial-SGK-TV" pitchFamily="2" charset="0"/>
              </a:rPr>
              <a:t>Nhìn kìa, kim ngắn </a:t>
            </a:r>
          </a:p>
          <a:p>
            <a:pPr algn="ctr"/>
            <a:r>
              <a:rPr lang="en-US" sz="2000" b="1">
                <a:solidFill>
                  <a:srgbClr val="0000FF"/>
                </a:solidFill>
                <a:latin typeface="UTM Avo" pitchFamily="18" charset="0"/>
                <a:cs typeface="Arial-SGK-TV" pitchFamily="2" charset="0"/>
              </a:rPr>
              <a:t>và kim dài trùng nhau.</a:t>
            </a:r>
            <a:endParaRPr lang="vi-VN" sz="2000" b="1">
              <a:solidFill>
                <a:srgbClr val="0000FF"/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8" name="Speech Bubble: Rectangle with Corners Rounded 7">
            <a:extLst>
              <a:ext uri="{FF2B5EF4-FFF2-40B4-BE49-F238E27FC236}">
                <a16:creationId xmlns:a16="http://schemas.microsoft.com/office/drawing/2014/main" xmlns="" id="{1C7EC9CE-F499-449B-8503-7393838E6064}"/>
              </a:ext>
            </a:extLst>
          </p:cNvPr>
          <p:cNvSpPr/>
          <p:nvPr/>
        </p:nvSpPr>
        <p:spPr>
          <a:xfrm>
            <a:off x="5193997" y="1596886"/>
            <a:ext cx="1962176" cy="1000540"/>
          </a:xfrm>
          <a:prstGeom prst="wedgeRoundRectCallout">
            <a:avLst>
              <a:gd name="adj1" fmla="val 34336"/>
              <a:gd name="adj2" fmla="val 69124"/>
              <a:gd name="adj3" fmla="val 16667"/>
            </a:avLst>
          </a:prstGeom>
          <a:solidFill>
            <a:schemeClr val="bg1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>
                <a:solidFill>
                  <a:srgbClr val="0000FF"/>
                </a:solidFill>
                <a:latin typeface="UTM Avo" pitchFamily="18" charset="0"/>
                <a:cs typeface="Arial-SGK-TV" pitchFamily="2" charset="0"/>
              </a:rPr>
              <a:t>À! Đồng hồ chỉ 12 giờ.</a:t>
            </a:r>
            <a:endParaRPr lang="vi-VN" sz="2000" b="1">
              <a:solidFill>
                <a:srgbClr val="0000FF"/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EA2202B7-320D-4B00-9604-B6DD7D21359D}"/>
              </a:ext>
            </a:extLst>
          </p:cNvPr>
          <p:cNvSpPr txBox="1"/>
          <p:nvPr/>
        </p:nvSpPr>
        <p:spPr>
          <a:xfrm>
            <a:off x="1808708" y="5737352"/>
            <a:ext cx="604983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solidFill>
                  <a:srgbClr val="002060"/>
                </a:solidFill>
                <a:latin typeface="UTM Avo" pitchFamily="18" charset="0"/>
                <a:cs typeface="Arial-SGK-TV" pitchFamily="2" charset="0"/>
              </a:rPr>
              <a:t>Bạn Rô-bốt nói đúng hay sai?</a:t>
            </a:r>
            <a:endParaRPr lang="en-US" sz="2800" b="1" dirty="0">
              <a:solidFill>
                <a:srgbClr val="002060"/>
              </a:solidFill>
              <a:latin typeface="UTM Avo" pitchFamily="18" charset="0"/>
              <a:cs typeface="Arial-SGK-TV" pitchFamily="2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93D3BBF6-F20A-444E-A423-E05F119DAD99}"/>
              </a:ext>
            </a:extLst>
          </p:cNvPr>
          <p:cNvSpPr txBox="1"/>
          <p:nvPr/>
        </p:nvSpPr>
        <p:spPr>
          <a:xfrm>
            <a:off x="2503377" y="5762177"/>
            <a:ext cx="509011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solidFill>
                  <a:srgbClr val="0000FF"/>
                </a:solidFill>
                <a:latin typeface="UTM Avo" pitchFamily="18" charset="0"/>
                <a:cs typeface="Arial-SGK-TV" pitchFamily="2" charset="0"/>
              </a:rPr>
              <a:t>Bạn Rô-bốt nói đúng.</a:t>
            </a:r>
            <a:endParaRPr lang="en-US" sz="2800" b="1" dirty="0">
              <a:solidFill>
                <a:srgbClr val="0000FF"/>
              </a:solidFill>
              <a:latin typeface="UTM Avo" pitchFamily="18" charset="0"/>
              <a:cs typeface="Arial-SGK-TV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946754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03272" y="2861241"/>
            <a:ext cx="8531296" cy="2079249"/>
          </a:xfrm>
          <a:prstGeom prst="rect">
            <a:avLst/>
          </a:prstGeom>
          <a:noFill/>
        </p:spPr>
        <p:txBody>
          <a:bodyPr spcFirstLastPara="1" wrap="none" lIns="91440" tIns="45720" rIns="91440" bIns="45720" numCol="1">
            <a:prstTxWarp prst="textArchUp">
              <a:avLst>
                <a:gd name="adj" fmla="val 11038558"/>
              </a:avLst>
            </a:prstTxWarp>
            <a:spAutoFit/>
          </a:bodyPr>
          <a:lstStyle/>
          <a:p>
            <a:pPr algn="ctr"/>
            <a:r>
              <a:rPr lang="en-US" sz="4800" b="1" dirty="0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  <a:latin typeface="UTM Avo" pitchFamily="18" charset="0"/>
                <a:cs typeface="Arial-SGK-TV" pitchFamily="2" charset="0"/>
              </a:rPr>
              <a:t>KÍNH CHÚC THẦY </a:t>
            </a:r>
            <a:r>
              <a:rPr lang="en-US" sz="4800" b="1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  <a:latin typeface="UTM Avo" pitchFamily="18" charset="0"/>
                <a:cs typeface="Arial-SGK-TV" pitchFamily="2" charset="0"/>
              </a:rPr>
              <a:t>CÔ </a:t>
            </a:r>
          </a:p>
          <a:p>
            <a:pPr algn="ctr"/>
            <a:r>
              <a:rPr lang="en-US" sz="4800" b="1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  <a:latin typeface="UTM Avo" pitchFamily="18" charset="0"/>
                <a:cs typeface="Arial-SGK-TV" pitchFamily="2" charset="0"/>
              </a:rPr>
              <a:t>SỨC KHỎE - HẠNH </a:t>
            </a:r>
            <a:r>
              <a:rPr lang="en-US" sz="4800" b="1" dirty="0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  <a:latin typeface="UTM Avo" pitchFamily="18" charset="0"/>
                <a:cs typeface="Arial-SGK-TV" pitchFamily="2" charset="0"/>
              </a:rPr>
              <a:t>PHÚC</a:t>
            </a:r>
          </a:p>
        </p:txBody>
      </p:sp>
    </p:spTree>
    <p:extLst>
      <p:ext uri="{BB962C8B-B14F-4D97-AF65-F5344CB8AC3E}">
        <p14:creationId xmlns:p14="http://schemas.microsoft.com/office/powerpoint/2010/main" val="336003017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57442" y="1864544"/>
            <a:ext cx="878655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err="1">
                <a:solidFill>
                  <a:srgbClr val="0000FF"/>
                </a:solidFill>
                <a:latin typeface="UTM Avo" pitchFamily="18" charset="0"/>
                <a:cs typeface="Arial-SGK-TV" pitchFamily="2" charset="0"/>
              </a:rPr>
              <a:t>Bài</a:t>
            </a:r>
            <a:r>
              <a:rPr lang="en-US" sz="4000" b="1">
                <a:solidFill>
                  <a:srgbClr val="0000FF"/>
                </a:solidFill>
                <a:latin typeface="UTM Avo" pitchFamily="18" charset="0"/>
                <a:cs typeface="Arial-SGK-TV" pitchFamily="2" charset="0"/>
              </a:rPr>
              <a:t> 34</a:t>
            </a:r>
            <a:endParaRPr lang="en-US" sz="4000" b="1" dirty="0">
              <a:solidFill>
                <a:srgbClr val="0000FF"/>
              </a:solidFill>
              <a:latin typeface="UTM Avo" pitchFamily="18" charset="0"/>
              <a:cs typeface="Arial-SGK-TV" pitchFamily="2" charset="0"/>
            </a:endParaRPr>
          </a:p>
          <a:p>
            <a:pPr algn="ctr"/>
            <a:r>
              <a:rPr lang="en-US" sz="4000" b="1">
                <a:solidFill>
                  <a:srgbClr val="FF0000"/>
                </a:solidFill>
                <a:latin typeface="UTM Avo" pitchFamily="18" charset="0"/>
                <a:cs typeface="Arial-SGK-TV" pitchFamily="2" charset="0"/>
              </a:rPr>
              <a:t>XEM GIỜ ĐÚNG TRÊN ĐỒNG HỒ</a:t>
            </a:r>
            <a:endParaRPr lang="en-US" sz="4000" b="1" dirty="0">
              <a:solidFill>
                <a:srgbClr val="FF0000"/>
              </a:solidFill>
              <a:latin typeface="UTM Avo" pitchFamily="18" charset="0"/>
              <a:cs typeface="Arial-SGK-TV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3201987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2068609" y="1996380"/>
            <a:ext cx="524659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b="1" i="1">
                <a:solidFill>
                  <a:srgbClr val="FF0000"/>
                </a:solidFill>
                <a:latin typeface="UTM Avo" pitchFamily="18" charset="0"/>
                <a:cs typeface="Arial-SGK-TV" pitchFamily="2" charset="0"/>
              </a:rPr>
              <a:t>Khám phá</a:t>
            </a:r>
            <a:endParaRPr lang="en-US" sz="7200" b="1" i="1" dirty="0">
              <a:solidFill>
                <a:srgbClr val="FF0000"/>
              </a:solidFill>
              <a:latin typeface="UTM Avo" pitchFamily="18" charset="0"/>
              <a:cs typeface="Arial-SGK-TV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2427098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4" descr="220px-2010-07-20_Black_windup_alarm_clock_face">
            <a:extLst>
              <a:ext uri="{FF2B5EF4-FFF2-40B4-BE49-F238E27FC236}">
                <a16:creationId xmlns:a16="http://schemas.microsoft.com/office/drawing/2014/main" xmlns="" id="{9BE095A5-8118-43C3-B3C5-C236250192E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28600"/>
            <a:ext cx="2794000" cy="355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7" descr="dong-ho-de-ban-bao-thuc-standard-clock-gt183-trang-2216-0899351-1-catalog_233">
            <a:extLst>
              <a:ext uri="{FF2B5EF4-FFF2-40B4-BE49-F238E27FC236}">
                <a16:creationId xmlns:a16="http://schemas.microsoft.com/office/drawing/2014/main" xmlns="" id="{2DD006F9-5980-4C65-ADC1-0E4A61246FE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9875" y="381000"/>
            <a:ext cx="2524125" cy="274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Picture 8" descr="dong-ho-bao-thuc-hello-kitty-6977-9998791-3a5a007708c2ad9fde940b18577c57a5-catalog_233">
            <a:extLst>
              <a:ext uri="{FF2B5EF4-FFF2-40B4-BE49-F238E27FC236}">
                <a16:creationId xmlns:a16="http://schemas.microsoft.com/office/drawing/2014/main" xmlns="" id="{AAF00709-D3F7-4987-BF8E-867C235713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527050"/>
            <a:ext cx="2959100" cy="295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1" name="Picture 5" descr="1493835773_Dong-ho-Epos-Swiss-3387">
            <a:extLst>
              <a:ext uri="{FF2B5EF4-FFF2-40B4-BE49-F238E27FC236}">
                <a16:creationId xmlns:a16="http://schemas.microsoft.com/office/drawing/2014/main" xmlns="" id="{27708051-A550-4AE5-9B59-D47D122A703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3800" y="3436938"/>
            <a:ext cx="1676400" cy="2914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2" name="Picture 7" descr="1967340904_Dong-ho-Bruno-Sohnle-17-33065-122">
            <a:extLst>
              <a:ext uri="{FF2B5EF4-FFF2-40B4-BE49-F238E27FC236}">
                <a16:creationId xmlns:a16="http://schemas.microsoft.com/office/drawing/2014/main" xmlns="" id="{EF745FA5-2866-4A41-B4A0-0FF67AC63F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3657600"/>
            <a:ext cx="1676400" cy="274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3" name="Picture 9" descr="BL9000-32A_thumb">
            <a:extLst>
              <a:ext uri="{FF2B5EF4-FFF2-40B4-BE49-F238E27FC236}">
                <a16:creationId xmlns:a16="http://schemas.microsoft.com/office/drawing/2014/main" xmlns="" id="{D362EBE0-EE39-49B9-A508-B6ED52FA99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73315">
            <a:off x="6511925" y="3656013"/>
            <a:ext cx="2057400" cy="243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Kết quả hình ảnh cho đồng hồ treo tường tam giác">
            <a:extLst>
              <a:ext uri="{FF2B5EF4-FFF2-40B4-BE49-F238E27FC236}">
                <a16:creationId xmlns:a16="http://schemas.microsoft.com/office/drawing/2014/main" xmlns="" id="{F2A6CE5C-7488-44EB-92D0-CFBA0706C59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33400"/>
            <a:ext cx="2590800" cy="2284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4" descr="Kết quả hình ảnh cho đồng hồ treo tường bầu dục">
            <a:extLst>
              <a:ext uri="{FF2B5EF4-FFF2-40B4-BE49-F238E27FC236}">
                <a16:creationId xmlns:a16="http://schemas.microsoft.com/office/drawing/2014/main" xmlns="" id="{E7B582EF-8320-4BA9-B14D-576130F2E36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0" y="419100"/>
            <a:ext cx="2284413" cy="281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4" name="Picture 6" descr="Kết quả hình ảnh cho đồng hồ treo tường hình chữ nhật">
            <a:extLst>
              <a:ext uri="{FF2B5EF4-FFF2-40B4-BE49-F238E27FC236}">
                <a16:creationId xmlns:a16="http://schemas.microsoft.com/office/drawing/2014/main" xmlns="" id="{A982839C-53B9-4BC5-B2C2-E9233321649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0" y="25400"/>
            <a:ext cx="3200400" cy="320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5" name="Picture 9" descr="dong-ho-treo-tuong-co">
            <a:extLst>
              <a:ext uri="{FF2B5EF4-FFF2-40B4-BE49-F238E27FC236}">
                <a16:creationId xmlns:a16="http://schemas.microsoft.com/office/drawing/2014/main" xmlns="" id="{E9B7B32C-66A5-4B12-BEEB-28569B0CABF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138" y="3455988"/>
            <a:ext cx="2400300" cy="3152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6" name="Picture 8" descr="Kết quả hình ảnh cho đồng hồ treo tường">
            <a:extLst>
              <a:ext uri="{FF2B5EF4-FFF2-40B4-BE49-F238E27FC236}">
                <a16:creationId xmlns:a16="http://schemas.microsoft.com/office/drawing/2014/main" xmlns="" id="{1AAD4429-4736-408E-8FB4-B870681D36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3538538"/>
            <a:ext cx="2743200" cy="274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7" name="Picture 28" descr="F-01 GP">
            <a:extLst>
              <a:ext uri="{FF2B5EF4-FFF2-40B4-BE49-F238E27FC236}">
                <a16:creationId xmlns:a16="http://schemas.microsoft.com/office/drawing/2014/main" xmlns="" id="{16345109-54D9-4E15-95CB-D86CA33EAD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0" y="3355975"/>
            <a:ext cx="2667000" cy="335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DA185171-E080-4B24-BF1F-3AA3506A27F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11159" t="23771" r="60870" b="11785"/>
          <a:stretch/>
        </p:blipFill>
        <p:spPr>
          <a:xfrm>
            <a:off x="1815548" y="270451"/>
            <a:ext cx="6003236" cy="63170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21040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631E9414-091C-4387-A85F-69CFA348508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0"/>
                    </a14:imgEffect>
                  </a14:imgLayer>
                </a14:imgProps>
              </a:ext>
            </a:extLst>
          </a:blip>
          <a:srcRect l="38406" t="28725" r="38261" b="26938"/>
          <a:stretch/>
        </p:blipFill>
        <p:spPr>
          <a:xfrm>
            <a:off x="161068" y="741779"/>
            <a:ext cx="3237617" cy="3458819"/>
          </a:xfrm>
          <a:prstGeom prst="rect">
            <a:avLst/>
          </a:prstGeom>
        </p:spPr>
      </p:pic>
      <p:sp>
        <p:nvSpPr>
          <p:cNvPr id="5" name="Text Box 28">
            <a:extLst>
              <a:ext uri="{FF2B5EF4-FFF2-40B4-BE49-F238E27FC236}">
                <a16:creationId xmlns:a16="http://schemas.microsoft.com/office/drawing/2014/main" xmlns="" id="{0090A9CD-DFE2-4CD4-8F9E-2770BB8E327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72074" y="1298707"/>
            <a:ext cx="2402126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r>
              <a:rPr lang="en-US" altLang="en-US" sz="2800" b="1">
                <a:solidFill>
                  <a:srgbClr val="002060"/>
                </a:solidFill>
                <a:latin typeface="UTM Avo" pitchFamily="18" charset="0"/>
                <a:cs typeface="Arial-SGK-TV" pitchFamily="2" charset="0"/>
              </a:rPr>
              <a:t>Kim dài</a:t>
            </a:r>
            <a:endParaRPr lang="en-US" altLang="en-US" sz="2800" b="1" dirty="0">
              <a:solidFill>
                <a:srgbClr val="002060"/>
              </a:solidFill>
              <a:latin typeface="UTM Avo" pitchFamily="18" charset="0"/>
              <a:cs typeface="Arial-SGK-TV" pitchFamily="2" charset="0"/>
            </a:endParaRPr>
          </a:p>
        </p:txBody>
      </p:sp>
      <p:sp>
        <p:nvSpPr>
          <p:cNvPr id="6" name="Text Box 28">
            <a:extLst>
              <a:ext uri="{FF2B5EF4-FFF2-40B4-BE49-F238E27FC236}">
                <a16:creationId xmlns:a16="http://schemas.microsoft.com/office/drawing/2014/main" xmlns="" id="{D809978F-EEEB-4C16-9C9E-4C654AE95CF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72074" y="2163413"/>
            <a:ext cx="2402126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r>
              <a:rPr lang="en-US" altLang="en-US" sz="2800" b="1">
                <a:solidFill>
                  <a:srgbClr val="002060"/>
                </a:solidFill>
                <a:latin typeface="UTM Avo" pitchFamily="18" charset="0"/>
                <a:cs typeface="Arial-SGK-TV" pitchFamily="2" charset="0"/>
              </a:rPr>
              <a:t>Kim ngắn </a:t>
            </a:r>
            <a:endParaRPr lang="en-US" altLang="en-US" sz="2800" b="1" dirty="0">
              <a:solidFill>
                <a:srgbClr val="002060"/>
              </a:solidFill>
              <a:latin typeface="UTM Avo" pitchFamily="18" charset="0"/>
              <a:cs typeface="Arial-SGK-TV" pitchFamily="2" charset="0"/>
            </a:endParaRPr>
          </a:p>
        </p:txBody>
      </p:sp>
      <p:sp>
        <p:nvSpPr>
          <p:cNvPr id="7" name="Text Box 28">
            <a:extLst>
              <a:ext uri="{FF2B5EF4-FFF2-40B4-BE49-F238E27FC236}">
                <a16:creationId xmlns:a16="http://schemas.microsoft.com/office/drawing/2014/main" xmlns="" id="{3A38C8D0-3C95-4577-A882-36914E6BFA0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72074" y="3028119"/>
            <a:ext cx="6241774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r>
              <a:rPr lang="en-US" altLang="en-US" sz="2800" b="1">
                <a:solidFill>
                  <a:srgbClr val="002060"/>
                </a:solidFill>
                <a:latin typeface="UTM Avo" pitchFamily="18" charset="0"/>
                <a:cs typeface="Arial-SGK-TV" pitchFamily="2" charset="0"/>
              </a:rPr>
              <a:t>Đồng hồ báo thức lúc 6 giờ.</a:t>
            </a:r>
            <a:endParaRPr lang="en-US" altLang="en-US" sz="2800" b="1" dirty="0">
              <a:solidFill>
                <a:srgbClr val="002060"/>
              </a:solidFill>
              <a:latin typeface="UTM Avo" pitchFamily="18" charset="0"/>
              <a:cs typeface="Arial-SGK-TV" pitchFamily="2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DD306F59-9254-41D1-A7DF-B67A2E35D3B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6200000">
            <a:off x="6012208" y="1100528"/>
            <a:ext cx="144000" cy="1069093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xmlns="" id="{58C27FC5-3F43-4C2B-AA9C-6AC0270667E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16200000">
            <a:off x="5810499" y="2196720"/>
            <a:ext cx="211848" cy="64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62529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050109" y="2105561"/>
            <a:ext cx="525183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b="1" i="1">
                <a:solidFill>
                  <a:srgbClr val="FF0000"/>
                </a:solidFill>
                <a:latin typeface="UTM Avo" pitchFamily="18" charset="0"/>
                <a:cs typeface="Arial-SGK-TV" pitchFamily="2" charset="0"/>
              </a:rPr>
              <a:t>Hoạt động</a:t>
            </a:r>
            <a:endParaRPr lang="en-US" sz="7200" b="1" i="1" dirty="0">
              <a:solidFill>
                <a:srgbClr val="FF0000"/>
              </a:solidFill>
              <a:latin typeface="UTM Avo" pitchFamily="18" charset="0"/>
              <a:cs typeface="Arial-SGK-TV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0861004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1394" y="88223"/>
            <a:ext cx="597712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>
                <a:solidFill>
                  <a:srgbClr val="002060"/>
                </a:solidFill>
                <a:latin typeface="UTM Avo" pitchFamily="18" charset="0"/>
                <a:cs typeface="Arial-SGK-TV" pitchFamily="2" charset="0"/>
              </a:rPr>
              <a:t>Bài 1: Các bạn làm gì lúc mấy giờ?</a:t>
            </a:r>
            <a:endParaRPr lang="en-US" sz="2000" b="1" dirty="0">
              <a:solidFill>
                <a:srgbClr val="002060"/>
              </a:solidFill>
              <a:latin typeface="UTM Avo" pitchFamily="18" charset="0"/>
              <a:cs typeface="Arial-SGK-TV" pitchFamily="2" charset="0"/>
            </a:endParaRPr>
          </a:p>
        </p:txBody>
      </p:sp>
      <p:grpSp>
        <p:nvGrpSpPr>
          <p:cNvPr id="32" name="Group 31">
            <a:extLst>
              <a:ext uri="{FF2B5EF4-FFF2-40B4-BE49-F238E27FC236}">
                <a16:creationId xmlns:a16="http://schemas.microsoft.com/office/drawing/2014/main" xmlns="" id="{8429E252-23B0-4584-B5DF-38D3A8F7D82E}"/>
              </a:ext>
            </a:extLst>
          </p:cNvPr>
          <p:cNvGrpSpPr/>
          <p:nvPr/>
        </p:nvGrpSpPr>
        <p:grpSpPr>
          <a:xfrm>
            <a:off x="670222" y="626181"/>
            <a:ext cx="7803555" cy="2411895"/>
            <a:chOff x="187307" y="692441"/>
            <a:chExt cx="8238901" cy="2841344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xmlns="" id="{5AD9B066-05DC-4A44-A63E-6883BBB0667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rcRect l="6087" t="41815" r="19274" b="12043"/>
            <a:stretch/>
          </p:blipFill>
          <p:spPr>
            <a:xfrm>
              <a:off x="251394" y="692441"/>
              <a:ext cx="8174814" cy="2841344"/>
            </a:xfrm>
            <a:prstGeom prst="rect">
              <a:avLst/>
            </a:prstGeom>
          </p:spPr>
        </p:pic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xmlns="" id="{25EB8FDB-3514-42D9-AAA1-A03F5D910EBF}"/>
                </a:ext>
              </a:extLst>
            </p:cNvPr>
            <p:cNvSpPr txBox="1"/>
            <p:nvPr/>
          </p:nvSpPr>
          <p:spPr>
            <a:xfrm>
              <a:off x="187307" y="755376"/>
              <a:ext cx="2505809" cy="471351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sz="2000" b="1">
                  <a:latin typeface="UTM Avo" pitchFamily="18" charset="0"/>
                  <a:cs typeface="Arial-SGK-TV" pitchFamily="2" charset="0"/>
                </a:rPr>
                <a:t>a) Buổi sáng</a:t>
              </a:r>
              <a:endParaRPr lang="en-US" sz="2000" b="1" dirty="0">
                <a:latin typeface="UTM Avo" pitchFamily="18" charset="0"/>
                <a:cs typeface="Arial-SGK-TV" pitchFamily="2" charset="0"/>
              </a:endParaRPr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xmlns="" id="{345B1FAA-92B5-40AF-9CF1-3005204621BC}"/>
                </a:ext>
              </a:extLst>
            </p:cNvPr>
            <p:cNvSpPr txBox="1"/>
            <p:nvPr/>
          </p:nvSpPr>
          <p:spPr>
            <a:xfrm>
              <a:off x="4365305" y="742125"/>
              <a:ext cx="2388715" cy="471351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sz="2000" b="1">
                  <a:latin typeface="UTM Avo" pitchFamily="18" charset="0"/>
                  <a:cs typeface="Arial-SGK-TV" pitchFamily="2" charset="0"/>
                </a:rPr>
                <a:t>b) Buổi tr</a:t>
              </a:r>
              <a:r>
                <a:rPr lang="vi-VN" sz="2000" b="1">
                  <a:latin typeface="Arial-SGK-TV" pitchFamily="2" charset="0"/>
                  <a:cs typeface="Arial-SGK-TV" pitchFamily="2" charset="0"/>
                </a:rPr>
                <a:t>ư</a:t>
              </a:r>
              <a:r>
                <a:rPr lang="en-US" sz="2000" b="1">
                  <a:latin typeface="UTM Avo" pitchFamily="18" charset="0"/>
                  <a:cs typeface="Arial-SGK-TV" pitchFamily="2" charset="0"/>
                </a:rPr>
                <a:t>a</a:t>
              </a:r>
              <a:endParaRPr lang="en-US" sz="2000" b="1" dirty="0">
                <a:latin typeface="UTM Avo" pitchFamily="18" charset="0"/>
                <a:cs typeface="Arial-SGK-TV" pitchFamily="2" charset="0"/>
              </a:endParaRPr>
            </a:p>
          </p:txBody>
        </p:sp>
      </p:grpSp>
      <p:grpSp>
        <p:nvGrpSpPr>
          <p:cNvPr id="35" name="Group 34">
            <a:extLst>
              <a:ext uri="{FF2B5EF4-FFF2-40B4-BE49-F238E27FC236}">
                <a16:creationId xmlns:a16="http://schemas.microsoft.com/office/drawing/2014/main" xmlns="" id="{9527258F-D3A3-47E4-83C4-B5E186E5D2B7}"/>
              </a:ext>
            </a:extLst>
          </p:cNvPr>
          <p:cNvGrpSpPr/>
          <p:nvPr/>
        </p:nvGrpSpPr>
        <p:grpSpPr>
          <a:xfrm>
            <a:off x="670222" y="3694092"/>
            <a:ext cx="7742854" cy="2696961"/>
            <a:chOff x="670222" y="3694092"/>
            <a:chExt cx="7742854" cy="2696961"/>
          </a:xfrm>
        </p:grpSpPr>
        <p:pic>
          <p:nvPicPr>
            <p:cNvPr id="31" name="Picture 30">
              <a:extLst>
                <a:ext uri="{FF2B5EF4-FFF2-40B4-BE49-F238E27FC236}">
                  <a16:creationId xmlns:a16="http://schemas.microsoft.com/office/drawing/2014/main" xmlns="" id="{15901C0E-572B-4EDD-BC62-2F6FEEA74B9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rcRect l="4783" t="33051" r="18551" b="20033"/>
            <a:stretch/>
          </p:blipFill>
          <p:spPr>
            <a:xfrm>
              <a:off x="670222" y="3727161"/>
              <a:ext cx="7742854" cy="2663892"/>
            </a:xfrm>
            <a:prstGeom prst="rect">
              <a:avLst/>
            </a:prstGeom>
          </p:spPr>
        </p:pic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xmlns="" id="{DC66518E-504A-41A5-AA1F-3636DB77FB89}"/>
                </a:ext>
              </a:extLst>
            </p:cNvPr>
            <p:cNvSpPr txBox="1"/>
            <p:nvPr/>
          </p:nvSpPr>
          <p:spPr>
            <a:xfrm>
              <a:off x="670222" y="3694092"/>
              <a:ext cx="2373401" cy="400110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sz="2000" b="1">
                  <a:latin typeface="UTM Avo" pitchFamily="18" charset="0"/>
                  <a:cs typeface="Arial-SGK-TV" pitchFamily="2" charset="0"/>
                </a:rPr>
                <a:t>c) Buổi chiều</a:t>
              </a:r>
              <a:endParaRPr lang="en-US" sz="2000" b="1" dirty="0">
                <a:latin typeface="UTM Avo" pitchFamily="18" charset="0"/>
                <a:cs typeface="Arial-SGK-TV" pitchFamily="2" charset="0"/>
              </a:endParaRPr>
            </a:p>
          </p:txBody>
        </p: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xmlns="" id="{FEBD9813-ACEF-486D-80E9-D85DC2B6036B}"/>
                </a:ext>
              </a:extLst>
            </p:cNvPr>
            <p:cNvSpPr txBox="1"/>
            <p:nvPr/>
          </p:nvSpPr>
          <p:spPr>
            <a:xfrm>
              <a:off x="4516547" y="3694092"/>
              <a:ext cx="2373401" cy="400110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sz="2000" b="1">
                  <a:latin typeface="UTM Avo" pitchFamily="18" charset="0"/>
                  <a:cs typeface="Arial-SGK-TV" pitchFamily="2" charset="0"/>
                </a:rPr>
                <a:t>d) Buổi tối</a:t>
              </a:r>
              <a:endParaRPr lang="en-US" sz="2000" b="1" dirty="0">
                <a:latin typeface="UTM Avo" pitchFamily="18" charset="0"/>
                <a:cs typeface="Arial-SGK-TV" pitchFamily="2" charset="0"/>
              </a:endParaRPr>
            </a:p>
          </p:txBody>
        </p:sp>
      </p:grpSp>
      <p:sp>
        <p:nvSpPr>
          <p:cNvPr id="36" name="TextBox 35">
            <a:extLst>
              <a:ext uri="{FF2B5EF4-FFF2-40B4-BE49-F238E27FC236}">
                <a16:creationId xmlns:a16="http://schemas.microsoft.com/office/drawing/2014/main" xmlns="" id="{3EFF86C6-94D4-4834-9E26-CE43B5487251}"/>
              </a:ext>
            </a:extLst>
          </p:cNvPr>
          <p:cNvSpPr txBox="1"/>
          <p:nvPr/>
        </p:nvSpPr>
        <p:spPr>
          <a:xfrm>
            <a:off x="651331" y="3102571"/>
            <a:ext cx="366482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>
                <a:solidFill>
                  <a:srgbClr val="FF0000"/>
                </a:solidFill>
                <a:latin typeface="UTM Avo" pitchFamily="18" charset="0"/>
                <a:cs typeface="Arial-SGK-TV" pitchFamily="2" charset="0"/>
              </a:rPr>
              <a:t>Bạn học bài lúc 9 giờ.</a:t>
            </a:r>
            <a:endParaRPr lang="en-US" sz="2000" b="1" dirty="0">
              <a:solidFill>
                <a:srgbClr val="FF0000"/>
              </a:solidFill>
              <a:latin typeface="UTM Avo" pitchFamily="18" charset="0"/>
              <a:cs typeface="Arial-SGK-TV" pitchFamily="2" charset="0"/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xmlns="" id="{B19B3D7E-2194-405A-B746-96B8D40D9E06}"/>
              </a:ext>
            </a:extLst>
          </p:cNvPr>
          <p:cNvSpPr txBox="1"/>
          <p:nvPr/>
        </p:nvSpPr>
        <p:spPr>
          <a:xfrm>
            <a:off x="4867390" y="3080251"/>
            <a:ext cx="41440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>
                <a:solidFill>
                  <a:srgbClr val="FF0000"/>
                </a:solidFill>
                <a:latin typeface="UTM Avo" pitchFamily="18" charset="0"/>
                <a:cs typeface="Arial-SGK-TV" pitchFamily="2" charset="0"/>
              </a:rPr>
              <a:t>Các bạn ăn trưa lúc 11 giờ.</a:t>
            </a:r>
            <a:endParaRPr lang="en-US" sz="2000" b="1" dirty="0">
              <a:solidFill>
                <a:srgbClr val="FF0000"/>
              </a:solidFill>
              <a:latin typeface="UTM Avo" pitchFamily="18" charset="0"/>
              <a:cs typeface="Arial-SGK-TV" pitchFamily="2" charset="0"/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xmlns="" id="{51CFB6E6-5964-4428-8214-4F1146951B63}"/>
              </a:ext>
            </a:extLst>
          </p:cNvPr>
          <p:cNvSpPr txBox="1"/>
          <p:nvPr/>
        </p:nvSpPr>
        <p:spPr>
          <a:xfrm>
            <a:off x="62227" y="6243905"/>
            <a:ext cx="489727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>
                <a:solidFill>
                  <a:srgbClr val="FF0000"/>
                </a:solidFill>
                <a:latin typeface="UTM Avo" pitchFamily="18" charset="0"/>
                <a:cs typeface="Arial-SGK-TV" pitchFamily="2" charset="0"/>
              </a:rPr>
              <a:t>Các bạn chơi đá bóng lúc 5 giờ.</a:t>
            </a:r>
            <a:endParaRPr lang="en-US" sz="2000" b="1" dirty="0">
              <a:solidFill>
                <a:srgbClr val="FF0000"/>
              </a:solidFill>
              <a:latin typeface="UTM Avo" pitchFamily="18" charset="0"/>
              <a:cs typeface="Arial-SGK-TV" pitchFamily="2" charset="0"/>
            </a:endParaRP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xmlns="" id="{9FA4E3B0-47E5-4BF1-964D-765D0AFFB46D}"/>
              </a:ext>
            </a:extLst>
          </p:cNvPr>
          <p:cNvSpPr txBox="1"/>
          <p:nvPr/>
        </p:nvSpPr>
        <p:spPr>
          <a:xfrm>
            <a:off x="4959502" y="6294484"/>
            <a:ext cx="369351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>
                <a:solidFill>
                  <a:srgbClr val="FF0000"/>
                </a:solidFill>
                <a:latin typeface="UTM Avo" pitchFamily="18" charset="0"/>
                <a:cs typeface="Arial-SGK-TV" pitchFamily="2" charset="0"/>
              </a:rPr>
              <a:t>Bạn đi ngủ lúc 10 giờ.</a:t>
            </a:r>
            <a:endParaRPr lang="en-US" sz="2000" b="1" dirty="0">
              <a:solidFill>
                <a:srgbClr val="FF0000"/>
              </a:solidFill>
              <a:latin typeface="UTM Avo" pitchFamily="18" charset="0"/>
              <a:cs typeface="Arial-SGK-TV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333814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/>
      <p:bldP spid="37" grpId="0"/>
      <p:bldP spid="38" grpId="0"/>
      <p:bldP spid="39" grpId="0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403</TotalTime>
  <Words>169</Words>
  <Application>Microsoft Office PowerPoint</Application>
  <PresentationFormat>On-screen Show (4:3)</PresentationFormat>
  <Paragraphs>34</Paragraphs>
  <Slides>12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12</vt:i4>
      </vt:variant>
    </vt:vector>
  </HeadingPairs>
  <TitlesOfParts>
    <vt:vector size="14" baseType="lpstr">
      <vt:lpstr>Office Theme</vt:lpstr>
      <vt:lpstr>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NguyenSim</dc:creator>
  <cp:lastModifiedBy>HH</cp:lastModifiedBy>
  <cp:revision>50</cp:revision>
  <dcterms:created xsi:type="dcterms:W3CDTF">2020-08-13T02:00:35Z</dcterms:created>
  <dcterms:modified xsi:type="dcterms:W3CDTF">2021-04-11T16:03:16Z</dcterms:modified>
</cp:coreProperties>
</file>