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7" r:id="rId9"/>
    <p:sldId id="269" r:id="rId10"/>
    <p:sldId id="270" r:id="rId11"/>
    <p:sldId id="271" r:id="rId12"/>
    <p:sldId id="272" r:id="rId13"/>
    <p:sldId id="273"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7" autoAdjust="0"/>
    <p:restoredTop sz="94660"/>
  </p:normalViewPr>
  <p:slideViewPr>
    <p:cSldViewPr>
      <p:cViewPr>
        <p:scale>
          <a:sx n="80" d="100"/>
          <a:sy n="80" d="100"/>
        </p:scale>
        <p:origin x="-1098" y="-72"/>
      </p:cViewPr>
      <p:guideLst>
        <p:guide orient="horz" pos="2160"/>
        <p:guide pos="2880"/>
      </p:guideLst>
    </p:cSldViewPr>
  </p:slid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B7B421-FF65-422F-9CD8-2F9CA14A1C9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23404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7B421-FF65-422F-9CD8-2F9CA14A1C9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362105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7B421-FF65-422F-9CD8-2F9CA14A1C9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256107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7B421-FF65-422F-9CD8-2F9CA14A1C9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190374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B7B421-FF65-422F-9CD8-2F9CA14A1C9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165679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B7B421-FF65-422F-9CD8-2F9CA14A1C90}"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378690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B7B421-FF65-422F-9CD8-2F9CA14A1C90}"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171115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B7B421-FF65-422F-9CD8-2F9CA14A1C90}"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370712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7B421-FF65-422F-9CD8-2F9CA14A1C90}"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25815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7B421-FF65-422F-9CD8-2F9CA14A1C90}"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238443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B7B421-FF65-422F-9CD8-2F9CA14A1C90}"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1D01A-0616-49DB-A1CD-0C0D7FD9C1D2}" type="slidenum">
              <a:rPr lang="en-US" smtClean="0"/>
              <a:t>‹#›</a:t>
            </a:fld>
            <a:endParaRPr lang="en-US"/>
          </a:p>
        </p:txBody>
      </p:sp>
    </p:spTree>
    <p:extLst>
      <p:ext uri="{BB962C8B-B14F-4D97-AF65-F5344CB8AC3E}">
        <p14:creationId xmlns:p14="http://schemas.microsoft.com/office/powerpoint/2010/main" val="320115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7B421-FF65-422F-9CD8-2F9CA14A1C90}" type="datetimeFigureOut">
              <a:rPr lang="en-US" smtClean="0"/>
              <a:t>3/6/2021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1D01A-0616-49DB-A1CD-0C0D7FD9C1D2}" type="slidenum">
              <a:rPr lang="en-US" smtClean="0"/>
              <a:t>‹#›</a:t>
            </a:fld>
            <a:endParaRPr lang="en-US"/>
          </a:p>
        </p:txBody>
      </p:sp>
    </p:spTree>
    <p:extLst>
      <p:ext uri="{BB962C8B-B14F-4D97-AF65-F5344CB8AC3E}">
        <p14:creationId xmlns:p14="http://schemas.microsoft.com/office/powerpoint/2010/main" val="129357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6.wav"/><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7.pn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7.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slide" Target="slide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7.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7.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035175"/>
            <a:ext cx="8001000" cy="1470025"/>
          </a:xfrm>
        </p:spPr>
        <p:txBody>
          <a:bodyPr>
            <a:noAutofit/>
          </a:bodyPr>
          <a:lstStyle/>
          <a:p>
            <a:r>
              <a:rPr lang="en-US" b="1" dirty="0" smtClean="0">
                <a:solidFill>
                  <a:srgbClr val="002060"/>
                </a:solidFill>
                <a:latin typeface="Times New Roman" pitchFamily="18" charset="0"/>
                <a:cs typeface="Times New Roman" pitchFamily="18" charset="0"/>
              </a:rPr>
              <a:t>Bài 63: </a:t>
            </a:r>
            <a:br>
              <a:rPr lang="en-US" b="1" dirty="0" smtClean="0">
                <a:solidFill>
                  <a:srgbClr val="00206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ĐỘNG VẬT ĂN GÌ ĐỂ SỐNG?</a:t>
            </a:r>
            <a:endParaRPr lang="en-US" b="1" dirty="0">
              <a:solidFill>
                <a:srgbClr val="002060"/>
              </a:solidFill>
              <a:latin typeface="Times New Roman" pitchFamily="18" charset="0"/>
              <a:cs typeface="Times New Roman" pitchFamily="18" charset="0"/>
            </a:endParaRPr>
          </a:p>
        </p:txBody>
      </p:sp>
      <p:sp>
        <p:nvSpPr>
          <p:cNvPr id="5" name="Title 1"/>
          <p:cNvSpPr txBox="1">
            <a:spLocks/>
          </p:cNvSpPr>
          <p:nvPr/>
        </p:nvSpPr>
        <p:spPr>
          <a:xfrm>
            <a:off x="762000" y="1066800"/>
            <a:ext cx="80010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lumMod val="75000"/>
                  </a:schemeClr>
                </a:solidFill>
                <a:latin typeface="Times New Roman" pitchFamily="18" charset="0"/>
                <a:cs typeface="Times New Roman" pitchFamily="18" charset="0"/>
              </a:rPr>
              <a:t>KHOA </a:t>
            </a:r>
            <a:r>
              <a:rPr lang="en-US" b="1" dirty="0" smtClean="0">
                <a:solidFill>
                  <a:schemeClr val="accent2">
                    <a:lumMod val="75000"/>
                  </a:schemeClr>
                </a:solidFill>
                <a:latin typeface="Times New Roman" pitchFamily="18" charset="0"/>
                <a:cs typeface="Times New Roman" pitchFamily="18" charset="0"/>
              </a:rPr>
              <a:t>HỌC 4</a:t>
            </a:r>
            <a:endParaRPr lang="en-US" b="1" dirty="0">
              <a:solidFill>
                <a:schemeClr val="accent2">
                  <a:lumMod val="75000"/>
                </a:schemeClr>
              </a:solidFill>
              <a:latin typeface="Times New Roman" pitchFamily="18" charset="0"/>
              <a:cs typeface="Times New Roman" pitchFamily="18" charset="0"/>
            </a:endParaRPr>
          </a:p>
        </p:txBody>
      </p:sp>
      <p:sp>
        <p:nvSpPr>
          <p:cNvPr id="6" name="Title 1"/>
          <p:cNvSpPr txBox="1">
            <a:spLocks/>
          </p:cNvSpPr>
          <p:nvPr/>
        </p:nvSpPr>
        <p:spPr>
          <a:xfrm>
            <a:off x="304800" y="1"/>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latin typeface="Times New Roman" pitchFamily="18" charset="0"/>
                <a:cs typeface="Times New Roman" pitchFamily="18" charset="0"/>
              </a:rPr>
              <a:t>TRƯỜNG TIỂU HỌC </a:t>
            </a:r>
            <a:r>
              <a:rPr lang="en-US" b="1" dirty="0" smtClean="0">
                <a:solidFill>
                  <a:srgbClr val="002060"/>
                </a:solidFill>
                <a:latin typeface="Times New Roman" pitchFamily="18" charset="0"/>
                <a:cs typeface="Times New Roman" pitchFamily="18" charset="0"/>
              </a:rPr>
              <a:t>GIA QUẤT</a:t>
            </a:r>
            <a:endParaRPr lang="en-US" b="1" dirty="0">
              <a:solidFill>
                <a:srgbClr val="002060"/>
              </a:solidFill>
              <a:latin typeface="Times New Roman" pitchFamily="18" charset="0"/>
              <a:cs typeface="Times New Roman" pitchFamily="18" charset="0"/>
            </a:endParaRPr>
          </a:p>
        </p:txBody>
      </p:sp>
      <p:sp>
        <p:nvSpPr>
          <p:cNvPr id="7" name="Title 1"/>
          <p:cNvSpPr txBox="1">
            <a:spLocks/>
          </p:cNvSpPr>
          <p:nvPr/>
        </p:nvSpPr>
        <p:spPr>
          <a:xfrm>
            <a:off x="1371600" y="6172200"/>
            <a:ext cx="80010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smtClean="0">
                <a:solidFill>
                  <a:srgbClr val="002060"/>
                </a:solidFill>
                <a:latin typeface="Times New Roman" pitchFamily="18" charset="0"/>
                <a:cs typeface="Times New Roman" pitchFamily="18" charset="0"/>
              </a:rPr>
              <a:t>Giáo</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viên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Nguyễn</a:t>
            </a:r>
            <a:r>
              <a:rPr lang="en-US" sz="3600" b="1" dirty="0" smtClean="0">
                <a:solidFill>
                  <a:srgbClr val="002060"/>
                </a:solidFill>
                <a:latin typeface="Times New Roman" pitchFamily="18" charset="0"/>
                <a:cs typeface="Times New Roman" pitchFamily="18" charset="0"/>
              </a:rPr>
              <a:t> Thu </a:t>
            </a:r>
            <a:r>
              <a:rPr lang="en-US" sz="3600" b="1" dirty="0" err="1" smtClean="0">
                <a:solidFill>
                  <a:srgbClr val="002060"/>
                </a:solidFill>
                <a:latin typeface="Times New Roman" pitchFamily="18" charset="0"/>
                <a:cs typeface="Times New Roman" pitchFamily="18" charset="0"/>
              </a:rPr>
              <a:t>Hường</a:t>
            </a:r>
            <a:endParaRPr lang="en-US"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60163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2"/>
                                        </p:tgtEl>
                                        <p:attrNameLst>
                                          <p:attrName>style.color</p:attrName>
                                        </p:attrNameLst>
                                      </p:cBhvr>
                                      <p:to>
                                        <a:schemeClr val="accent2"/>
                                      </p:to>
                                    </p:animClr>
                                    <p:animClr clrSpc="rgb" dir="cw">
                                      <p:cBhvr>
                                        <p:cTn id="7" dur="500" fill="hold"/>
                                        <p:tgtEl>
                                          <p:spTgt spid="2"/>
                                        </p:tgtEl>
                                        <p:attrNameLst>
                                          <p:attrName>fillcolor</p:attrName>
                                        </p:attrNameLst>
                                      </p:cBhvr>
                                      <p:to>
                                        <a:schemeClr val="accent2"/>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par>
                          <p:cTn id="10" fill="hold">
                            <p:stCondLst>
                              <p:cond delay="1650"/>
                            </p:stCondLst>
                            <p:childTnLst>
                              <p:par>
                                <p:cTn id="11" presetID="34" presetClass="emph" presetSubtype="0" fill="hold" grpId="1"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gtEl>
                                        <p:attrNameLst>
                                          <p:attrName>ppt_x</p:attrName>
                                          <p:attrName>ppt_y</p:attrName>
                                        </p:attrNameLst>
                                      </p:cBhvr>
                                    </p:animMotion>
                                    <p:animRot by="1500000">
                                      <p:cBhvr>
                                        <p:cTn id="13" dur="125" fill="hold">
                                          <p:stCondLst>
                                            <p:cond delay="0"/>
                                          </p:stCondLst>
                                        </p:cTn>
                                        <p:tgtEl>
                                          <p:spTgt spid="2"/>
                                        </p:tgtEl>
                                        <p:attrNameLst>
                                          <p:attrName>r</p:attrName>
                                        </p:attrNameLst>
                                      </p:cBhvr>
                                    </p:animRot>
                                    <p:animRot by="-1500000">
                                      <p:cBhvr>
                                        <p:cTn id="14" dur="125" fill="hold">
                                          <p:stCondLst>
                                            <p:cond delay="125"/>
                                          </p:stCondLst>
                                        </p:cTn>
                                        <p:tgtEl>
                                          <p:spTgt spid="2"/>
                                        </p:tgtEl>
                                        <p:attrNameLst>
                                          <p:attrName>r</p:attrName>
                                        </p:attrNameLst>
                                      </p:cBhvr>
                                    </p:animRot>
                                    <p:animRot by="-1500000">
                                      <p:cBhvr>
                                        <p:cTn id="15" dur="125" fill="hold">
                                          <p:stCondLst>
                                            <p:cond delay="250"/>
                                          </p:stCondLst>
                                        </p:cTn>
                                        <p:tgtEl>
                                          <p:spTgt spid="2"/>
                                        </p:tgtEl>
                                        <p:attrNameLst>
                                          <p:attrName>r</p:attrName>
                                        </p:attrNameLst>
                                      </p:cBhvr>
                                    </p:animRot>
                                    <p:animRot by="1500000">
                                      <p:cBhvr>
                                        <p:cTn id="16" dur="125" fill="hold">
                                          <p:stCondLst>
                                            <p:cond delay="375"/>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8" presetClass="emph" presetSubtype="0" fill="hold" grpId="0" nodeType="clickEffect">
                                  <p:stCondLst>
                                    <p:cond delay="0"/>
                                  </p:stCondLst>
                                  <p:iterate type="lt">
                                    <p:tmPct val="10000"/>
                                  </p:iterate>
                                  <p:childTnLst>
                                    <p:animClr clrSpc="rgb" dir="cw">
                                      <p:cBhvr override="childStyle">
                                        <p:cTn id="20" dur="500" fill="hold"/>
                                        <p:tgtEl>
                                          <p:spTgt spid="5"/>
                                        </p:tgtEl>
                                        <p:attrNameLst>
                                          <p:attrName>style.color</p:attrName>
                                        </p:attrNameLst>
                                      </p:cBhvr>
                                      <p:to>
                                        <a:schemeClr val="accent2"/>
                                      </p:to>
                                    </p:animClr>
                                    <p:animClr clrSpc="rgb" dir="cw">
                                      <p:cBhvr>
                                        <p:cTn id="21" dur="500" fill="hold"/>
                                        <p:tgtEl>
                                          <p:spTgt spid="5"/>
                                        </p:tgtEl>
                                        <p:attrNameLst>
                                          <p:attrName>fillcolor</p:attrName>
                                        </p:attrNameLst>
                                      </p:cBhvr>
                                      <p:to>
                                        <a:schemeClr val="accent2"/>
                                      </p:to>
                                    </p:animClr>
                                    <p:set>
                                      <p:cBhvr>
                                        <p:cTn id="22" dur="500" fill="hold"/>
                                        <p:tgtEl>
                                          <p:spTgt spid="5"/>
                                        </p:tgtEl>
                                        <p:attrNameLst>
                                          <p:attrName>fill.type</p:attrName>
                                        </p:attrNameLst>
                                      </p:cBhvr>
                                      <p:to>
                                        <p:strVal val="solid"/>
                                      </p:to>
                                    </p:set>
                                    <p:anim to="1.5" calcmode="lin" valueType="num">
                                      <p:cBhvr override="childStyle">
                                        <p:cTn id="23" dur="500" fill="hold"/>
                                        <p:tgtEl>
                                          <p:spTgt spid="5"/>
                                        </p:tgtEl>
                                        <p:attrNameLst>
                                          <p:attrName>style.fontSize</p:attrName>
                                        </p:attrNameLst>
                                      </p:cBhvr>
                                    </p:anim>
                                  </p:childTnLst>
                                </p:cTn>
                              </p:par>
                            </p:childTnLst>
                          </p:cTn>
                        </p:par>
                        <p:par>
                          <p:cTn id="24" fill="hold">
                            <p:stCondLst>
                              <p:cond delay="850"/>
                            </p:stCondLst>
                            <p:childTnLst>
                              <p:par>
                                <p:cTn id="25" presetID="34" presetClass="emph" presetSubtype="0" fill="hold" grpId="1"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5"/>
                                        </p:tgtEl>
                                        <p:attrNameLst>
                                          <p:attrName>ppt_x</p:attrName>
                                          <p:attrName>ppt_y</p:attrName>
                                        </p:attrNameLst>
                                      </p:cBhvr>
                                    </p:animMotion>
                                    <p:animRot by="1500000">
                                      <p:cBhvr>
                                        <p:cTn id="27" dur="125" fill="hold">
                                          <p:stCondLst>
                                            <p:cond delay="0"/>
                                          </p:stCondLst>
                                        </p:cTn>
                                        <p:tgtEl>
                                          <p:spTgt spid="5"/>
                                        </p:tgtEl>
                                        <p:attrNameLst>
                                          <p:attrName>r</p:attrName>
                                        </p:attrNameLst>
                                      </p:cBhvr>
                                    </p:animRot>
                                    <p:animRot by="-1500000">
                                      <p:cBhvr>
                                        <p:cTn id="28" dur="125" fill="hold">
                                          <p:stCondLst>
                                            <p:cond delay="125"/>
                                          </p:stCondLst>
                                        </p:cTn>
                                        <p:tgtEl>
                                          <p:spTgt spid="5"/>
                                        </p:tgtEl>
                                        <p:attrNameLst>
                                          <p:attrName>r</p:attrName>
                                        </p:attrNameLst>
                                      </p:cBhvr>
                                    </p:animRot>
                                    <p:animRot by="-1500000">
                                      <p:cBhvr>
                                        <p:cTn id="29" dur="125" fill="hold">
                                          <p:stCondLst>
                                            <p:cond delay="250"/>
                                          </p:stCondLst>
                                        </p:cTn>
                                        <p:tgtEl>
                                          <p:spTgt spid="5"/>
                                        </p:tgtEl>
                                        <p:attrNameLst>
                                          <p:attrName>r</p:attrName>
                                        </p:attrNameLst>
                                      </p:cBhvr>
                                    </p:animRot>
                                    <p:animRot by="1500000">
                                      <p:cBhvr>
                                        <p:cTn id="30" dur="125" fill="hold">
                                          <p:stCondLst>
                                            <p:cond delay="375"/>
                                          </p:stCondLst>
                                        </p:cTn>
                                        <p:tgtEl>
                                          <p:spTgt spid="5"/>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8" presetClass="emph" presetSubtype="0" fill="hold" grpId="0" nodeType="clickEffect">
                                  <p:stCondLst>
                                    <p:cond delay="0"/>
                                  </p:stCondLst>
                                  <p:iterate type="lt">
                                    <p:tmPct val="10000"/>
                                  </p:iterate>
                                  <p:childTnLst>
                                    <p:animClr clrSpc="rgb" dir="cw">
                                      <p:cBhvr override="childStyle">
                                        <p:cTn id="34" dur="500" fill="hold"/>
                                        <p:tgtEl>
                                          <p:spTgt spid="6"/>
                                        </p:tgtEl>
                                        <p:attrNameLst>
                                          <p:attrName>style.color</p:attrName>
                                        </p:attrNameLst>
                                      </p:cBhvr>
                                      <p:to>
                                        <a:schemeClr val="accent2"/>
                                      </p:to>
                                    </p:animClr>
                                    <p:animClr clrSpc="rgb" dir="cw">
                                      <p:cBhvr>
                                        <p:cTn id="35" dur="500" fill="hold"/>
                                        <p:tgtEl>
                                          <p:spTgt spid="6"/>
                                        </p:tgtEl>
                                        <p:attrNameLst>
                                          <p:attrName>fillcolor</p:attrName>
                                        </p:attrNameLst>
                                      </p:cBhvr>
                                      <p:to>
                                        <a:schemeClr val="accent2"/>
                                      </p:to>
                                    </p:animClr>
                                    <p:set>
                                      <p:cBhvr>
                                        <p:cTn id="36" dur="500" fill="hold"/>
                                        <p:tgtEl>
                                          <p:spTgt spid="6"/>
                                        </p:tgtEl>
                                        <p:attrNameLst>
                                          <p:attrName>fill.type</p:attrName>
                                        </p:attrNameLst>
                                      </p:cBhvr>
                                      <p:to>
                                        <p:strVal val="solid"/>
                                      </p:to>
                                    </p:set>
                                    <p:anim to="1.5" calcmode="lin" valueType="num">
                                      <p:cBhvr override="childStyle">
                                        <p:cTn id="37" dur="500" fill="hold"/>
                                        <p:tgtEl>
                                          <p:spTgt spid="6"/>
                                        </p:tgtEl>
                                        <p:attrNameLst>
                                          <p:attrName>style.fontSize</p:attrName>
                                        </p:attrNameLst>
                                      </p:cBhvr>
                                    </p:anim>
                                  </p:childTnLst>
                                </p:cTn>
                              </p:par>
                            </p:childTnLst>
                          </p:cTn>
                        </p:par>
                        <p:par>
                          <p:cTn id="38" fill="hold">
                            <p:stCondLst>
                              <p:cond delay="1450"/>
                            </p:stCondLst>
                            <p:childTnLst>
                              <p:par>
                                <p:cTn id="39" presetID="34" presetClass="emph" presetSubtype="0" fill="hold" grpId="1" nodeType="after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6"/>
                                        </p:tgtEl>
                                        <p:attrNameLst>
                                          <p:attrName>ppt_x</p:attrName>
                                          <p:attrName>ppt_y</p:attrName>
                                        </p:attrNameLst>
                                      </p:cBhvr>
                                    </p:animMotion>
                                    <p:animRot by="1500000">
                                      <p:cBhvr>
                                        <p:cTn id="41" dur="125" fill="hold">
                                          <p:stCondLst>
                                            <p:cond delay="0"/>
                                          </p:stCondLst>
                                        </p:cTn>
                                        <p:tgtEl>
                                          <p:spTgt spid="6"/>
                                        </p:tgtEl>
                                        <p:attrNameLst>
                                          <p:attrName>r</p:attrName>
                                        </p:attrNameLst>
                                      </p:cBhvr>
                                    </p:animRot>
                                    <p:animRot by="-1500000">
                                      <p:cBhvr>
                                        <p:cTn id="42" dur="125" fill="hold">
                                          <p:stCondLst>
                                            <p:cond delay="125"/>
                                          </p:stCondLst>
                                        </p:cTn>
                                        <p:tgtEl>
                                          <p:spTgt spid="6"/>
                                        </p:tgtEl>
                                        <p:attrNameLst>
                                          <p:attrName>r</p:attrName>
                                        </p:attrNameLst>
                                      </p:cBhvr>
                                    </p:animRot>
                                    <p:animRot by="-1500000">
                                      <p:cBhvr>
                                        <p:cTn id="43" dur="125" fill="hold">
                                          <p:stCondLst>
                                            <p:cond delay="250"/>
                                          </p:stCondLst>
                                        </p:cTn>
                                        <p:tgtEl>
                                          <p:spTgt spid="6"/>
                                        </p:tgtEl>
                                        <p:attrNameLst>
                                          <p:attrName>r</p:attrName>
                                        </p:attrNameLst>
                                      </p:cBhvr>
                                    </p:animRot>
                                    <p:animRot by="1500000">
                                      <p:cBhvr>
                                        <p:cTn id="44" dur="125" fill="hold">
                                          <p:stCondLst>
                                            <p:cond delay="375"/>
                                          </p:stCondLst>
                                        </p:cTn>
                                        <p:tgtEl>
                                          <p:spTgt spid="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8" presetClass="emph" presetSubtype="0" fill="hold" grpId="0" nodeType="clickEffect">
                                  <p:stCondLst>
                                    <p:cond delay="0"/>
                                  </p:stCondLst>
                                  <p:iterate type="lt">
                                    <p:tmPct val="10000"/>
                                  </p:iterate>
                                  <p:childTnLst>
                                    <p:animClr clrSpc="rgb" dir="cw">
                                      <p:cBhvr override="childStyle">
                                        <p:cTn id="48" dur="500" fill="hold"/>
                                        <p:tgtEl>
                                          <p:spTgt spid="7"/>
                                        </p:tgtEl>
                                        <p:attrNameLst>
                                          <p:attrName>style.color</p:attrName>
                                        </p:attrNameLst>
                                      </p:cBhvr>
                                      <p:to>
                                        <a:schemeClr val="accent2"/>
                                      </p:to>
                                    </p:animClr>
                                    <p:animClr clrSpc="rgb" dir="cw">
                                      <p:cBhvr>
                                        <p:cTn id="49" dur="500" fill="hold"/>
                                        <p:tgtEl>
                                          <p:spTgt spid="7"/>
                                        </p:tgtEl>
                                        <p:attrNameLst>
                                          <p:attrName>fillcolor</p:attrName>
                                        </p:attrNameLst>
                                      </p:cBhvr>
                                      <p:to>
                                        <a:schemeClr val="accent2"/>
                                      </p:to>
                                    </p:animClr>
                                    <p:set>
                                      <p:cBhvr>
                                        <p:cTn id="50" dur="500" fill="hold"/>
                                        <p:tgtEl>
                                          <p:spTgt spid="7"/>
                                        </p:tgtEl>
                                        <p:attrNameLst>
                                          <p:attrName>fill.type</p:attrName>
                                        </p:attrNameLst>
                                      </p:cBhvr>
                                      <p:to>
                                        <p:strVal val="solid"/>
                                      </p:to>
                                    </p:set>
                                    <p:anim to="1.5" calcmode="lin" valueType="num">
                                      <p:cBhvr override="childStyle">
                                        <p:cTn id="51" dur="500" fill="hold"/>
                                        <p:tgtEl>
                                          <p:spTgt spid="7"/>
                                        </p:tgtEl>
                                        <p:attrNameLst>
                                          <p:attrName>style.fontSize</p:attrName>
                                        </p:attrNameLst>
                                      </p:cBhvr>
                                    </p:anim>
                                  </p:childTnLst>
                                </p:cTn>
                              </p:par>
                            </p:childTnLst>
                          </p:cTn>
                        </p:par>
                        <p:par>
                          <p:cTn id="52" fill="hold">
                            <p:stCondLst>
                              <p:cond delay="1600"/>
                            </p:stCondLst>
                            <p:childTnLst>
                              <p:par>
                                <p:cTn id="53" presetID="34" presetClass="emph" presetSubtype="0" fill="hold" grpId="1" nodeType="after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7"/>
                                        </p:tgtEl>
                                        <p:attrNameLst>
                                          <p:attrName>ppt_x</p:attrName>
                                          <p:attrName>ppt_y</p:attrName>
                                        </p:attrNameLst>
                                      </p:cBhvr>
                                    </p:animMotion>
                                    <p:animRot by="1500000">
                                      <p:cBhvr>
                                        <p:cTn id="55" dur="125" fill="hold">
                                          <p:stCondLst>
                                            <p:cond delay="0"/>
                                          </p:stCondLst>
                                        </p:cTn>
                                        <p:tgtEl>
                                          <p:spTgt spid="7"/>
                                        </p:tgtEl>
                                        <p:attrNameLst>
                                          <p:attrName>r</p:attrName>
                                        </p:attrNameLst>
                                      </p:cBhvr>
                                    </p:animRot>
                                    <p:animRot by="-1500000">
                                      <p:cBhvr>
                                        <p:cTn id="56" dur="125" fill="hold">
                                          <p:stCondLst>
                                            <p:cond delay="125"/>
                                          </p:stCondLst>
                                        </p:cTn>
                                        <p:tgtEl>
                                          <p:spTgt spid="7"/>
                                        </p:tgtEl>
                                        <p:attrNameLst>
                                          <p:attrName>r</p:attrName>
                                        </p:attrNameLst>
                                      </p:cBhvr>
                                    </p:animRot>
                                    <p:animRot by="-1500000">
                                      <p:cBhvr>
                                        <p:cTn id="57" dur="125" fill="hold">
                                          <p:stCondLst>
                                            <p:cond delay="250"/>
                                          </p:stCondLst>
                                        </p:cTn>
                                        <p:tgtEl>
                                          <p:spTgt spid="7"/>
                                        </p:tgtEl>
                                        <p:attrNameLst>
                                          <p:attrName>r</p:attrName>
                                        </p:attrNameLst>
                                      </p:cBhvr>
                                    </p:animRot>
                                    <p:animRot by="1500000">
                                      <p:cBhvr>
                                        <p:cTn id="58"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28"/>
            <a:ext cx="9201509" cy="6858000"/>
          </a:xfrm>
          <a:prstGeom prst="rect">
            <a:avLst/>
          </a:prstGeom>
        </p:spPr>
      </p:pic>
      <p:sp>
        <p:nvSpPr>
          <p:cNvPr id="5" name="Cloud Callout 4"/>
          <p:cNvSpPr/>
          <p:nvPr/>
        </p:nvSpPr>
        <p:spPr>
          <a:xfrm>
            <a:off x="195775" y="384517"/>
            <a:ext cx="7195625" cy="3110133"/>
          </a:xfrm>
          <a:prstGeom prst="cloudCallout">
            <a:avLst>
              <a:gd name="adj1" fmla="val 37399"/>
              <a:gd name="adj2" fmla="val 6124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rgbClr val="FF0000"/>
                </a:solidFill>
                <a:latin typeface="Times New Roman" pitchFamily="18" charset="0"/>
                <a:cs typeface="Times New Roman" pitchFamily="18" charset="0"/>
              </a:rPr>
              <a:t>Con gì kêu “vít ..vít”</a:t>
            </a:r>
          </a:p>
          <a:p>
            <a:pPr algn="ctr"/>
            <a:r>
              <a:rPr lang="en-US" sz="3200" b="1" dirty="0" smtClean="0">
                <a:solidFill>
                  <a:srgbClr val="FF0000"/>
                </a:solidFill>
                <a:latin typeface="Times New Roman" pitchFamily="18" charset="0"/>
                <a:cs typeface="Times New Roman" pitchFamily="18" charset="0"/>
              </a:rPr>
              <a:t>Theo mẹ ra bờ ao</a:t>
            </a:r>
          </a:p>
          <a:p>
            <a:pPr algn="ctr"/>
            <a:r>
              <a:rPr lang="en-US" sz="3200" b="1" dirty="0" smtClean="0">
                <a:solidFill>
                  <a:srgbClr val="FF0000"/>
                </a:solidFill>
                <a:latin typeface="Times New Roman" pitchFamily="18" charset="0"/>
                <a:cs typeface="Times New Roman" pitchFamily="18" charset="0"/>
              </a:rPr>
              <a:t>Chẳng khác mẹ tí nào</a:t>
            </a:r>
          </a:p>
          <a:p>
            <a:pPr algn="ctr"/>
            <a:r>
              <a:rPr lang="en-US" sz="3200" b="1" dirty="0" smtClean="0">
                <a:solidFill>
                  <a:srgbClr val="FF0000"/>
                </a:solidFill>
                <a:latin typeface="Times New Roman" pitchFamily="18" charset="0"/>
                <a:cs typeface="Times New Roman" pitchFamily="18" charset="0"/>
              </a:rPr>
              <a:t>Cứ lạch bà lạch bạch?</a:t>
            </a:r>
            <a:endParaRPr lang="en-US" sz="3600" b="1" dirty="0">
              <a:solidFill>
                <a:srgbClr val="FF0000"/>
              </a:solidFill>
              <a:latin typeface="Times New Roman" pitchFamily="18" charset="0"/>
              <a:cs typeface="Times New Roman" pitchFamily="18" charset="0"/>
            </a:endParaRPr>
          </a:p>
        </p:txBody>
      </p:sp>
      <p:sp>
        <p:nvSpPr>
          <p:cNvPr id="6" name="Oval Callout 5"/>
          <p:cNvSpPr/>
          <p:nvPr/>
        </p:nvSpPr>
        <p:spPr>
          <a:xfrm>
            <a:off x="2042192" y="391551"/>
            <a:ext cx="5105400" cy="2286000"/>
          </a:xfrm>
          <a:prstGeom prst="wedgeEllipseCallout">
            <a:avLst>
              <a:gd name="adj1" fmla="val 38761"/>
              <a:gd name="adj2" fmla="val 723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smtClean="0">
                <a:solidFill>
                  <a:schemeClr val="accent4">
                    <a:lumMod val="50000"/>
                  </a:schemeClr>
                </a:solidFill>
                <a:latin typeface="Times New Roman" pitchFamily="18" charset="0"/>
                <a:cs typeface="Times New Roman" pitchFamily="18" charset="0"/>
              </a:rPr>
              <a:t>Đáp án</a:t>
            </a:r>
            <a:r>
              <a:rPr lang="en-US" sz="3600" b="1" dirty="0" smtClean="0">
                <a:solidFill>
                  <a:schemeClr val="accent4">
                    <a:lumMod val="50000"/>
                  </a:schemeClr>
                </a:solidFill>
                <a:latin typeface="Times New Roman" pitchFamily="18" charset="0"/>
                <a:cs typeface="Times New Roman" pitchFamily="18" charset="0"/>
              </a:rPr>
              <a:t>: Con vịt</a:t>
            </a:r>
            <a:endParaRPr lang="en-US" sz="3600" b="1" dirty="0">
              <a:solidFill>
                <a:schemeClr val="accent4">
                  <a:lumMod val="50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153" y="3048000"/>
            <a:ext cx="5662247" cy="3657600"/>
          </a:xfrm>
          <a:prstGeom prst="rect">
            <a:avLst/>
          </a:prstGeom>
        </p:spPr>
      </p:pic>
      <p:sp>
        <p:nvSpPr>
          <p:cNvPr id="8" name="WordArt 34"/>
          <p:cNvSpPr>
            <a:spLocks noChangeArrowheads="1" noChangeShapeType="1" noTextEdit="1"/>
          </p:cNvSpPr>
          <p:nvPr/>
        </p:nvSpPr>
        <p:spPr bwMode="auto">
          <a:xfrm>
            <a:off x="7467600" y="609600"/>
            <a:ext cx="1219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9" name="WordArt 35"/>
          <p:cNvSpPr>
            <a:spLocks noChangeArrowheads="1" noChangeShapeType="1" noTextEdit="1"/>
          </p:cNvSpPr>
          <p:nvPr/>
        </p:nvSpPr>
        <p:spPr bwMode="auto">
          <a:xfrm>
            <a:off x="8001000" y="381000"/>
            <a:ext cx="8191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10" name="WordArt 36"/>
          <p:cNvSpPr>
            <a:spLocks noChangeArrowheads="1" noChangeShapeType="1" noTextEdit="1"/>
          </p:cNvSpPr>
          <p:nvPr/>
        </p:nvSpPr>
        <p:spPr bwMode="auto">
          <a:xfrm>
            <a:off x="7772400" y="5334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11" name="WordArt 38"/>
          <p:cNvSpPr>
            <a:spLocks noChangeArrowheads="1" noChangeShapeType="1" noTextEdit="1"/>
          </p:cNvSpPr>
          <p:nvPr/>
        </p:nvSpPr>
        <p:spPr bwMode="auto">
          <a:xfrm>
            <a:off x="7772400" y="3048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12" name="WordArt 39"/>
          <p:cNvSpPr>
            <a:spLocks noChangeArrowheads="1" noChangeShapeType="1" noTextEdit="1"/>
          </p:cNvSpPr>
          <p:nvPr/>
        </p:nvSpPr>
        <p:spPr bwMode="auto">
          <a:xfrm>
            <a:off x="7772400" y="609600"/>
            <a:ext cx="9144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a:t>
            </a:r>
          </a:p>
        </p:txBody>
      </p:sp>
      <p:sp>
        <p:nvSpPr>
          <p:cNvPr id="13" name="WordArt 40"/>
          <p:cNvSpPr>
            <a:spLocks noChangeArrowheads="1" noChangeShapeType="1" noTextEdit="1"/>
          </p:cNvSpPr>
          <p:nvPr/>
        </p:nvSpPr>
        <p:spPr bwMode="auto">
          <a:xfrm>
            <a:off x="7924800" y="381000"/>
            <a:ext cx="838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7</a:t>
            </a:r>
          </a:p>
        </p:txBody>
      </p:sp>
      <p:sp>
        <p:nvSpPr>
          <p:cNvPr id="14" name="WordArt 41"/>
          <p:cNvSpPr>
            <a:spLocks noChangeArrowheads="1" noChangeShapeType="1" noTextEdit="1"/>
          </p:cNvSpPr>
          <p:nvPr/>
        </p:nvSpPr>
        <p:spPr bwMode="auto">
          <a:xfrm>
            <a:off x="7772400" y="3810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8</a:t>
            </a:r>
          </a:p>
        </p:txBody>
      </p:sp>
      <p:sp>
        <p:nvSpPr>
          <p:cNvPr id="15" name="WordArt 42"/>
          <p:cNvSpPr>
            <a:spLocks noChangeArrowheads="1" noChangeShapeType="1" noTextEdit="1"/>
          </p:cNvSpPr>
          <p:nvPr/>
        </p:nvSpPr>
        <p:spPr bwMode="auto">
          <a:xfrm>
            <a:off x="7848600" y="381000"/>
            <a:ext cx="7429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9</a:t>
            </a:r>
          </a:p>
        </p:txBody>
      </p:sp>
      <p:sp>
        <p:nvSpPr>
          <p:cNvPr id="16" name="WordArt 43"/>
          <p:cNvSpPr>
            <a:spLocks noChangeArrowheads="1" noChangeShapeType="1" noTextEdit="1"/>
          </p:cNvSpPr>
          <p:nvPr/>
        </p:nvSpPr>
        <p:spPr bwMode="auto">
          <a:xfrm>
            <a:off x="7467600" y="304800"/>
            <a:ext cx="11430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10</a:t>
            </a:r>
          </a:p>
        </p:txBody>
      </p:sp>
      <p:sp>
        <p:nvSpPr>
          <p:cNvPr id="17" name="WordArt 44"/>
          <p:cNvSpPr>
            <a:spLocks noChangeArrowheads="1" noChangeShapeType="1" noTextEdit="1"/>
          </p:cNvSpPr>
          <p:nvPr/>
        </p:nvSpPr>
        <p:spPr bwMode="auto">
          <a:xfrm>
            <a:off x="7696200" y="457200"/>
            <a:ext cx="990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11</a:t>
            </a:r>
          </a:p>
        </p:txBody>
      </p:sp>
      <p:sp>
        <p:nvSpPr>
          <p:cNvPr id="18" name="WordArt 45"/>
          <p:cNvSpPr>
            <a:spLocks noChangeArrowheads="1" noChangeShapeType="1" noTextEdit="1"/>
          </p:cNvSpPr>
          <p:nvPr/>
        </p:nvSpPr>
        <p:spPr bwMode="auto">
          <a:xfrm>
            <a:off x="7620000" y="5334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12</a:t>
            </a:r>
          </a:p>
        </p:txBody>
      </p:sp>
      <p:sp>
        <p:nvSpPr>
          <p:cNvPr id="19" name="WordArt 46"/>
          <p:cNvSpPr>
            <a:spLocks noChangeArrowheads="1" noChangeShapeType="1" noTextEdit="1"/>
          </p:cNvSpPr>
          <p:nvPr/>
        </p:nvSpPr>
        <p:spPr bwMode="auto">
          <a:xfrm>
            <a:off x="7772400" y="4572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13</a:t>
            </a:r>
          </a:p>
        </p:txBody>
      </p:sp>
      <p:sp>
        <p:nvSpPr>
          <p:cNvPr id="20" name="WordArt 47"/>
          <p:cNvSpPr>
            <a:spLocks noChangeArrowheads="1" noChangeShapeType="1" noTextEdit="1"/>
          </p:cNvSpPr>
          <p:nvPr/>
        </p:nvSpPr>
        <p:spPr bwMode="auto">
          <a:xfrm>
            <a:off x="7772400" y="457200"/>
            <a:ext cx="97155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14</a:t>
            </a:r>
          </a:p>
        </p:txBody>
      </p:sp>
      <p:sp>
        <p:nvSpPr>
          <p:cNvPr id="21" name="WordArt 48"/>
          <p:cNvSpPr>
            <a:spLocks noChangeArrowheads="1" noChangeShapeType="1" noTextEdit="1"/>
          </p:cNvSpPr>
          <p:nvPr/>
        </p:nvSpPr>
        <p:spPr bwMode="auto">
          <a:xfrm>
            <a:off x="7696200" y="381000"/>
            <a:ext cx="914400" cy="13716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15</a:t>
            </a:r>
          </a:p>
        </p:txBody>
      </p:sp>
    </p:spTree>
    <p:extLst>
      <p:ext uri="{BB962C8B-B14F-4D97-AF65-F5344CB8AC3E}">
        <p14:creationId xmlns:p14="http://schemas.microsoft.com/office/powerpoint/2010/main" val="13999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par>
                          <p:cTn id="15" fill="hold">
                            <p:stCondLst>
                              <p:cond delay="500"/>
                            </p:stCondLst>
                            <p:childTnLst>
                              <p:par>
                                <p:cTn id="16" presetID="53" presetClass="exit" presetSubtype="0" fill="hold" grpId="1" nodeType="afterEffect">
                                  <p:stCondLst>
                                    <p:cond delay="0"/>
                                  </p:stCondLst>
                                  <p:childTnLst>
                                    <p:anim calcmode="lin" valueType="num">
                                      <p:cBhvr>
                                        <p:cTn id="17" dur="500"/>
                                        <p:tgtEl>
                                          <p:spTgt spid="21"/>
                                        </p:tgtEl>
                                        <p:attrNameLst>
                                          <p:attrName>ppt_w</p:attrName>
                                        </p:attrNameLst>
                                      </p:cBhvr>
                                      <p:tavLst>
                                        <p:tav tm="0">
                                          <p:val>
                                            <p:strVal val="ppt_w"/>
                                          </p:val>
                                        </p:tav>
                                        <p:tav tm="100000">
                                          <p:val>
                                            <p:fltVal val="0"/>
                                          </p:val>
                                        </p:tav>
                                      </p:tavLst>
                                    </p:anim>
                                    <p:anim calcmode="lin" valueType="num">
                                      <p:cBhvr>
                                        <p:cTn id="18" dur="500"/>
                                        <p:tgtEl>
                                          <p:spTgt spid="21"/>
                                        </p:tgtEl>
                                        <p:attrNameLst>
                                          <p:attrName>ppt_h</p:attrName>
                                        </p:attrNameLst>
                                      </p:cBhvr>
                                      <p:tavLst>
                                        <p:tav tm="0">
                                          <p:val>
                                            <p:strVal val="ppt_h"/>
                                          </p:val>
                                        </p:tav>
                                        <p:tav tm="100000">
                                          <p:val>
                                            <p:fltVal val="0"/>
                                          </p:val>
                                        </p:tav>
                                      </p:tavLst>
                                    </p:anim>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5" fill="hold">
                            <p:stCondLst>
                              <p:cond delay="1500"/>
                            </p:stCondLst>
                            <p:childTnLst>
                              <p:par>
                                <p:cTn id="26" presetID="53" presetClass="exit" presetSubtype="0" fill="hold" grpId="1" nodeType="afterEffect">
                                  <p:stCondLst>
                                    <p:cond delay="0"/>
                                  </p:stCondLst>
                                  <p:childTnLst>
                                    <p:anim calcmode="lin" valueType="num">
                                      <p:cBhvr>
                                        <p:cTn id="27" dur="500"/>
                                        <p:tgtEl>
                                          <p:spTgt spid="20"/>
                                        </p:tgtEl>
                                        <p:attrNameLst>
                                          <p:attrName>ppt_w</p:attrName>
                                        </p:attrNameLst>
                                      </p:cBhvr>
                                      <p:tavLst>
                                        <p:tav tm="0">
                                          <p:val>
                                            <p:strVal val="ppt_w"/>
                                          </p:val>
                                        </p:tav>
                                        <p:tav tm="100000">
                                          <p:val>
                                            <p:fltVal val="0"/>
                                          </p:val>
                                        </p:tav>
                                      </p:tavLst>
                                    </p:anim>
                                    <p:anim calcmode="lin" valueType="num">
                                      <p:cBhvr>
                                        <p:cTn id="28" dur="500"/>
                                        <p:tgtEl>
                                          <p:spTgt spid="20"/>
                                        </p:tgtEl>
                                        <p:attrNameLst>
                                          <p:attrName>ppt_h</p:attrName>
                                        </p:attrNameLst>
                                      </p:cBhvr>
                                      <p:tavLst>
                                        <p:tav tm="0">
                                          <p:val>
                                            <p:strVal val="ppt_h"/>
                                          </p:val>
                                        </p:tav>
                                        <p:tav tm="100000">
                                          <p:val>
                                            <p:fltVal val="0"/>
                                          </p:val>
                                        </p:tav>
                                      </p:tavLst>
                                    </p:anim>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p:stCondLst>
                              <p:cond delay="2500"/>
                            </p:stCondLst>
                            <p:childTnLst>
                              <p:par>
                                <p:cTn id="36" presetID="53" presetClass="exit" presetSubtype="0" fill="hold" grpId="1" nodeType="afterEffect">
                                  <p:stCondLst>
                                    <p:cond delay="0"/>
                                  </p:stCondLst>
                                  <p:childTnLst>
                                    <p:anim calcmode="lin" valueType="num">
                                      <p:cBhvr>
                                        <p:cTn id="37" dur="500"/>
                                        <p:tgtEl>
                                          <p:spTgt spid="19"/>
                                        </p:tgtEl>
                                        <p:attrNameLst>
                                          <p:attrName>ppt_w</p:attrName>
                                        </p:attrNameLst>
                                      </p:cBhvr>
                                      <p:tavLst>
                                        <p:tav tm="0">
                                          <p:val>
                                            <p:strVal val="ppt_w"/>
                                          </p:val>
                                        </p:tav>
                                        <p:tav tm="100000">
                                          <p:val>
                                            <p:fltVal val="0"/>
                                          </p:val>
                                        </p:tav>
                                      </p:tavLst>
                                    </p:anim>
                                    <p:anim calcmode="lin" valueType="num">
                                      <p:cBhvr>
                                        <p:cTn id="38" dur="500"/>
                                        <p:tgtEl>
                                          <p:spTgt spid="19"/>
                                        </p:tgtEl>
                                        <p:attrNameLst>
                                          <p:attrName>ppt_h</p:attrName>
                                        </p:attrNameLst>
                                      </p:cBhvr>
                                      <p:tavLst>
                                        <p:tav tm="0">
                                          <p:val>
                                            <p:strVal val="ppt_h"/>
                                          </p:val>
                                        </p:tav>
                                        <p:tav tm="100000">
                                          <p:val>
                                            <p:fltVal val="0"/>
                                          </p:val>
                                        </p:tav>
                                      </p:tavLst>
                                    </p:anim>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par>
                          <p:cTn id="41" fill="hold">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p:stCondLst>
                              <p:cond delay="3500"/>
                            </p:stCondLst>
                            <p:childTnLst>
                              <p:par>
                                <p:cTn id="46" presetID="53" presetClass="exit" presetSubtype="0" fill="hold" grpId="1" nodeType="afterEffect">
                                  <p:stCondLst>
                                    <p:cond delay="0"/>
                                  </p:stCondLst>
                                  <p:childTnLst>
                                    <p:anim calcmode="lin" valueType="num">
                                      <p:cBhvr>
                                        <p:cTn id="47" dur="500"/>
                                        <p:tgtEl>
                                          <p:spTgt spid="18"/>
                                        </p:tgtEl>
                                        <p:attrNameLst>
                                          <p:attrName>ppt_w</p:attrName>
                                        </p:attrNameLst>
                                      </p:cBhvr>
                                      <p:tavLst>
                                        <p:tav tm="0">
                                          <p:val>
                                            <p:strVal val="ppt_w"/>
                                          </p:val>
                                        </p:tav>
                                        <p:tav tm="100000">
                                          <p:val>
                                            <p:fltVal val="0"/>
                                          </p:val>
                                        </p:tav>
                                      </p:tavLst>
                                    </p:anim>
                                    <p:anim calcmode="lin" valueType="num">
                                      <p:cBhvr>
                                        <p:cTn id="48" dur="500"/>
                                        <p:tgtEl>
                                          <p:spTgt spid="18"/>
                                        </p:tgtEl>
                                        <p:attrNameLst>
                                          <p:attrName>ppt_h</p:attrName>
                                        </p:attrNameLst>
                                      </p:cBhvr>
                                      <p:tavLst>
                                        <p:tav tm="0">
                                          <p:val>
                                            <p:strVal val="ppt_h"/>
                                          </p:val>
                                        </p:tav>
                                        <p:tav tm="100000">
                                          <p:val>
                                            <p:fltVal val="0"/>
                                          </p:val>
                                        </p:tav>
                                      </p:tavLst>
                                    </p:anim>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par>
                          <p:cTn id="51" fill="hold">
                            <p:stCondLst>
                              <p:cond delay="4000"/>
                            </p:stCondLst>
                            <p:childTnLst>
                              <p:par>
                                <p:cTn id="52" presetID="9"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p:stCondLst>
                              <p:cond delay="4500"/>
                            </p:stCondLst>
                            <p:childTnLst>
                              <p:par>
                                <p:cTn id="56" presetID="53" presetClass="exit" presetSubtype="0" fill="hold" grpId="1" nodeType="afterEffect">
                                  <p:stCondLst>
                                    <p:cond delay="0"/>
                                  </p:stCondLst>
                                  <p:childTnLst>
                                    <p:anim calcmode="lin" valueType="num">
                                      <p:cBhvr>
                                        <p:cTn id="57" dur="500"/>
                                        <p:tgtEl>
                                          <p:spTgt spid="17"/>
                                        </p:tgtEl>
                                        <p:attrNameLst>
                                          <p:attrName>ppt_w</p:attrName>
                                        </p:attrNameLst>
                                      </p:cBhvr>
                                      <p:tavLst>
                                        <p:tav tm="0">
                                          <p:val>
                                            <p:strVal val="ppt_w"/>
                                          </p:val>
                                        </p:tav>
                                        <p:tav tm="100000">
                                          <p:val>
                                            <p:fltVal val="0"/>
                                          </p:val>
                                        </p:tav>
                                      </p:tavLst>
                                    </p:anim>
                                    <p:anim calcmode="lin" valueType="num">
                                      <p:cBhvr>
                                        <p:cTn id="58" dur="500"/>
                                        <p:tgtEl>
                                          <p:spTgt spid="17"/>
                                        </p:tgtEl>
                                        <p:attrNameLst>
                                          <p:attrName>ppt_h</p:attrName>
                                        </p:attrNameLst>
                                      </p:cBhvr>
                                      <p:tavLst>
                                        <p:tav tm="0">
                                          <p:val>
                                            <p:strVal val="ppt_h"/>
                                          </p:val>
                                        </p:tav>
                                        <p:tav tm="100000">
                                          <p:val>
                                            <p:fltVal val="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par>
                          <p:cTn id="61" fill="hold">
                            <p:stCondLst>
                              <p:cond delay="5000"/>
                            </p:stCondLst>
                            <p:childTnLst>
                              <p:par>
                                <p:cTn id="62" presetID="9"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p:stCondLst>
                              <p:cond delay="5500"/>
                            </p:stCondLst>
                            <p:childTnLst>
                              <p:par>
                                <p:cTn id="66" presetID="53" presetClass="exit" presetSubtype="0" fill="hold" grpId="1" nodeType="afterEffect">
                                  <p:stCondLst>
                                    <p:cond delay="0"/>
                                  </p:stCondLst>
                                  <p:childTnLst>
                                    <p:anim calcmode="lin" valueType="num">
                                      <p:cBhvr>
                                        <p:cTn id="67" dur="500"/>
                                        <p:tgtEl>
                                          <p:spTgt spid="16"/>
                                        </p:tgtEl>
                                        <p:attrNameLst>
                                          <p:attrName>ppt_w</p:attrName>
                                        </p:attrNameLst>
                                      </p:cBhvr>
                                      <p:tavLst>
                                        <p:tav tm="0">
                                          <p:val>
                                            <p:strVal val="ppt_w"/>
                                          </p:val>
                                        </p:tav>
                                        <p:tav tm="100000">
                                          <p:val>
                                            <p:fltVal val="0"/>
                                          </p:val>
                                        </p:tav>
                                      </p:tavLst>
                                    </p:anim>
                                    <p:anim calcmode="lin" valueType="num">
                                      <p:cBhvr>
                                        <p:cTn id="68" dur="500"/>
                                        <p:tgtEl>
                                          <p:spTgt spid="16"/>
                                        </p:tgtEl>
                                        <p:attrNameLst>
                                          <p:attrName>ppt_h</p:attrName>
                                        </p:attrNameLst>
                                      </p:cBhvr>
                                      <p:tavLst>
                                        <p:tav tm="0">
                                          <p:val>
                                            <p:strVal val="ppt_h"/>
                                          </p:val>
                                        </p:tav>
                                        <p:tav tm="100000">
                                          <p:val>
                                            <p:fltVal val="0"/>
                                          </p:val>
                                        </p:tav>
                                      </p:tavLst>
                                    </p:anim>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par>
                          <p:cTn id="71" fill="hold">
                            <p:stCondLst>
                              <p:cond delay="6000"/>
                            </p:stCondLst>
                            <p:childTnLst>
                              <p:par>
                                <p:cTn id="72" presetID="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dissolve">
                                      <p:cBhvr>
                                        <p:cTn id="74" dur="500"/>
                                        <p:tgtEl>
                                          <p:spTgt spid="15"/>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p:stCondLst>
                              <p:cond delay="6500"/>
                            </p:stCondLst>
                            <p:childTnLst>
                              <p:par>
                                <p:cTn id="76" presetID="53" presetClass="exit" presetSubtype="0" fill="hold" grpId="1" nodeType="afterEffect">
                                  <p:stCondLst>
                                    <p:cond delay="0"/>
                                  </p:stCondLst>
                                  <p:childTnLst>
                                    <p:anim calcmode="lin" valueType="num">
                                      <p:cBhvr>
                                        <p:cTn id="77" dur="500"/>
                                        <p:tgtEl>
                                          <p:spTgt spid="15"/>
                                        </p:tgtEl>
                                        <p:attrNameLst>
                                          <p:attrName>ppt_w</p:attrName>
                                        </p:attrNameLst>
                                      </p:cBhvr>
                                      <p:tavLst>
                                        <p:tav tm="0">
                                          <p:val>
                                            <p:strVal val="ppt_w"/>
                                          </p:val>
                                        </p:tav>
                                        <p:tav tm="100000">
                                          <p:val>
                                            <p:fltVal val="0"/>
                                          </p:val>
                                        </p:tav>
                                      </p:tavLst>
                                    </p:anim>
                                    <p:anim calcmode="lin" valueType="num">
                                      <p:cBhvr>
                                        <p:cTn id="78" dur="500"/>
                                        <p:tgtEl>
                                          <p:spTgt spid="15"/>
                                        </p:tgtEl>
                                        <p:attrNameLst>
                                          <p:attrName>ppt_h</p:attrName>
                                        </p:attrNameLst>
                                      </p:cBhvr>
                                      <p:tavLst>
                                        <p:tav tm="0">
                                          <p:val>
                                            <p:strVal val="ppt_h"/>
                                          </p:val>
                                        </p:tav>
                                        <p:tav tm="100000">
                                          <p:val>
                                            <p:fltVal val="0"/>
                                          </p:val>
                                        </p:tav>
                                      </p:tavLst>
                                    </p:anim>
                                    <p:animEffect transition="out" filter="fade">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childTnLst>
                          </p:cTn>
                        </p:par>
                        <p:par>
                          <p:cTn id="81" fill="hold">
                            <p:stCondLst>
                              <p:cond delay="7000"/>
                            </p:stCondLst>
                            <p:childTnLst>
                              <p:par>
                                <p:cTn id="82" presetID="9"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dissolve">
                                      <p:cBhvr>
                                        <p:cTn id="84" dur="500"/>
                                        <p:tgtEl>
                                          <p:spTgt spid="14"/>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p:stCondLst>
                              <p:cond delay="7500"/>
                            </p:stCondLst>
                            <p:childTnLst>
                              <p:par>
                                <p:cTn id="86" presetID="53" presetClass="exit" presetSubtype="0" fill="hold" grpId="1" nodeType="afterEffect">
                                  <p:stCondLst>
                                    <p:cond delay="0"/>
                                  </p:stCondLst>
                                  <p:childTnLst>
                                    <p:anim calcmode="lin" valueType="num">
                                      <p:cBhvr>
                                        <p:cTn id="87" dur="500"/>
                                        <p:tgtEl>
                                          <p:spTgt spid="14"/>
                                        </p:tgtEl>
                                        <p:attrNameLst>
                                          <p:attrName>ppt_w</p:attrName>
                                        </p:attrNameLst>
                                      </p:cBhvr>
                                      <p:tavLst>
                                        <p:tav tm="0">
                                          <p:val>
                                            <p:strVal val="ppt_w"/>
                                          </p:val>
                                        </p:tav>
                                        <p:tav tm="100000">
                                          <p:val>
                                            <p:fltVal val="0"/>
                                          </p:val>
                                        </p:tav>
                                      </p:tavLst>
                                    </p:anim>
                                    <p:anim calcmode="lin" valueType="num">
                                      <p:cBhvr>
                                        <p:cTn id="88" dur="500"/>
                                        <p:tgtEl>
                                          <p:spTgt spid="14"/>
                                        </p:tgtEl>
                                        <p:attrNameLst>
                                          <p:attrName>ppt_h</p:attrName>
                                        </p:attrNameLst>
                                      </p:cBhvr>
                                      <p:tavLst>
                                        <p:tav tm="0">
                                          <p:val>
                                            <p:strVal val="ppt_h"/>
                                          </p:val>
                                        </p:tav>
                                        <p:tav tm="100000">
                                          <p:val>
                                            <p:fltVal val="0"/>
                                          </p:val>
                                        </p:tav>
                                      </p:tavLst>
                                    </p:anim>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childTnLst>
                          </p:cTn>
                        </p:par>
                        <p:par>
                          <p:cTn id="91" fill="hold">
                            <p:stCondLst>
                              <p:cond delay="8000"/>
                            </p:stCondLst>
                            <p:childTnLst>
                              <p:par>
                                <p:cTn id="92" presetID="9"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dissolve">
                                      <p:cBhvr>
                                        <p:cTn id="94" dur="500"/>
                                        <p:tgtEl>
                                          <p:spTgt spid="13"/>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p:stCondLst>
                              <p:cond delay="8500"/>
                            </p:stCondLst>
                            <p:childTnLst>
                              <p:par>
                                <p:cTn id="96" presetID="53" presetClass="exit" presetSubtype="0" fill="hold" grpId="1" nodeType="afterEffect">
                                  <p:stCondLst>
                                    <p:cond delay="0"/>
                                  </p:stCondLst>
                                  <p:childTnLst>
                                    <p:anim calcmode="lin" valueType="num">
                                      <p:cBhvr>
                                        <p:cTn id="97" dur="500"/>
                                        <p:tgtEl>
                                          <p:spTgt spid="13"/>
                                        </p:tgtEl>
                                        <p:attrNameLst>
                                          <p:attrName>ppt_w</p:attrName>
                                        </p:attrNameLst>
                                      </p:cBhvr>
                                      <p:tavLst>
                                        <p:tav tm="0">
                                          <p:val>
                                            <p:strVal val="ppt_w"/>
                                          </p:val>
                                        </p:tav>
                                        <p:tav tm="100000">
                                          <p:val>
                                            <p:fltVal val="0"/>
                                          </p:val>
                                        </p:tav>
                                      </p:tavLst>
                                    </p:anim>
                                    <p:anim calcmode="lin" valueType="num">
                                      <p:cBhvr>
                                        <p:cTn id="98" dur="500"/>
                                        <p:tgtEl>
                                          <p:spTgt spid="13"/>
                                        </p:tgtEl>
                                        <p:attrNameLst>
                                          <p:attrName>ppt_h</p:attrName>
                                        </p:attrNameLst>
                                      </p:cBhvr>
                                      <p:tavLst>
                                        <p:tav tm="0">
                                          <p:val>
                                            <p:strVal val="ppt_h"/>
                                          </p:val>
                                        </p:tav>
                                        <p:tav tm="100000">
                                          <p:val>
                                            <p:fltVal val="0"/>
                                          </p:val>
                                        </p:tav>
                                      </p:tavLst>
                                    </p:anim>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childTnLst>
                          </p:cTn>
                        </p:par>
                        <p:par>
                          <p:cTn id="101" fill="hold">
                            <p:stCondLst>
                              <p:cond delay="9000"/>
                            </p:stCondLst>
                            <p:childTnLst>
                              <p:par>
                                <p:cTn id="102" presetID="9"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dissolve">
                                      <p:cBhvr>
                                        <p:cTn id="104" dur="500"/>
                                        <p:tgtEl>
                                          <p:spTgt spid="12"/>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p:stCondLst>
                              <p:cond delay="9500"/>
                            </p:stCondLst>
                            <p:childTnLst>
                              <p:par>
                                <p:cTn id="106" presetID="53" presetClass="exit" presetSubtype="0" fill="hold" grpId="1" nodeType="afterEffect">
                                  <p:stCondLst>
                                    <p:cond delay="0"/>
                                  </p:stCondLst>
                                  <p:childTnLst>
                                    <p:anim calcmode="lin" valueType="num">
                                      <p:cBhvr>
                                        <p:cTn id="107" dur="500"/>
                                        <p:tgtEl>
                                          <p:spTgt spid="12"/>
                                        </p:tgtEl>
                                        <p:attrNameLst>
                                          <p:attrName>ppt_w</p:attrName>
                                        </p:attrNameLst>
                                      </p:cBhvr>
                                      <p:tavLst>
                                        <p:tav tm="0">
                                          <p:val>
                                            <p:strVal val="ppt_w"/>
                                          </p:val>
                                        </p:tav>
                                        <p:tav tm="100000">
                                          <p:val>
                                            <p:fltVal val="0"/>
                                          </p:val>
                                        </p:tav>
                                      </p:tavLst>
                                    </p:anim>
                                    <p:anim calcmode="lin" valueType="num">
                                      <p:cBhvr>
                                        <p:cTn id="108" dur="500"/>
                                        <p:tgtEl>
                                          <p:spTgt spid="12"/>
                                        </p:tgtEl>
                                        <p:attrNameLst>
                                          <p:attrName>ppt_h</p:attrName>
                                        </p:attrNameLst>
                                      </p:cBhvr>
                                      <p:tavLst>
                                        <p:tav tm="0">
                                          <p:val>
                                            <p:strVal val="ppt_h"/>
                                          </p:val>
                                        </p:tav>
                                        <p:tav tm="100000">
                                          <p:val>
                                            <p:fltVal val="0"/>
                                          </p:val>
                                        </p:tav>
                                      </p:tavLst>
                                    </p:anim>
                                    <p:animEffect transition="out" filter="fade">
                                      <p:cBhvr>
                                        <p:cTn id="109" dur="500"/>
                                        <p:tgtEl>
                                          <p:spTgt spid="12"/>
                                        </p:tgtEl>
                                      </p:cBhvr>
                                    </p:animEffect>
                                    <p:set>
                                      <p:cBhvr>
                                        <p:cTn id="110" dur="1" fill="hold">
                                          <p:stCondLst>
                                            <p:cond delay="499"/>
                                          </p:stCondLst>
                                        </p:cTn>
                                        <p:tgtEl>
                                          <p:spTgt spid="12"/>
                                        </p:tgtEl>
                                        <p:attrNameLst>
                                          <p:attrName>style.visibility</p:attrName>
                                        </p:attrNameLst>
                                      </p:cBhvr>
                                      <p:to>
                                        <p:strVal val="hidden"/>
                                      </p:to>
                                    </p:set>
                                  </p:childTnLst>
                                </p:cTn>
                              </p:par>
                            </p:childTnLst>
                          </p:cTn>
                        </p:par>
                        <p:par>
                          <p:cTn id="111" fill="hold">
                            <p:stCondLst>
                              <p:cond delay="10000"/>
                            </p:stCondLst>
                            <p:childTnLst>
                              <p:par>
                                <p:cTn id="112" presetID="9" presetClass="entr" presetSubtype="0" fill="hold" grpId="0" nodeType="after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ssolve">
                                      <p:cBhvr>
                                        <p:cTn id="114" dur="500"/>
                                        <p:tgtEl>
                                          <p:spTgt spid="11"/>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p:stCondLst>
                              <p:cond delay="10500"/>
                            </p:stCondLst>
                            <p:childTnLst>
                              <p:par>
                                <p:cTn id="116" presetID="53" presetClass="exit" presetSubtype="0" fill="hold" grpId="1" nodeType="afterEffect">
                                  <p:stCondLst>
                                    <p:cond delay="0"/>
                                  </p:stCondLst>
                                  <p:childTnLst>
                                    <p:anim calcmode="lin" valueType="num">
                                      <p:cBhvr>
                                        <p:cTn id="117" dur="500"/>
                                        <p:tgtEl>
                                          <p:spTgt spid="11"/>
                                        </p:tgtEl>
                                        <p:attrNameLst>
                                          <p:attrName>ppt_w</p:attrName>
                                        </p:attrNameLst>
                                      </p:cBhvr>
                                      <p:tavLst>
                                        <p:tav tm="0">
                                          <p:val>
                                            <p:strVal val="ppt_w"/>
                                          </p:val>
                                        </p:tav>
                                        <p:tav tm="100000">
                                          <p:val>
                                            <p:fltVal val="0"/>
                                          </p:val>
                                        </p:tav>
                                      </p:tavLst>
                                    </p:anim>
                                    <p:anim calcmode="lin" valueType="num">
                                      <p:cBhvr>
                                        <p:cTn id="118" dur="500"/>
                                        <p:tgtEl>
                                          <p:spTgt spid="11"/>
                                        </p:tgtEl>
                                        <p:attrNameLst>
                                          <p:attrName>ppt_h</p:attrName>
                                        </p:attrNameLst>
                                      </p:cBhvr>
                                      <p:tavLst>
                                        <p:tav tm="0">
                                          <p:val>
                                            <p:strVal val="ppt_h"/>
                                          </p:val>
                                        </p:tav>
                                        <p:tav tm="100000">
                                          <p:val>
                                            <p:fltVal val="0"/>
                                          </p:val>
                                        </p:tav>
                                      </p:tavLst>
                                    </p:anim>
                                    <p:animEffect transition="out" filter="fade">
                                      <p:cBhvr>
                                        <p:cTn id="119" dur="500"/>
                                        <p:tgtEl>
                                          <p:spTgt spid="11"/>
                                        </p:tgtEl>
                                      </p:cBhvr>
                                    </p:animEffect>
                                    <p:set>
                                      <p:cBhvr>
                                        <p:cTn id="120" dur="1" fill="hold">
                                          <p:stCondLst>
                                            <p:cond delay="499"/>
                                          </p:stCondLst>
                                        </p:cTn>
                                        <p:tgtEl>
                                          <p:spTgt spid="11"/>
                                        </p:tgtEl>
                                        <p:attrNameLst>
                                          <p:attrName>style.visibility</p:attrName>
                                        </p:attrNameLst>
                                      </p:cBhvr>
                                      <p:to>
                                        <p:strVal val="hidden"/>
                                      </p:to>
                                    </p:set>
                                  </p:childTnLst>
                                </p:cTn>
                              </p:par>
                            </p:childTnLst>
                          </p:cTn>
                        </p:par>
                        <p:par>
                          <p:cTn id="121" fill="hold">
                            <p:stCondLst>
                              <p:cond delay="11000"/>
                            </p:stCondLst>
                            <p:childTnLst>
                              <p:par>
                                <p:cTn id="122" presetID="9" presetClass="entr" presetSubtype="0" fill="hold" grpId="0" nodeType="after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dissolve">
                                      <p:cBhvr>
                                        <p:cTn id="124" dur="500"/>
                                        <p:tgtEl>
                                          <p:spTgt spid="10"/>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par>
                          <p:cTn id="125" fill="hold">
                            <p:stCondLst>
                              <p:cond delay="11500"/>
                            </p:stCondLst>
                            <p:childTnLst>
                              <p:par>
                                <p:cTn id="126" presetID="53" presetClass="exit" presetSubtype="0" fill="hold" grpId="1" nodeType="afterEffect">
                                  <p:stCondLst>
                                    <p:cond delay="0"/>
                                  </p:stCondLst>
                                  <p:childTnLst>
                                    <p:anim calcmode="lin" valueType="num">
                                      <p:cBhvr>
                                        <p:cTn id="127" dur="500"/>
                                        <p:tgtEl>
                                          <p:spTgt spid="10"/>
                                        </p:tgtEl>
                                        <p:attrNameLst>
                                          <p:attrName>ppt_w</p:attrName>
                                        </p:attrNameLst>
                                      </p:cBhvr>
                                      <p:tavLst>
                                        <p:tav tm="0">
                                          <p:val>
                                            <p:strVal val="ppt_w"/>
                                          </p:val>
                                        </p:tav>
                                        <p:tav tm="100000">
                                          <p:val>
                                            <p:fltVal val="0"/>
                                          </p:val>
                                        </p:tav>
                                      </p:tavLst>
                                    </p:anim>
                                    <p:anim calcmode="lin" valueType="num">
                                      <p:cBhvr>
                                        <p:cTn id="128" dur="500"/>
                                        <p:tgtEl>
                                          <p:spTgt spid="10"/>
                                        </p:tgtEl>
                                        <p:attrNameLst>
                                          <p:attrName>ppt_h</p:attrName>
                                        </p:attrNameLst>
                                      </p:cBhvr>
                                      <p:tavLst>
                                        <p:tav tm="0">
                                          <p:val>
                                            <p:strVal val="ppt_h"/>
                                          </p:val>
                                        </p:tav>
                                        <p:tav tm="100000">
                                          <p:val>
                                            <p:fltVal val="0"/>
                                          </p:val>
                                        </p:tav>
                                      </p:tavLst>
                                    </p:anim>
                                    <p:animEffect transition="out" filter="fade">
                                      <p:cBhvr>
                                        <p:cTn id="129" dur="500"/>
                                        <p:tgtEl>
                                          <p:spTgt spid="10"/>
                                        </p:tgtEl>
                                      </p:cBhvr>
                                    </p:animEffect>
                                    <p:set>
                                      <p:cBhvr>
                                        <p:cTn id="130" dur="1" fill="hold">
                                          <p:stCondLst>
                                            <p:cond delay="499"/>
                                          </p:stCondLst>
                                        </p:cTn>
                                        <p:tgtEl>
                                          <p:spTgt spid="10"/>
                                        </p:tgtEl>
                                        <p:attrNameLst>
                                          <p:attrName>style.visibility</p:attrName>
                                        </p:attrNameLst>
                                      </p:cBhvr>
                                      <p:to>
                                        <p:strVal val="hidden"/>
                                      </p:to>
                                    </p:set>
                                  </p:childTnLst>
                                </p:cTn>
                              </p:par>
                            </p:childTnLst>
                          </p:cTn>
                        </p:par>
                        <p:par>
                          <p:cTn id="131" fill="hold">
                            <p:stCondLst>
                              <p:cond delay="12000"/>
                            </p:stCondLst>
                            <p:childTnLst>
                              <p:par>
                                <p:cTn id="132" presetID="9" presetClass="entr" presetSubtype="0" fill="hold" grpId="0"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dissolve">
                                      <p:cBhvr>
                                        <p:cTn id="134" dur="500"/>
                                        <p:tgtEl>
                                          <p:spTgt spid="9"/>
                                        </p:tgtEl>
                                      </p:cBhvr>
                                    </p:animEffect>
                                  </p:childTnLst>
                                  <p:subTnLst>
                                    <p:audio>
                                      <p:cMediaNode>
                                        <p:cTn display="0" masterRel="sameClick">
                                          <p:stCondLst>
                                            <p:cond evt="begin" delay="0">
                                              <p:tn val="132"/>
                                            </p:cond>
                                          </p:stCondLst>
                                          <p:endCondLst>
                                            <p:cond evt="onStopAudio" delay="0">
                                              <p:tgtEl>
                                                <p:sldTgt/>
                                              </p:tgtEl>
                                            </p:cond>
                                          </p:endCondLst>
                                        </p:cTn>
                                        <p:tgtEl>
                                          <p:sndTgt r:embed="rId3" name="camera.wav"/>
                                        </p:tgtEl>
                                      </p:cMediaNode>
                                    </p:audio>
                                  </p:subTnLst>
                                </p:cTn>
                              </p:par>
                            </p:childTnLst>
                          </p:cTn>
                        </p:par>
                        <p:par>
                          <p:cTn id="135" fill="hold">
                            <p:stCondLst>
                              <p:cond delay="12500"/>
                            </p:stCondLst>
                            <p:childTnLst>
                              <p:par>
                                <p:cTn id="136" presetID="53" presetClass="exit" presetSubtype="0" fill="hold" grpId="1" nodeType="afterEffect">
                                  <p:stCondLst>
                                    <p:cond delay="0"/>
                                  </p:stCondLst>
                                  <p:childTnLst>
                                    <p:anim calcmode="lin" valueType="num">
                                      <p:cBhvr>
                                        <p:cTn id="137" dur="500"/>
                                        <p:tgtEl>
                                          <p:spTgt spid="9"/>
                                        </p:tgtEl>
                                        <p:attrNameLst>
                                          <p:attrName>ppt_w</p:attrName>
                                        </p:attrNameLst>
                                      </p:cBhvr>
                                      <p:tavLst>
                                        <p:tav tm="0">
                                          <p:val>
                                            <p:strVal val="ppt_w"/>
                                          </p:val>
                                        </p:tav>
                                        <p:tav tm="100000">
                                          <p:val>
                                            <p:fltVal val="0"/>
                                          </p:val>
                                        </p:tav>
                                      </p:tavLst>
                                    </p:anim>
                                    <p:anim calcmode="lin" valueType="num">
                                      <p:cBhvr>
                                        <p:cTn id="138" dur="500"/>
                                        <p:tgtEl>
                                          <p:spTgt spid="9"/>
                                        </p:tgtEl>
                                        <p:attrNameLst>
                                          <p:attrName>ppt_h</p:attrName>
                                        </p:attrNameLst>
                                      </p:cBhvr>
                                      <p:tavLst>
                                        <p:tav tm="0">
                                          <p:val>
                                            <p:strVal val="ppt_h"/>
                                          </p:val>
                                        </p:tav>
                                        <p:tav tm="100000">
                                          <p:val>
                                            <p:fltVal val="0"/>
                                          </p:val>
                                        </p:tav>
                                      </p:tavLst>
                                    </p:anim>
                                    <p:animEffect transition="out" filter="fade">
                                      <p:cBhvr>
                                        <p:cTn id="139" dur="500"/>
                                        <p:tgtEl>
                                          <p:spTgt spid="9"/>
                                        </p:tgtEl>
                                      </p:cBhvr>
                                    </p:animEffect>
                                    <p:set>
                                      <p:cBhvr>
                                        <p:cTn id="140" dur="1" fill="hold">
                                          <p:stCondLst>
                                            <p:cond delay="499"/>
                                          </p:stCondLst>
                                        </p:cTn>
                                        <p:tgtEl>
                                          <p:spTgt spid="9"/>
                                        </p:tgtEl>
                                        <p:attrNameLst>
                                          <p:attrName>style.visibility</p:attrName>
                                        </p:attrNameLst>
                                      </p:cBhvr>
                                      <p:to>
                                        <p:strVal val="hidden"/>
                                      </p:to>
                                    </p:set>
                                  </p:childTnLst>
                                </p:cTn>
                              </p:par>
                            </p:childTnLst>
                          </p:cTn>
                        </p:par>
                        <p:par>
                          <p:cTn id="141" fill="hold">
                            <p:stCondLst>
                              <p:cond delay="13000"/>
                            </p:stCondLst>
                            <p:childTnLst>
                              <p:par>
                                <p:cTn id="142" presetID="9" presetClass="entr" presetSubtype="0" fill="hold" grpId="0" nodeType="afterEffect">
                                  <p:stCondLst>
                                    <p:cond delay="0"/>
                                  </p:stCondLst>
                                  <p:childTnLst>
                                    <p:set>
                                      <p:cBhvr>
                                        <p:cTn id="143" dur="1" fill="hold">
                                          <p:stCondLst>
                                            <p:cond delay="0"/>
                                          </p:stCondLst>
                                        </p:cTn>
                                        <p:tgtEl>
                                          <p:spTgt spid="8"/>
                                        </p:tgtEl>
                                        <p:attrNameLst>
                                          <p:attrName>style.visibility</p:attrName>
                                        </p:attrNameLst>
                                      </p:cBhvr>
                                      <p:to>
                                        <p:strVal val="visible"/>
                                      </p:to>
                                    </p:set>
                                    <p:animEffect transition="in" filter="dissolve">
                                      <p:cBhvr>
                                        <p:cTn id="144" dur="500"/>
                                        <p:tgtEl>
                                          <p:spTgt spid="8"/>
                                        </p:tgtEl>
                                      </p:cBhvr>
                                    </p:animEffect>
                                  </p:childTnLst>
                                  <p:subTnLst>
                                    <p:audio>
                                      <p:cMediaNode>
                                        <p:cTn display="0" masterRel="sameClick">
                                          <p:stCondLst>
                                            <p:cond evt="begin" delay="0">
                                              <p:tn val="142"/>
                                            </p:cond>
                                          </p:stCondLst>
                                          <p:endCondLst>
                                            <p:cond evt="onStopAudio" delay="0">
                                              <p:tgtEl>
                                                <p:sldTgt/>
                                              </p:tgtEl>
                                            </p:cond>
                                          </p:endCondLst>
                                        </p:cTn>
                                        <p:tgtEl>
                                          <p:sndTgt r:embed="rId3" name="camera.wav"/>
                                        </p:tgtEl>
                                      </p:cMediaNode>
                                    </p:audio>
                                  </p:subTnLst>
                                </p:cTn>
                              </p:par>
                            </p:childTnLst>
                          </p:cTn>
                        </p:par>
                        <p:par>
                          <p:cTn id="145" fill="hold">
                            <p:stCondLst>
                              <p:cond delay="13500"/>
                            </p:stCondLst>
                            <p:childTnLst>
                              <p:par>
                                <p:cTn id="146" presetID="53" presetClass="exit" presetSubtype="0" fill="hold" grpId="1" nodeType="afterEffect">
                                  <p:stCondLst>
                                    <p:cond delay="0"/>
                                  </p:stCondLst>
                                  <p:childTnLst>
                                    <p:anim calcmode="lin" valueType="num">
                                      <p:cBhvr>
                                        <p:cTn id="147" dur="500"/>
                                        <p:tgtEl>
                                          <p:spTgt spid="8"/>
                                        </p:tgtEl>
                                        <p:attrNameLst>
                                          <p:attrName>ppt_w</p:attrName>
                                        </p:attrNameLst>
                                      </p:cBhvr>
                                      <p:tavLst>
                                        <p:tav tm="0">
                                          <p:val>
                                            <p:strVal val="ppt_w"/>
                                          </p:val>
                                        </p:tav>
                                        <p:tav tm="100000">
                                          <p:val>
                                            <p:fltVal val="0"/>
                                          </p:val>
                                        </p:tav>
                                      </p:tavLst>
                                    </p:anim>
                                    <p:anim calcmode="lin" valueType="num">
                                      <p:cBhvr>
                                        <p:cTn id="148" dur="500"/>
                                        <p:tgtEl>
                                          <p:spTgt spid="8"/>
                                        </p:tgtEl>
                                        <p:attrNameLst>
                                          <p:attrName>ppt_h</p:attrName>
                                        </p:attrNameLst>
                                      </p:cBhvr>
                                      <p:tavLst>
                                        <p:tav tm="0">
                                          <p:val>
                                            <p:strVal val="ppt_h"/>
                                          </p:val>
                                        </p:tav>
                                        <p:tav tm="100000">
                                          <p:val>
                                            <p:fltVal val="0"/>
                                          </p:val>
                                        </p:tav>
                                      </p:tavLst>
                                    </p:anim>
                                    <p:animEffect transition="out" filter="fade">
                                      <p:cBhvr>
                                        <p:cTn id="149" dur="500"/>
                                        <p:tgtEl>
                                          <p:spTgt spid="8"/>
                                        </p:tgtEl>
                                      </p:cBhvr>
                                    </p:animEffect>
                                    <p:set>
                                      <p:cBhvr>
                                        <p:cTn id="150" dur="1" fill="hold">
                                          <p:stCondLst>
                                            <p:cond delay="499"/>
                                          </p:stCondLst>
                                        </p:cTn>
                                        <p:tgtEl>
                                          <p:spTgt spid="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fade">
                                      <p:cBhvr>
                                        <p:cTn id="155" dur="1000"/>
                                        <p:tgtEl>
                                          <p:spTgt spid="6"/>
                                        </p:tgtEl>
                                      </p:cBhvr>
                                    </p:animEffect>
                                    <p:anim calcmode="lin" valueType="num">
                                      <p:cBhvr>
                                        <p:cTn id="156" dur="1000" fill="hold"/>
                                        <p:tgtEl>
                                          <p:spTgt spid="6"/>
                                        </p:tgtEl>
                                        <p:attrNameLst>
                                          <p:attrName>ppt_x</p:attrName>
                                        </p:attrNameLst>
                                      </p:cBhvr>
                                      <p:tavLst>
                                        <p:tav tm="0">
                                          <p:val>
                                            <p:strVal val="#ppt_x"/>
                                          </p:val>
                                        </p:tav>
                                        <p:tav tm="100000">
                                          <p:val>
                                            <p:strVal val="#ppt_x"/>
                                          </p:val>
                                        </p:tav>
                                      </p:tavLst>
                                    </p:anim>
                                    <p:anim calcmode="lin" valueType="num">
                                      <p:cBhvr>
                                        <p:cTn id="15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drumroll.wav"/>
                                        </p:tgtEl>
                                      </p:cMediaNode>
                                    </p:audio>
                                  </p:subTnLst>
                                </p:cTn>
                              </p:par>
                              <p:par>
                                <p:cTn id="158" presetID="10" presetClass="exit" presetSubtype="0" fill="hold" grpId="1" nodeType="withEffect">
                                  <p:stCondLst>
                                    <p:cond delay="0"/>
                                  </p:stCondLst>
                                  <p:childTnLst>
                                    <p:animEffect transition="out" filter="fade">
                                      <p:cBhvr>
                                        <p:cTn id="159" dur="500"/>
                                        <p:tgtEl>
                                          <p:spTgt spid="5"/>
                                        </p:tgtEl>
                                      </p:cBhvr>
                                    </p:animEffect>
                                    <p:set>
                                      <p:cBhvr>
                                        <p:cTn id="160" dur="1" fill="hold">
                                          <p:stCondLst>
                                            <p:cond delay="49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fade">
                                      <p:cBhvr>
                                        <p:cTn id="1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09" y="-4763"/>
            <a:ext cx="9201509" cy="6858000"/>
          </a:xfrm>
          <a:prstGeom prst="rect">
            <a:avLst/>
          </a:prstGeom>
        </p:spPr>
      </p:pic>
      <p:sp>
        <p:nvSpPr>
          <p:cNvPr id="5" name="Cloud Callout 4"/>
          <p:cNvSpPr/>
          <p:nvPr/>
        </p:nvSpPr>
        <p:spPr>
          <a:xfrm>
            <a:off x="195775" y="354037"/>
            <a:ext cx="7195625" cy="3110133"/>
          </a:xfrm>
          <a:prstGeom prst="cloudCallout">
            <a:avLst>
              <a:gd name="adj1" fmla="val 37399"/>
              <a:gd name="adj2" fmla="val 6124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rgbClr val="FF0000"/>
                </a:solidFill>
                <a:latin typeface="Times New Roman" pitchFamily="18" charset="0"/>
                <a:cs typeface="Times New Roman" pitchFamily="18" charset="0"/>
              </a:rPr>
              <a:t>Trên lợp ngói, dưới có hoa</a:t>
            </a:r>
          </a:p>
          <a:p>
            <a:pPr algn="ctr"/>
            <a:r>
              <a:rPr lang="en-US" sz="2800" b="1" dirty="0" smtClean="0">
                <a:solidFill>
                  <a:srgbClr val="FF0000"/>
                </a:solidFill>
                <a:latin typeface="Times New Roman" pitchFamily="18" charset="0"/>
                <a:cs typeface="Times New Roman" pitchFamily="18" charset="0"/>
              </a:rPr>
              <a:t>Một thằng ló cổ ra bốn thằng rung ring chạy.</a:t>
            </a:r>
            <a:endParaRPr lang="en-US" sz="3200" b="1" dirty="0">
              <a:solidFill>
                <a:srgbClr val="FF0000"/>
              </a:solidFill>
              <a:latin typeface="Times New Roman" pitchFamily="18" charset="0"/>
              <a:cs typeface="Times New Roman" pitchFamily="18" charset="0"/>
            </a:endParaRPr>
          </a:p>
        </p:txBody>
      </p:sp>
      <p:sp>
        <p:nvSpPr>
          <p:cNvPr id="6" name="Oval Callout 5"/>
          <p:cNvSpPr/>
          <p:nvPr/>
        </p:nvSpPr>
        <p:spPr>
          <a:xfrm>
            <a:off x="2042192" y="391551"/>
            <a:ext cx="5105400" cy="2286000"/>
          </a:xfrm>
          <a:prstGeom prst="wedgeEllipseCallout">
            <a:avLst>
              <a:gd name="adj1" fmla="val 38761"/>
              <a:gd name="adj2" fmla="val 723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smtClean="0">
                <a:solidFill>
                  <a:schemeClr val="accent4">
                    <a:lumMod val="50000"/>
                  </a:schemeClr>
                </a:solidFill>
                <a:latin typeface="Times New Roman" pitchFamily="18" charset="0"/>
                <a:cs typeface="Times New Roman" pitchFamily="18" charset="0"/>
              </a:rPr>
              <a:t>Đáp án</a:t>
            </a:r>
            <a:r>
              <a:rPr lang="en-US" sz="3600" b="1" dirty="0" smtClean="0">
                <a:solidFill>
                  <a:schemeClr val="accent4">
                    <a:lumMod val="50000"/>
                  </a:schemeClr>
                </a:solidFill>
                <a:latin typeface="Times New Roman" pitchFamily="18" charset="0"/>
                <a:cs typeface="Times New Roman" pitchFamily="18" charset="0"/>
              </a:rPr>
              <a:t>: Con rùa</a:t>
            </a:r>
            <a:endParaRPr lang="en-US" sz="3600" b="1" dirty="0">
              <a:solidFill>
                <a:schemeClr val="accent4">
                  <a:lumMod val="50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38" y="2928474"/>
            <a:ext cx="5273040" cy="3777126"/>
          </a:xfrm>
          <a:prstGeom prst="rect">
            <a:avLst/>
          </a:prstGeom>
        </p:spPr>
      </p:pic>
      <p:sp>
        <p:nvSpPr>
          <p:cNvPr id="8" name="WordArt 34"/>
          <p:cNvSpPr>
            <a:spLocks noChangeArrowheads="1" noChangeShapeType="1" noTextEdit="1"/>
          </p:cNvSpPr>
          <p:nvPr/>
        </p:nvSpPr>
        <p:spPr bwMode="auto">
          <a:xfrm>
            <a:off x="7467600" y="685800"/>
            <a:ext cx="1219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9" name="WordArt 35"/>
          <p:cNvSpPr>
            <a:spLocks noChangeArrowheads="1" noChangeShapeType="1" noTextEdit="1"/>
          </p:cNvSpPr>
          <p:nvPr/>
        </p:nvSpPr>
        <p:spPr bwMode="auto">
          <a:xfrm>
            <a:off x="8001000" y="457200"/>
            <a:ext cx="8191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10" name="WordArt 36"/>
          <p:cNvSpPr>
            <a:spLocks noChangeArrowheads="1" noChangeShapeType="1" noTextEdit="1"/>
          </p:cNvSpPr>
          <p:nvPr/>
        </p:nvSpPr>
        <p:spPr bwMode="auto">
          <a:xfrm>
            <a:off x="7772400" y="6096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11" name="WordArt 38"/>
          <p:cNvSpPr>
            <a:spLocks noChangeArrowheads="1" noChangeShapeType="1" noTextEdit="1"/>
          </p:cNvSpPr>
          <p:nvPr/>
        </p:nvSpPr>
        <p:spPr bwMode="auto">
          <a:xfrm>
            <a:off x="7772400" y="3810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12" name="WordArt 39"/>
          <p:cNvSpPr>
            <a:spLocks noChangeArrowheads="1" noChangeShapeType="1" noTextEdit="1"/>
          </p:cNvSpPr>
          <p:nvPr/>
        </p:nvSpPr>
        <p:spPr bwMode="auto">
          <a:xfrm>
            <a:off x="7772400" y="685800"/>
            <a:ext cx="9144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a:t>
            </a:r>
          </a:p>
        </p:txBody>
      </p:sp>
      <p:sp>
        <p:nvSpPr>
          <p:cNvPr id="13" name="WordArt 40"/>
          <p:cNvSpPr>
            <a:spLocks noChangeArrowheads="1" noChangeShapeType="1" noTextEdit="1"/>
          </p:cNvSpPr>
          <p:nvPr/>
        </p:nvSpPr>
        <p:spPr bwMode="auto">
          <a:xfrm>
            <a:off x="7924800" y="457200"/>
            <a:ext cx="838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7</a:t>
            </a:r>
          </a:p>
        </p:txBody>
      </p:sp>
      <p:sp>
        <p:nvSpPr>
          <p:cNvPr id="14" name="WordArt 41"/>
          <p:cNvSpPr>
            <a:spLocks noChangeArrowheads="1" noChangeShapeType="1" noTextEdit="1"/>
          </p:cNvSpPr>
          <p:nvPr/>
        </p:nvSpPr>
        <p:spPr bwMode="auto">
          <a:xfrm>
            <a:off x="7772400" y="4572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8</a:t>
            </a:r>
          </a:p>
        </p:txBody>
      </p:sp>
      <p:sp>
        <p:nvSpPr>
          <p:cNvPr id="15" name="WordArt 42"/>
          <p:cNvSpPr>
            <a:spLocks noChangeArrowheads="1" noChangeShapeType="1" noTextEdit="1"/>
          </p:cNvSpPr>
          <p:nvPr/>
        </p:nvSpPr>
        <p:spPr bwMode="auto">
          <a:xfrm>
            <a:off x="7848600" y="457200"/>
            <a:ext cx="7429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9</a:t>
            </a:r>
          </a:p>
        </p:txBody>
      </p:sp>
      <p:sp>
        <p:nvSpPr>
          <p:cNvPr id="16" name="WordArt 43"/>
          <p:cNvSpPr>
            <a:spLocks noChangeArrowheads="1" noChangeShapeType="1" noTextEdit="1"/>
          </p:cNvSpPr>
          <p:nvPr/>
        </p:nvSpPr>
        <p:spPr bwMode="auto">
          <a:xfrm>
            <a:off x="7467600" y="381000"/>
            <a:ext cx="11430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10</a:t>
            </a:r>
          </a:p>
        </p:txBody>
      </p:sp>
      <p:sp>
        <p:nvSpPr>
          <p:cNvPr id="17" name="WordArt 44"/>
          <p:cNvSpPr>
            <a:spLocks noChangeArrowheads="1" noChangeShapeType="1" noTextEdit="1"/>
          </p:cNvSpPr>
          <p:nvPr/>
        </p:nvSpPr>
        <p:spPr bwMode="auto">
          <a:xfrm>
            <a:off x="7696200" y="533400"/>
            <a:ext cx="990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11</a:t>
            </a:r>
          </a:p>
        </p:txBody>
      </p:sp>
      <p:sp>
        <p:nvSpPr>
          <p:cNvPr id="18" name="WordArt 45"/>
          <p:cNvSpPr>
            <a:spLocks noChangeArrowheads="1" noChangeShapeType="1" noTextEdit="1"/>
          </p:cNvSpPr>
          <p:nvPr/>
        </p:nvSpPr>
        <p:spPr bwMode="auto">
          <a:xfrm>
            <a:off x="7620000" y="6096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12</a:t>
            </a:r>
          </a:p>
        </p:txBody>
      </p:sp>
      <p:sp>
        <p:nvSpPr>
          <p:cNvPr id="19" name="WordArt 46"/>
          <p:cNvSpPr>
            <a:spLocks noChangeArrowheads="1" noChangeShapeType="1" noTextEdit="1"/>
          </p:cNvSpPr>
          <p:nvPr/>
        </p:nvSpPr>
        <p:spPr bwMode="auto">
          <a:xfrm>
            <a:off x="7772400" y="5334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13</a:t>
            </a:r>
          </a:p>
        </p:txBody>
      </p:sp>
      <p:sp>
        <p:nvSpPr>
          <p:cNvPr id="20" name="WordArt 47"/>
          <p:cNvSpPr>
            <a:spLocks noChangeArrowheads="1" noChangeShapeType="1" noTextEdit="1"/>
          </p:cNvSpPr>
          <p:nvPr/>
        </p:nvSpPr>
        <p:spPr bwMode="auto">
          <a:xfrm>
            <a:off x="7772400" y="533400"/>
            <a:ext cx="97155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14</a:t>
            </a:r>
          </a:p>
        </p:txBody>
      </p:sp>
      <p:sp>
        <p:nvSpPr>
          <p:cNvPr id="21" name="WordArt 48"/>
          <p:cNvSpPr>
            <a:spLocks noChangeArrowheads="1" noChangeShapeType="1" noTextEdit="1"/>
          </p:cNvSpPr>
          <p:nvPr/>
        </p:nvSpPr>
        <p:spPr bwMode="auto">
          <a:xfrm>
            <a:off x="7696200" y="457200"/>
            <a:ext cx="914400" cy="13716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15</a:t>
            </a:r>
          </a:p>
        </p:txBody>
      </p:sp>
    </p:spTree>
    <p:extLst>
      <p:ext uri="{BB962C8B-B14F-4D97-AF65-F5344CB8AC3E}">
        <p14:creationId xmlns:p14="http://schemas.microsoft.com/office/powerpoint/2010/main" val="13999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par>
                          <p:cTn id="15" fill="hold">
                            <p:stCondLst>
                              <p:cond delay="500"/>
                            </p:stCondLst>
                            <p:childTnLst>
                              <p:par>
                                <p:cTn id="16" presetID="53" presetClass="exit" presetSubtype="0" fill="hold" grpId="1" nodeType="afterEffect">
                                  <p:stCondLst>
                                    <p:cond delay="0"/>
                                  </p:stCondLst>
                                  <p:childTnLst>
                                    <p:anim calcmode="lin" valueType="num">
                                      <p:cBhvr>
                                        <p:cTn id="17" dur="500"/>
                                        <p:tgtEl>
                                          <p:spTgt spid="21"/>
                                        </p:tgtEl>
                                        <p:attrNameLst>
                                          <p:attrName>ppt_w</p:attrName>
                                        </p:attrNameLst>
                                      </p:cBhvr>
                                      <p:tavLst>
                                        <p:tav tm="0">
                                          <p:val>
                                            <p:strVal val="ppt_w"/>
                                          </p:val>
                                        </p:tav>
                                        <p:tav tm="100000">
                                          <p:val>
                                            <p:fltVal val="0"/>
                                          </p:val>
                                        </p:tav>
                                      </p:tavLst>
                                    </p:anim>
                                    <p:anim calcmode="lin" valueType="num">
                                      <p:cBhvr>
                                        <p:cTn id="18" dur="500"/>
                                        <p:tgtEl>
                                          <p:spTgt spid="21"/>
                                        </p:tgtEl>
                                        <p:attrNameLst>
                                          <p:attrName>ppt_h</p:attrName>
                                        </p:attrNameLst>
                                      </p:cBhvr>
                                      <p:tavLst>
                                        <p:tav tm="0">
                                          <p:val>
                                            <p:strVal val="ppt_h"/>
                                          </p:val>
                                        </p:tav>
                                        <p:tav tm="100000">
                                          <p:val>
                                            <p:fltVal val="0"/>
                                          </p:val>
                                        </p:tav>
                                      </p:tavLst>
                                    </p:anim>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5" fill="hold">
                            <p:stCondLst>
                              <p:cond delay="1500"/>
                            </p:stCondLst>
                            <p:childTnLst>
                              <p:par>
                                <p:cTn id="26" presetID="53" presetClass="exit" presetSubtype="0" fill="hold" grpId="1" nodeType="afterEffect">
                                  <p:stCondLst>
                                    <p:cond delay="0"/>
                                  </p:stCondLst>
                                  <p:childTnLst>
                                    <p:anim calcmode="lin" valueType="num">
                                      <p:cBhvr>
                                        <p:cTn id="27" dur="500"/>
                                        <p:tgtEl>
                                          <p:spTgt spid="20"/>
                                        </p:tgtEl>
                                        <p:attrNameLst>
                                          <p:attrName>ppt_w</p:attrName>
                                        </p:attrNameLst>
                                      </p:cBhvr>
                                      <p:tavLst>
                                        <p:tav tm="0">
                                          <p:val>
                                            <p:strVal val="ppt_w"/>
                                          </p:val>
                                        </p:tav>
                                        <p:tav tm="100000">
                                          <p:val>
                                            <p:fltVal val="0"/>
                                          </p:val>
                                        </p:tav>
                                      </p:tavLst>
                                    </p:anim>
                                    <p:anim calcmode="lin" valueType="num">
                                      <p:cBhvr>
                                        <p:cTn id="28" dur="500"/>
                                        <p:tgtEl>
                                          <p:spTgt spid="20"/>
                                        </p:tgtEl>
                                        <p:attrNameLst>
                                          <p:attrName>ppt_h</p:attrName>
                                        </p:attrNameLst>
                                      </p:cBhvr>
                                      <p:tavLst>
                                        <p:tav tm="0">
                                          <p:val>
                                            <p:strVal val="ppt_h"/>
                                          </p:val>
                                        </p:tav>
                                        <p:tav tm="100000">
                                          <p:val>
                                            <p:fltVal val="0"/>
                                          </p:val>
                                        </p:tav>
                                      </p:tavLst>
                                    </p:anim>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p:stCondLst>
                              <p:cond delay="2500"/>
                            </p:stCondLst>
                            <p:childTnLst>
                              <p:par>
                                <p:cTn id="36" presetID="53" presetClass="exit" presetSubtype="0" fill="hold" grpId="1" nodeType="afterEffect">
                                  <p:stCondLst>
                                    <p:cond delay="0"/>
                                  </p:stCondLst>
                                  <p:childTnLst>
                                    <p:anim calcmode="lin" valueType="num">
                                      <p:cBhvr>
                                        <p:cTn id="37" dur="500"/>
                                        <p:tgtEl>
                                          <p:spTgt spid="19"/>
                                        </p:tgtEl>
                                        <p:attrNameLst>
                                          <p:attrName>ppt_w</p:attrName>
                                        </p:attrNameLst>
                                      </p:cBhvr>
                                      <p:tavLst>
                                        <p:tav tm="0">
                                          <p:val>
                                            <p:strVal val="ppt_w"/>
                                          </p:val>
                                        </p:tav>
                                        <p:tav tm="100000">
                                          <p:val>
                                            <p:fltVal val="0"/>
                                          </p:val>
                                        </p:tav>
                                      </p:tavLst>
                                    </p:anim>
                                    <p:anim calcmode="lin" valueType="num">
                                      <p:cBhvr>
                                        <p:cTn id="38" dur="500"/>
                                        <p:tgtEl>
                                          <p:spTgt spid="19"/>
                                        </p:tgtEl>
                                        <p:attrNameLst>
                                          <p:attrName>ppt_h</p:attrName>
                                        </p:attrNameLst>
                                      </p:cBhvr>
                                      <p:tavLst>
                                        <p:tav tm="0">
                                          <p:val>
                                            <p:strVal val="ppt_h"/>
                                          </p:val>
                                        </p:tav>
                                        <p:tav tm="100000">
                                          <p:val>
                                            <p:fltVal val="0"/>
                                          </p:val>
                                        </p:tav>
                                      </p:tavLst>
                                    </p:anim>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par>
                          <p:cTn id="41" fill="hold">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p:stCondLst>
                              <p:cond delay="3500"/>
                            </p:stCondLst>
                            <p:childTnLst>
                              <p:par>
                                <p:cTn id="46" presetID="53" presetClass="exit" presetSubtype="0" fill="hold" grpId="1" nodeType="afterEffect">
                                  <p:stCondLst>
                                    <p:cond delay="0"/>
                                  </p:stCondLst>
                                  <p:childTnLst>
                                    <p:anim calcmode="lin" valueType="num">
                                      <p:cBhvr>
                                        <p:cTn id="47" dur="500"/>
                                        <p:tgtEl>
                                          <p:spTgt spid="18"/>
                                        </p:tgtEl>
                                        <p:attrNameLst>
                                          <p:attrName>ppt_w</p:attrName>
                                        </p:attrNameLst>
                                      </p:cBhvr>
                                      <p:tavLst>
                                        <p:tav tm="0">
                                          <p:val>
                                            <p:strVal val="ppt_w"/>
                                          </p:val>
                                        </p:tav>
                                        <p:tav tm="100000">
                                          <p:val>
                                            <p:fltVal val="0"/>
                                          </p:val>
                                        </p:tav>
                                      </p:tavLst>
                                    </p:anim>
                                    <p:anim calcmode="lin" valueType="num">
                                      <p:cBhvr>
                                        <p:cTn id="48" dur="500"/>
                                        <p:tgtEl>
                                          <p:spTgt spid="18"/>
                                        </p:tgtEl>
                                        <p:attrNameLst>
                                          <p:attrName>ppt_h</p:attrName>
                                        </p:attrNameLst>
                                      </p:cBhvr>
                                      <p:tavLst>
                                        <p:tav tm="0">
                                          <p:val>
                                            <p:strVal val="ppt_h"/>
                                          </p:val>
                                        </p:tav>
                                        <p:tav tm="100000">
                                          <p:val>
                                            <p:fltVal val="0"/>
                                          </p:val>
                                        </p:tav>
                                      </p:tavLst>
                                    </p:anim>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par>
                          <p:cTn id="51" fill="hold">
                            <p:stCondLst>
                              <p:cond delay="4000"/>
                            </p:stCondLst>
                            <p:childTnLst>
                              <p:par>
                                <p:cTn id="52" presetID="9"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p:stCondLst>
                              <p:cond delay="4500"/>
                            </p:stCondLst>
                            <p:childTnLst>
                              <p:par>
                                <p:cTn id="56" presetID="53" presetClass="exit" presetSubtype="0" fill="hold" grpId="1" nodeType="afterEffect">
                                  <p:stCondLst>
                                    <p:cond delay="0"/>
                                  </p:stCondLst>
                                  <p:childTnLst>
                                    <p:anim calcmode="lin" valueType="num">
                                      <p:cBhvr>
                                        <p:cTn id="57" dur="500"/>
                                        <p:tgtEl>
                                          <p:spTgt spid="17"/>
                                        </p:tgtEl>
                                        <p:attrNameLst>
                                          <p:attrName>ppt_w</p:attrName>
                                        </p:attrNameLst>
                                      </p:cBhvr>
                                      <p:tavLst>
                                        <p:tav tm="0">
                                          <p:val>
                                            <p:strVal val="ppt_w"/>
                                          </p:val>
                                        </p:tav>
                                        <p:tav tm="100000">
                                          <p:val>
                                            <p:fltVal val="0"/>
                                          </p:val>
                                        </p:tav>
                                      </p:tavLst>
                                    </p:anim>
                                    <p:anim calcmode="lin" valueType="num">
                                      <p:cBhvr>
                                        <p:cTn id="58" dur="500"/>
                                        <p:tgtEl>
                                          <p:spTgt spid="17"/>
                                        </p:tgtEl>
                                        <p:attrNameLst>
                                          <p:attrName>ppt_h</p:attrName>
                                        </p:attrNameLst>
                                      </p:cBhvr>
                                      <p:tavLst>
                                        <p:tav tm="0">
                                          <p:val>
                                            <p:strVal val="ppt_h"/>
                                          </p:val>
                                        </p:tav>
                                        <p:tav tm="100000">
                                          <p:val>
                                            <p:fltVal val="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par>
                          <p:cTn id="61" fill="hold">
                            <p:stCondLst>
                              <p:cond delay="5000"/>
                            </p:stCondLst>
                            <p:childTnLst>
                              <p:par>
                                <p:cTn id="62" presetID="9"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p:stCondLst>
                              <p:cond delay="5500"/>
                            </p:stCondLst>
                            <p:childTnLst>
                              <p:par>
                                <p:cTn id="66" presetID="53" presetClass="exit" presetSubtype="0" fill="hold" grpId="1" nodeType="afterEffect">
                                  <p:stCondLst>
                                    <p:cond delay="0"/>
                                  </p:stCondLst>
                                  <p:childTnLst>
                                    <p:anim calcmode="lin" valueType="num">
                                      <p:cBhvr>
                                        <p:cTn id="67" dur="500"/>
                                        <p:tgtEl>
                                          <p:spTgt spid="16"/>
                                        </p:tgtEl>
                                        <p:attrNameLst>
                                          <p:attrName>ppt_w</p:attrName>
                                        </p:attrNameLst>
                                      </p:cBhvr>
                                      <p:tavLst>
                                        <p:tav tm="0">
                                          <p:val>
                                            <p:strVal val="ppt_w"/>
                                          </p:val>
                                        </p:tav>
                                        <p:tav tm="100000">
                                          <p:val>
                                            <p:fltVal val="0"/>
                                          </p:val>
                                        </p:tav>
                                      </p:tavLst>
                                    </p:anim>
                                    <p:anim calcmode="lin" valueType="num">
                                      <p:cBhvr>
                                        <p:cTn id="68" dur="500"/>
                                        <p:tgtEl>
                                          <p:spTgt spid="16"/>
                                        </p:tgtEl>
                                        <p:attrNameLst>
                                          <p:attrName>ppt_h</p:attrName>
                                        </p:attrNameLst>
                                      </p:cBhvr>
                                      <p:tavLst>
                                        <p:tav tm="0">
                                          <p:val>
                                            <p:strVal val="ppt_h"/>
                                          </p:val>
                                        </p:tav>
                                        <p:tav tm="100000">
                                          <p:val>
                                            <p:fltVal val="0"/>
                                          </p:val>
                                        </p:tav>
                                      </p:tavLst>
                                    </p:anim>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par>
                          <p:cTn id="71" fill="hold">
                            <p:stCondLst>
                              <p:cond delay="6000"/>
                            </p:stCondLst>
                            <p:childTnLst>
                              <p:par>
                                <p:cTn id="72" presetID="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dissolve">
                                      <p:cBhvr>
                                        <p:cTn id="74" dur="500"/>
                                        <p:tgtEl>
                                          <p:spTgt spid="15"/>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p:stCondLst>
                              <p:cond delay="6500"/>
                            </p:stCondLst>
                            <p:childTnLst>
                              <p:par>
                                <p:cTn id="76" presetID="53" presetClass="exit" presetSubtype="0" fill="hold" grpId="1" nodeType="afterEffect">
                                  <p:stCondLst>
                                    <p:cond delay="0"/>
                                  </p:stCondLst>
                                  <p:childTnLst>
                                    <p:anim calcmode="lin" valueType="num">
                                      <p:cBhvr>
                                        <p:cTn id="77" dur="500"/>
                                        <p:tgtEl>
                                          <p:spTgt spid="15"/>
                                        </p:tgtEl>
                                        <p:attrNameLst>
                                          <p:attrName>ppt_w</p:attrName>
                                        </p:attrNameLst>
                                      </p:cBhvr>
                                      <p:tavLst>
                                        <p:tav tm="0">
                                          <p:val>
                                            <p:strVal val="ppt_w"/>
                                          </p:val>
                                        </p:tav>
                                        <p:tav tm="100000">
                                          <p:val>
                                            <p:fltVal val="0"/>
                                          </p:val>
                                        </p:tav>
                                      </p:tavLst>
                                    </p:anim>
                                    <p:anim calcmode="lin" valueType="num">
                                      <p:cBhvr>
                                        <p:cTn id="78" dur="500"/>
                                        <p:tgtEl>
                                          <p:spTgt spid="15"/>
                                        </p:tgtEl>
                                        <p:attrNameLst>
                                          <p:attrName>ppt_h</p:attrName>
                                        </p:attrNameLst>
                                      </p:cBhvr>
                                      <p:tavLst>
                                        <p:tav tm="0">
                                          <p:val>
                                            <p:strVal val="ppt_h"/>
                                          </p:val>
                                        </p:tav>
                                        <p:tav tm="100000">
                                          <p:val>
                                            <p:fltVal val="0"/>
                                          </p:val>
                                        </p:tav>
                                      </p:tavLst>
                                    </p:anim>
                                    <p:animEffect transition="out" filter="fade">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childTnLst>
                          </p:cTn>
                        </p:par>
                        <p:par>
                          <p:cTn id="81" fill="hold">
                            <p:stCondLst>
                              <p:cond delay="7000"/>
                            </p:stCondLst>
                            <p:childTnLst>
                              <p:par>
                                <p:cTn id="82" presetID="9"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dissolve">
                                      <p:cBhvr>
                                        <p:cTn id="84" dur="500"/>
                                        <p:tgtEl>
                                          <p:spTgt spid="14"/>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p:stCondLst>
                              <p:cond delay="7500"/>
                            </p:stCondLst>
                            <p:childTnLst>
                              <p:par>
                                <p:cTn id="86" presetID="53" presetClass="exit" presetSubtype="0" fill="hold" grpId="1" nodeType="afterEffect">
                                  <p:stCondLst>
                                    <p:cond delay="0"/>
                                  </p:stCondLst>
                                  <p:childTnLst>
                                    <p:anim calcmode="lin" valueType="num">
                                      <p:cBhvr>
                                        <p:cTn id="87" dur="500"/>
                                        <p:tgtEl>
                                          <p:spTgt spid="14"/>
                                        </p:tgtEl>
                                        <p:attrNameLst>
                                          <p:attrName>ppt_w</p:attrName>
                                        </p:attrNameLst>
                                      </p:cBhvr>
                                      <p:tavLst>
                                        <p:tav tm="0">
                                          <p:val>
                                            <p:strVal val="ppt_w"/>
                                          </p:val>
                                        </p:tav>
                                        <p:tav tm="100000">
                                          <p:val>
                                            <p:fltVal val="0"/>
                                          </p:val>
                                        </p:tav>
                                      </p:tavLst>
                                    </p:anim>
                                    <p:anim calcmode="lin" valueType="num">
                                      <p:cBhvr>
                                        <p:cTn id="88" dur="500"/>
                                        <p:tgtEl>
                                          <p:spTgt spid="14"/>
                                        </p:tgtEl>
                                        <p:attrNameLst>
                                          <p:attrName>ppt_h</p:attrName>
                                        </p:attrNameLst>
                                      </p:cBhvr>
                                      <p:tavLst>
                                        <p:tav tm="0">
                                          <p:val>
                                            <p:strVal val="ppt_h"/>
                                          </p:val>
                                        </p:tav>
                                        <p:tav tm="100000">
                                          <p:val>
                                            <p:fltVal val="0"/>
                                          </p:val>
                                        </p:tav>
                                      </p:tavLst>
                                    </p:anim>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childTnLst>
                          </p:cTn>
                        </p:par>
                        <p:par>
                          <p:cTn id="91" fill="hold">
                            <p:stCondLst>
                              <p:cond delay="8000"/>
                            </p:stCondLst>
                            <p:childTnLst>
                              <p:par>
                                <p:cTn id="92" presetID="9"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dissolve">
                                      <p:cBhvr>
                                        <p:cTn id="94" dur="500"/>
                                        <p:tgtEl>
                                          <p:spTgt spid="13"/>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p:stCondLst>
                              <p:cond delay="8500"/>
                            </p:stCondLst>
                            <p:childTnLst>
                              <p:par>
                                <p:cTn id="96" presetID="53" presetClass="exit" presetSubtype="0" fill="hold" grpId="1" nodeType="afterEffect">
                                  <p:stCondLst>
                                    <p:cond delay="0"/>
                                  </p:stCondLst>
                                  <p:childTnLst>
                                    <p:anim calcmode="lin" valueType="num">
                                      <p:cBhvr>
                                        <p:cTn id="97" dur="500"/>
                                        <p:tgtEl>
                                          <p:spTgt spid="13"/>
                                        </p:tgtEl>
                                        <p:attrNameLst>
                                          <p:attrName>ppt_w</p:attrName>
                                        </p:attrNameLst>
                                      </p:cBhvr>
                                      <p:tavLst>
                                        <p:tav tm="0">
                                          <p:val>
                                            <p:strVal val="ppt_w"/>
                                          </p:val>
                                        </p:tav>
                                        <p:tav tm="100000">
                                          <p:val>
                                            <p:fltVal val="0"/>
                                          </p:val>
                                        </p:tav>
                                      </p:tavLst>
                                    </p:anim>
                                    <p:anim calcmode="lin" valueType="num">
                                      <p:cBhvr>
                                        <p:cTn id="98" dur="500"/>
                                        <p:tgtEl>
                                          <p:spTgt spid="13"/>
                                        </p:tgtEl>
                                        <p:attrNameLst>
                                          <p:attrName>ppt_h</p:attrName>
                                        </p:attrNameLst>
                                      </p:cBhvr>
                                      <p:tavLst>
                                        <p:tav tm="0">
                                          <p:val>
                                            <p:strVal val="ppt_h"/>
                                          </p:val>
                                        </p:tav>
                                        <p:tav tm="100000">
                                          <p:val>
                                            <p:fltVal val="0"/>
                                          </p:val>
                                        </p:tav>
                                      </p:tavLst>
                                    </p:anim>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childTnLst>
                          </p:cTn>
                        </p:par>
                        <p:par>
                          <p:cTn id="101" fill="hold">
                            <p:stCondLst>
                              <p:cond delay="9000"/>
                            </p:stCondLst>
                            <p:childTnLst>
                              <p:par>
                                <p:cTn id="102" presetID="9"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dissolve">
                                      <p:cBhvr>
                                        <p:cTn id="104" dur="500"/>
                                        <p:tgtEl>
                                          <p:spTgt spid="12"/>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p:stCondLst>
                              <p:cond delay="9500"/>
                            </p:stCondLst>
                            <p:childTnLst>
                              <p:par>
                                <p:cTn id="106" presetID="53" presetClass="exit" presetSubtype="0" fill="hold" grpId="1" nodeType="afterEffect">
                                  <p:stCondLst>
                                    <p:cond delay="0"/>
                                  </p:stCondLst>
                                  <p:childTnLst>
                                    <p:anim calcmode="lin" valueType="num">
                                      <p:cBhvr>
                                        <p:cTn id="107" dur="500"/>
                                        <p:tgtEl>
                                          <p:spTgt spid="12"/>
                                        </p:tgtEl>
                                        <p:attrNameLst>
                                          <p:attrName>ppt_w</p:attrName>
                                        </p:attrNameLst>
                                      </p:cBhvr>
                                      <p:tavLst>
                                        <p:tav tm="0">
                                          <p:val>
                                            <p:strVal val="ppt_w"/>
                                          </p:val>
                                        </p:tav>
                                        <p:tav tm="100000">
                                          <p:val>
                                            <p:fltVal val="0"/>
                                          </p:val>
                                        </p:tav>
                                      </p:tavLst>
                                    </p:anim>
                                    <p:anim calcmode="lin" valueType="num">
                                      <p:cBhvr>
                                        <p:cTn id="108" dur="500"/>
                                        <p:tgtEl>
                                          <p:spTgt spid="12"/>
                                        </p:tgtEl>
                                        <p:attrNameLst>
                                          <p:attrName>ppt_h</p:attrName>
                                        </p:attrNameLst>
                                      </p:cBhvr>
                                      <p:tavLst>
                                        <p:tav tm="0">
                                          <p:val>
                                            <p:strVal val="ppt_h"/>
                                          </p:val>
                                        </p:tav>
                                        <p:tav tm="100000">
                                          <p:val>
                                            <p:fltVal val="0"/>
                                          </p:val>
                                        </p:tav>
                                      </p:tavLst>
                                    </p:anim>
                                    <p:animEffect transition="out" filter="fade">
                                      <p:cBhvr>
                                        <p:cTn id="109" dur="500"/>
                                        <p:tgtEl>
                                          <p:spTgt spid="12"/>
                                        </p:tgtEl>
                                      </p:cBhvr>
                                    </p:animEffect>
                                    <p:set>
                                      <p:cBhvr>
                                        <p:cTn id="110" dur="1" fill="hold">
                                          <p:stCondLst>
                                            <p:cond delay="499"/>
                                          </p:stCondLst>
                                        </p:cTn>
                                        <p:tgtEl>
                                          <p:spTgt spid="12"/>
                                        </p:tgtEl>
                                        <p:attrNameLst>
                                          <p:attrName>style.visibility</p:attrName>
                                        </p:attrNameLst>
                                      </p:cBhvr>
                                      <p:to>
                                        <p:strVal val="hidden"/>
                                      </p:to>
                                    </p:set>
                                  </p:childTnLst>
                                </p:cTn>
                              </p:par>
                            </p:childTnLst>
                          </p:cTn>
                        </p:par>
                        <p:par>
                          <p:cTn id="111" fill="hold">
                            <p:stCondLst>
                              <p:cond delay="10000"/>
                            </p:stCondLst>
                            <p:childTnLst>
                              <p:par>
                                <p:cTn id="112" presetID="9" presetClass="entr" presetSubtype="0" fill="hold" grpId="0" nodeType="after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ssolve">
                                      <p:cBhvr>
                                        <p:cTn id="114" dur="500"/>
                                        <p:tgtEl>
                                          <p:spTgt spid="11"/>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p:stCondLst>
                              <p:cond delay="10500"/>
                            </p:stCondLst>
                            <p:childTnLst>
                              <p:par>
                                <p:cTn id="116" presetID="53" presetClass="exit" presetSubtype="0" fill="hold" grpId="1" nodeType="afterEffect">
                                  <p:stCondLst>
                                    <p:cond delay="0"/>
                                  </p:stCondLst>
                                  <p:childTnLst>
                                    <p:anim calcmode="lin" valueType="num">
                                      <p:cBhvr>
                                        <p:cTn id="117" dur="500"/>
                                        <p:tgtEl>
                                          <p:spTgt spid="11"/>
                                        </p:tgtEl>
                                        <p:attrNameLst>
                                          <p:attrName>ppt_w</p:attrName>
                                        </p:attrNameLst>
                                      </p:cBhvr>
                                      <p:tavLst>
                                        <p:tav tm="0">
                                          <p:val>
                                            <p:strVal val="ppt_w"/>
                                          </p:val>
                                        </p:tav>
                                        <p:tav tm="100000">
                                          <p:val>
                                            <p:fltVal val="0"/>
                                          </p:val>
                                        </p:tav>
                                      </p:tavLst>
                                    </p:anim>
                                    <p:anim calcmode="lin" valueType="num">
                                      <p:cBhvr>
                                        <p:cTn id="118" dur="500"/>
                                        <p:tgtEl>
                                          <p:spTgt spid="11"/>
                                        </p:tgtEl>
                                        <p:attrNameLst>
                                          <p:attrName>ppt_h</p:attrName>
                                        </p:attrNameLst>
                                      </p:cBhvr>
                                      <p:tavLst>
                                        <p:tav tm="0">
                                          <p:val>
                                            <p:strVal val="ppt_h"/>
                                          </p:val>
                                        </p:tav>
                                        <p:tav tm="100000">
                                          <p:val>
                                            <p:fltVal val="0"/>
                                          </p:val>
                                        </p:tav>
                                      </p:tavLst>
                                    </p:anim>
                                    <p:animEffect transition="out" filter="fade">
                                      <p:cBhvr>
                                        <p:cTn id="119" dur="500"/>
                                        <p:tgtEl>
                                          <p:spTgt spid="11"/>
                                        </p:tgtEl>
                                      </p:cBhvr>
                                    </p:animEffect>
                                    <p:set>
                                      <p:cBhvr>
                                        <p:cTn id="120" dur="1" fill="hold">
                                          <p:stCondLst>
                                            <p:cond delay="499"/>
                                          </p:stCondLst>
                                        </p:cTn>
                                        <p:tgtEl>
                                          <p:spTgt spid="11"/>
                                        </p:tgtEl>
                                        <p:attrNameLst>
                                          <p:attrName>style.visibility</p:attrName>
                                        </p:attrNameLst>
                                      </p:cBhvr>
                                      <p:to>
                                        <p:strVal val="hidden"/>
                                      </p:to>
                                    </p:set>
                                  </p:childTnLst>
                                </p:cTn>
                              </p:par>
                            </p:childTnLst>
                          </p:cTn>
                        </p:par>
                        <p:par>
                          <p:cTn id="121" fill="hold">
                            <p:stCondLst>
                              <p:cond delay="11000"/>
                            </p:stCondLst>
                            <p:childTnLst>
                              <p:par>
                                <p:cTn id="122" presetID="9" presetClass="entr" presetSubtype="0" fill="hold" grpId="0" nodeType="after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dissolve">
                                      <p:cBhvr>
                                        <p:cTn id="124" dur="500"/>
                                        <p:tgtEl>
                                          <p:spTgt spid="10"/>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par>
                          <p:cTn id="125" fill="hold">
                            <p:stCondLst>
                              <p:cond delay="11500"/>
                            </p:stCondLst>
                            <p:childTnLst>
                              <p:par>
                                <p:cTn id="126" presetID="53" presetClass="exit" presetSubtype="0" fill="hold" grpId="1" nodeType="afterEffect">
                                  <p:stCondLst>
                                    <p:cond delay="0"/>
                                  </p:stCondLst>
                                  <p:childTnLst>
                                    <p:anim calcmode="lin" valueType="num">
                                      <p:cBhvr>
                                        <p:cTn id="127" dur="500"/>
                                        <p:tgtEl>
                                          <p:spTgt spid="10"/>
                                        </p:tgtEl>
                                        <p:attrNameLst>
                                          <p:attrName>ppt_w</p:attrName>
                                        </p:attrNameLst>
                                      </p:cBhvr>
                                      <p:tavLst>
                                        <p:tav tm="0">
                                          <p:val>
                                            <p:strVal val="ppt_w"/>
                                          </p:val>
                                        </p:tav>
                                        <p:tav tm="100000">
                                          <p:val>
                                            <p:fltVal val="0"/>
                                          </p:val>
                                        </p:tav>
                                      </p:tavLst>
                                    </p:anim>
                                    <p:anim calcmode="lin" valueType="num">
                                      <p:cBhvr>
                                        <p:cTn id="128" dur="500"/>
                                        <p:tgtEl>
                                          <p:spTgt spid="10"/>
                                        </p:tgtEl>
                                        <p:attrNameLst>
                                          <p:attrName>ppt_h</p:attrName>
                                        </p:attrNameLst>
                                      </p:cBhvr>
                                      <p:tavLst>
                                        <p:tav tm="0">
                                          <p:val>
                                            <p:strVal val="ppt_h"/>
                                          </p:val>
                                        </p:tav>
                                        <p:tav tm="100000">
                                          <p:val>
                                            <p:fltVal val="0"/>
                                          </p:val>
                                        </p:tav>
                                      </p:tavLst>
                                    </p:anim>
                                    <p:animEffect transition="out" filter="fade">
                                      <p:cBhvr>
                                        <p:cTn id="129" dur="500"/>
                                        <p:tgtEl>
                                          <p:spTgt spid="10"/>
                                        </p:tgtEl>
                                      </p:cBhvr>
                                    </p:animEffect>
                                    <p:set>
                                      <p:cBhvr>
                                        <p:cTn id="130" dur="1" fill="hold">
                                          <p:stCondLst>
                                            <p:cond delay="499"/>
                                          </p:stCondLst>
                                        </p:cTn>
                                        <p:tgtEl>
                                          <p:spTgt spid="10"/>
                                        </p:tgtEl>
                                        <p:attrNameLst>
                                          <p:attrName>style.visibility</p:attrName>
                                        </p:attrNameLst>
                                      </p:cBhvr>
                                      <p:to>
                                        <p:strVal val="hidden"/>
                                      </p:to>
                                    </p:set>
                                  </p:childTnLst>
                                </p:cTn>
                              </p:par>
                            </p:childTnLst>
                          </p:cTn>
                        </p:par>
                        <p:par>
                          <p:cTn id="131" fill="hold">
                            <p:stCondLst>
                              <p:cond delay="12000"/>
                            </p:stCondLst>
                            <p:childTnLst>
                              <p:par>
                                <p:cTn id="132" presetID="9" presetClass="entr" presetSubtype="0" fill="hold" grpId="0"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dissolve">
                                      <p:cBhvr>
                                        <p:cTn id="134" dur="500"/>
                                        <p:tgtEl>
                                          <p:spTgt spid="9"/>
                                        </p:tgtEl>
                                      </p:cBhvr>
                                    </p:animEffect>
                                  </p:childTnLst>
                                  <p:subTnLst>
                                    <p:audio>
                                      <p:cMediaNode>
                                        <p:cTn display="0" masterRel="sameClick">
                                          <p:stCondLst>
                                            <p:cond evt="begin" delay="0">
                                              <p:tn val="132"/>
                                            </p:cond>
                                          </p:stCondLst>
                                          <p:endCondLst>
                                            <p:cond evt="onStopAudio" delay="0">
                                              <p:tgtEl>
                                                <p:sldTgt/>
                                              </p:tgtEl>
                                            </p:cond>
                                          </p:endCondLst>
                                        </p:cTn>
                                        <p:tgtEl>
                                          <p:sndTgt r:embed="rId3" name="camera.wav"/>
                                        </p:tgtEl>
                                      </p:cMediaNode>
                                    </p:audio>
                                  </p:subTnLst>
                                </p:cTn>
                              </p:par>
                            </p:childTnLst>
                          </p:cTn>
                        </p:par>
                        <p:par>
                          <p:cTn id="135" fill="hold">
                            <p:stCondLst>
                              <p:cond delay="12500"/>
                            </p:stCondLst>
                            <p:childTnLst>
                              <p:par>
                                <p:cTn id="136" presetID="53" presetClass="exit" presetSubtype="0" fill="hold" grpId="1" nodeType="afterEffect">
                                  <p:stCondLst>
                                    <p:cond delay="0"/>
                                  </p:stCondLst>
                                  <p:childTnLst>
                                    <p:anim calcmode="lin" valueType="num">
                                      <p:cBhvr>
                                        <p:cTn id="137" dur="500"/>
                                        <p:tgtEl>
                                          <p:spTgt spid="9"/>
                                        </p:tgtEl>
                                        <p:attrNameLst>
                                          <p:attrName>ppt_w</p:attrName>
                                        </p:attrNameLst>
                                      </p:cBhvr>
                                      <p:tavLst>
                                        <p:tav tm="0">
                                          <p:val>
                                            <p:strVal val="ppt_w"/>
                                          </p:val>
                                        </p:tav>
                                        <p:tav tm="100000">
                                          <p:val>
                                            <p:fltVal val="0"/>
                                          </p:val>
                                        </p:tav>
                                      </p:tavLst>
                                    </p:anim>
                                    <p:anim calcmode="lin" valueType="num">
                                      <p:cBhvr>
                                        <p:cTn id="138" dur="500"/>
                                        <p:tgtEl>
                                          <p:spTgt spid="9"/>
                                        </p:tgtEl>
                                        <p:attrNameLst>
                                          <p:attrName>ppt_h</p:attrName>
                                        </p:attrNameLst>
                                      </p:cBhvr>
                                      <p:tavLst>
                                        <p:tav tm="0">
                                          <p:val>
                                            <p:strVal val="ppt_h"/>
                                          </p:val>
                                        </p:tav>
                                        <p:tav tm="100000">
                                          <p:val>
                                            <p:fltVal val="0"/>
                                          </p:val>
                                        </p:tav>
                                      </p:tavLst>
                                    </p:anim>
                                    <p:animEffect transition="out" filter="fade">
                                      <p:cBhvr>
                                        <p:cTn id="139" dur="500"/>
                                        <p:tgtEl>
                                          <p:spTgt spid="9"/>
                                        </p:tgtEl>
                                      </p:cBhvr>
                                    </p:animEffect>
                                    <p:set>
                                      <p:cBhvr>
                                        <p:cTn id="140" dur="1" fill="hold">
                                          <p:stCondLst>
                                            <p:cond delay="499"/>
                                          </p:stCondLst>
                                        </p:cTn>
                                        <p:tgtEl>
                                          <p:spTgt spid="9"/>
                                        </p:tgtEl>
                                        <p:attrNameLst>
                                          <p:attrName>style.visibility</p:attrName>
                                        </p:attrNameLst>
                                      </p:cBhvr>
                                      <p:to>
                                        <p:strVal val="hidden"/>
                                      </p:to>
                                    </p:set>
                                  </p:childTnLst>
                                </p:cTn>
                              </p:par>
                            </p:childTnLst>
                          </p:cTn>
                        </p:par>
                        <p:par>
                          <p:cTn id="141" fill="hold">
                            <p:stCondLst>
                              <p:cond delay="13000"/>
                            </p:stCondLst>
                            <p:childTnLst>
                              <p:par>
                                <p:cTn id="142" presetID="9" presetClass="entr" presetSubtype="0" fill="hold" grpId="0" nodeType="afterEffect">
                                  <p:stCondLst>
                                    <p:cond delay="0"/>
                                  </p:stCondLst>
                                  <p:childTnLst>
                                    <p:set>
                                      <p:cBhvr>
                                        <p:cTn id="143" dur="1" fill="hold">
                                          <p:stCondLst>
                                            <p:cond delay="0"/>
                                          </p:stCondLst>
                                        </p:cTn>
                                        <p:tgtEl>
                                          <p:spTgt spid="8"/>
                                        </p:tgtEl>
                                        <p:attrNameLst>
                                          <p:attrName>style.visibility</p:attrName>
                                        </p:attrNameLst>
                                      </p:cBhvr>
                                      <p:to>
                                        <p:strVal val="visible"/>
                                      </p:to>
                                    </p:set>
                                    <p:animEffect transition="in" filter="dissolve">
                                      <p:cBhvr>
                                        <p:cTn id="144" dur="500"/>
                                        <p:tgtEl>
                                          <p:spTgt spid="8"/>
                                        </p:tgtEl>
                                      </p:cBhvr>
                                    </p:animEffect>
                                  </p:childTnLst>
                                  <p:subTnLst>
                                    <p:audio>
                                      <p:cMediaNode>
                                        <p:cTn display="0" masterRel="sameClick">
                                          <p:stCondLst>
                                            <p:cond evt="begin" delay="0">
                                              <p:tn val="142"/>
                                            </p:cond>
                                          </p:stCondLst>
                                          <p:endCondLst>
                                            <p:cond evt="onStopAudio" delay="0">
                                              <p:tgtEl>
                                                <p:sldTgt/>
                                              </p:tgtEl>
                                            </p:cond>
                                          </p:endCondLst>
                                        </p:cTn>
                                        <p:tgtEl>
                                          <p:sndTgt r:embed="rId3" name="camera.wav"/>
                                        </p:tgtEl>
                                      </p:cMediaNode>
                                    </p:audio>
                                  </p:subTnLst>
                                </p:cTn>
                              </p:par>
                            </p:childTnLst>
                          </p:cTn>
                        </p:par>
                        <p:par>
                          <p:cTn id="145" fill="hold">
                            <p:stCondLst>
                              <p:cond delay="13500"/>
                            </p:stCondLst>
                            <p:childTnLst>
                              <p:par>
                                <p:cTn id="146" presetID="53" presetClass="exit" presetSubtype="0" fill="hold" grpId="1" nodeType="afterEffect">
                                  <p:stCondLst>
                                    <p:cond delay="0"/>
                                  </p:stCondLst>
                                  <p:childTnLst>
                                    <p:anim calcmode="lin" valueType="num">
                                      <p:cBhvr>
                                        <p:cTn id="147" dur="500"/>
                                        <p:tgtEl>
                                          <p:spTgt spid="8"/>
                                        </p:tgtEl>
                                        <p:attrNameLst>
                                          <p:attrName>ppt_w</p:attrName>
                                        </p:attrNameLst>
                                      </p:cBhvr>
                                      <p:tavLst>
                                        <p:tav tm="0">
                                          <p:val>
                                            <p:strVal val="ppt_w"/>
                                          </p:val>
                                        </p:tav>
                                        <p:tav tm="100000">
                                          <p:val>
                                            <p:fltVal val="0"/>
                                          </p:val>
                                        </p:tav>
                                      </p:tavLst>
                                    </p:anim>
                                    <p:anim calcmode="lin" valueType="num">
                                      <p:cBhvr>
                                        <p:cTn id="148" dur="500"/>
                                        <p:tgtEl>
                                          <p:spTgt spid="8"/>
                                        </p:tgtEl>
                                        <p:attrNameLst>
                                          <p:attrName>ppt_h</p:attrName>
                                        </p:attrNameLst>
                                      </p:cBhvr>
                                      <p:tavLst>
                                        <p:tav tm="0">
                                          <p:val>
                                            <p:strVal val="ppt_h"/>
                                          </p:val>
                                        </p:tav>
                                        <p:tav tm="100000">
                                          <p:val>
                                            <p:fltVal val="0"/>
                                          </p:val>
                                        </p:tav>
                                      </p:tavLst>
                                    </p:anim>
                                    <p:animEffect transition="out" filter="fade">
                                      <p:cBhvr>
                                        <p:cTn id="149" dur="500"/>
                                        <p:tgtEl>
                                          <p:spTgt spid="8"/>
                                        </p:tgtEl>
                                      </p:cBhvr>
                                    </p:animEffect>
                                    <p:set>
                                      <p:cBhvr>
                                        <p:cTn id="150" dur="1" fill="hold">
                                          <p:stCondLst>
                                            <p:cond delay="499"/>
                                          </p:stCondLst>
                                        </p:cTn>
                                        <p:tgtEl>
                                          <p:spTgt spid="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fade">
                                      <p:cBhvr>
                                        <p:cTn id="155" dur="1000"/>
                                        <p:tgtEl>
                                          <p:spTgt spid="6"/>
                                        </p:tgtEl>
                                      </p:cBhvr>
                                    </p:animEffect>
                                    <p:anim calcmode="lin" valueType="num">
                                      <p:cBhvr>
                                        <p:cTn id="156" dur="1000" fill="hold"/>
                                        <p:tgtEl>
                                          <p:spTgt spid="6"/>
                                        </p:tgtEl>
                                        <p:attrNameLst>
                                          <p:attrName>ppt_x</p:attrName>
                                        </p:attrNameLst>
                                      </p:cBhvr>
                                      <p:tavLst>
                                        <p:tav tm="0">
                                          <p:val>
                                            <p:strVal val="#ppt_x"/>
                                          </p:val>
                                        </p:tav>
                                        <p:tav tm="100000">
                                          <p:val>
                                            <p:strVal val="#ppt_x"/>
                                          </p:val>
                                        </p:tav>
                                      </p:tavLst>
                                    </p:anim>
                                    <p:anim calcmode="lin" valueType="num">
                                      <p:cBhvr>
                                        <p:cTn id="15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drumroll.wav"/>
                                        </p:tgtEl>
                                      </p:cMediaNode>
                                    </p:audio>
                                  </p:subTnLst>
                                </p:cTn>
                              </p:par>
                              <p:par>
                                <p:cTn id="158" presetID="10" presetClass="exit" presetSubtype="0" fill="hold" grpId="1" nodeType="withEffect">
                                  <p:stCondLst>
                                    <p:cond delay="0"/>
                                  </p:stCondLst>
                                  <p:childTnLst>
                                    <p:animEffect transition="out" filter="fade">
                                      <p:cBhvr>
                                        <p:cTn id="159" dur="500"/>
                                        <p:tgtEl>
                                          <p:spTgt spid="5"/>
                                        </p:tgtEl>
                                      </p:cBhvr>
                                    </p:animEffect>
                                    <p:set>
                                      <p:cBhvr>
                                        <p:cTn id="160" dur="1" fill="hold">
                                          <p:stCondLst>
                                            <p:cond delay="49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fade">
                                      <p:cBhvr>
                                        <p:cTn id="1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3726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a:buNone/>
            </a:pPr>
            <a:r>
              <a:rPr lang="en-US" sz="3600" dirty="0" smtClean="0">
                <a:latin typeface="Times New Roman" pitchFamily="18" charset="0"/>
                <a:cs typeface="Times New Roman" pitchFamily="18" charset="0"/>
              </a:rPr>
              <a:t>	Phần lớn thời gian sống của động vật dành cho việc kiếm ăn. Các loài động vật khác nhau có nhu cầu về thức ăn khác nhau. Có loài ăn thực vật, có loài ăn thịt, ăn sâu bọ, có loài ăn tạp.</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34814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04800"/>
            <a:ext cx="4648200" cy="2781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581400"/>
            <a:ext cx="4800600" cy="30594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098431"/>
            <a:ext cx="3683000" cy="2667000"/>
          </a:xfrm>
          <a:prstGeom prst="rect">
            <a:avLst/>
          </a:prstGeom>
        </p:spPr>
      </p:pic>
    </p:spTree>
    <p:extLst>
      <p:ext uri="{BB962C8B-B14F-4D97-AF65-F5344CB8AC3E}">
        <p14:creationId xmlns:p14="http://schemas.microsoft.com/office/powerpoint/2010/main" val="824225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8600"/>
            <a:ext cx="9144000" cy="6629400"/>
          </a:xfrm>
        </p:spPr>
      </p:pic>
    </p:spTree>
    <p:extLst>
      <p:ext uri="{BB962C8B-B14F-4D97-AF65-F5344CB8AC3E}">
        <p14:creationId xmlns:p14="http://schemas.microsoft.com/office/powerpoint/2010/main" val="91021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Rounded Rectangle 3">
            <a:hlinkClick r:id="rId3" action="ppaction://hlinksldjump"/>
          </p:cNvPr>
          <p:cNvSpPr/>
          <p:nvPr/>
        </p:nvSpPr>
        <p:spPr>
          <a:xfrm>
            <a:off x="1066800" y="685800"/>
            <a:ext cx="2964766" cy="1895622"/>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NHÓM </a:t>
            </a:r>
          </a:p>
          <a:p>
            <a:pPr algn="ctr"/>
            <a:r>
              <a:rPr lang="en-US" sz="2800" b="1" dirty="0" smtClean="0">
                <a:solidFill>
                  <a:srgbClr val="FF0000"/>
                </a:solidFill>
                <a:latin typeface="Times New Roman" pitchFamily="18" charset="0"/>
                <a:cs typeface="Times New Roman" pitchFamily="18" charset="0"/>
              </a:rPr>
              <a:t>ĂN THỰC VẬT</a:t>
            </a:r>
            <a:endParaRPr lang="en-US" sz="2800" b="1" dirty="0">
              <a:solidFill>
                <a:srgbClr val="FF0000"/>
              </a:solidFill>
              <a:latin typeface="Times New Roman" pitchFamily="18" charset="0"/>
              <a:cs typeface="Times New Roman" pitchFamily="18" charset="0"/>
            </a:endParaRPr>
          </a:p>
        </p:txBody>
      </p:sp>
      <p:sp>
        <p:nvSpPr>
          <p:cNvPr id="5" name="Rounded Rectangle 4">
            <a:hlinkClick r:id="rId4" action="ppaction://hlinksldjump"/>
          </p:cNvPr>
          <p:cNvSpPr/>
          <p:nvPr/>
        </p:nvSpPr>
        <p:spPr>
          <a:xfrm>
            <a:off x="5137052" y="685800"/>
            <a:ext cx="3048000" cy="1862797"/>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NHÓM </a:t>
            </a:r>
          </a:p>
          <a:p>
            <a:pPr algn="ctr"/>
            <a:r>
              <a:rPr lang="en-US" sz="3600" b="1" dirty="0" smtClean="0">
                <a:solidFill>
                  <a:srgbClr val="FF0000"/>
                </a:solidFill>
                <a:latin typeface="Times New Roman" pitchFamily="18" charset="0"/>
                <a:cs typeface="Times New Roman" pitchFamily="18" charset="0"/>
              </a:rPr>
              <a:t>ĂN THỊT</a:t>
            </a:r>
            <a:endParaRPr lang="en-US" sz="3600" b="1" dirty="0">
              <a:solidFill>
                <a:srgbClr val="FF0000"/>
              </a:solidFill>
              <a:latin typeface="Times New Roman" pitchFamily="18" charset="0"/>
              <a:cs typeface="Times New Roman" pitchFamily="18" charset="0"/>
            </a:endParaRPr>
          </a:p>
        </p:txBody>
      </p:sp>
      <p:sp>
        <p:nvSpPr>
          <p:cNvPr id="6" name="Rounded Rectangle 5">
            <a:hlinkClick r:id="rId5" action="ppaction://hlinksldjump"/>
          </p:cNvPr>
          <p:cNvSpPr/>
          <p:nvPr/>
        </p:nvSpPr>
        <p:spPr>
          <a:xfrm>
            <a:off x="2971800" y="3048000"/>
            <a:ext cx="3352800" cy="1905000"/>
          </a:xfrm>
          <a:prstGeom prst="roundRect">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itchFamily="18" charset="0"/>
                <a:cs typeface="Times New Roman" pitchFamily="18" charset="0"/>
              </a:rPr>
              <a:t>NHÓM </a:t>
            </a:r>
          </a:p>
          <a:p>
            <a:pPr algn="ctr"/>
            <a:r>
              <a:rPr lang="en-US" sz="2400" b="1" dirty="0" smtClean="0">
                <a:solidFill>
                  <a:srgbClr val="FF0000"/>
                </a:solidFill>
                <a:latin typeface="Times New Roman" pitchFamily="18" charset="0"/>
                <a:cs typeface="Times New Roman" pitchFamily="18" charset="0"/>
              </a:rPr>
              <a:t>ĂN CÔN TRÙNG, SÂU BỌ</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45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Rounded Rectangle 3"/>
          <p:cNvSpPr/>
          <p:nvPr/>
        </p:nvSpPr>
        <p:spPr>
          <a:xfrm>
            <a:off x="481013" y="145440"/>
            <a:ext cx="8085697" cy="80119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accent1">
                    <a:lumMod val="75000"/>
                  </a:schemeClr>
                </a:solidFill>
                <a:latin typeface="Times New Roman" pitchFamily="18" charset="0"/>
                <a:cs typeface="Times New Roman" pitchFamily="18" charset="0"/>
              </a:rPr>
              <a:t>NHÓM ĂN THỰC VẬT</a:t>
            </a:r>
            <a:endParaRPr lang="en-US" sz="4800" b="1" dirty="0">
              <a:solidFill>
                <a:schemeClr val="accent1">
                  <a:lumMod val="75000"/>
                </a:schemeClr>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91" y="1143000"/>
            <a:ext cx="3552824"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395" y="1143000"/>
            <a:ext cx="3672840" cy="1828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16" y="3048000"/>
            <a:ext cx="3537659" cy="1828800"/>
          </a:xfrm>
          <a:prstGeom prst="rect">
            <a:avLst/>
          </a:prstGeom>
        </p:spPr>
      </p:pic>
      <p:sp>
        <p:nvSpPr>
          <p:cNvPr id="10" name="Action Button: Back or Previous 9">
            <a:hlinkClick r:id="rId5" action="ppaction://hlinksldjump" highlightClick="1"/>
          </p:cNvPr>
          <p:cNvSpPr/>
          <p:nvPr/>
        </p:nvSpPr>
        <p:spPr>
          <a:xfrm>
            <a:off x="7824787" y="335940"/>
            <a:ext cx="533400" cy="381000"/>
          </a:xfrm>
          <a:prstGeom prst="actionButtonBackPrevious">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3870" y="3048000"/>
            <a:ext cx="3672840" cy="18288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416" y="4953000"/>
            <a:ext cx="3537659" cy="181451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3396" y="4952999"/>
            <a:ext cx="3659430" cy="1798687"/>
          </a:xfrm>
          <a:prstGeom prst="rect">
            <a:avLst/>
          </a:prstGeom>
        </p:spPr>
      </p:pic>
    </p:spTree>
    <p:extLst>
      <p:ext uri="{BB962C8B-B14F-4D97-AF65-F5344CB8AC3E}">
        <p14:creationId xmlns:p14="http://schemas.microsoft.com/office/powerpoint/2010/main" val="42168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7760" y="4343400"/>
            <a:ext cx="3977640" cy="2313842"/>
          </a:xfrm>
          <a:prstGeom prst="rect">
            <a:avLst/>
          </a:prstGeom>
        </p:spPr>
      </p:pic>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137139"/>
            <a:ext cx="3810000" cy="2438400"/>
          </a:xfrm>
        </p:spPr>
      </p:pic>
      <p:sp>
        <p:nvSpPr>
          <p:cNvPr id="4" name="Rounded Rectangle 3"/>
          <p:cNvSpPr/>
          <p:nvPr/>
        </p:nvSpPr>
        <p:spPr>
          <a:xfrm>
            <a:off x="1262062" y="222739"/>
            <a:ext cx="7010400" cy="7239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accent1">
                    <a:lumMod val="75000"/>
                  </a:schemeClr>
                </a:solidFill>
                <a:latin typeface="Times New Roman" pitchFamily="18" charset="0"/>
                <a:cs typeface="Times New Roman" pitchFamily="18" charset="0"/>
              </a:rPr>
              <a:t>NHÓM ĂN THỊT</a:t>
            </a:r>
            <a:endParaRPr lang="en-US" sz="4800" b="1" dirty="0">
              <a:solidFill>
                <a:schemeClr val="accent1">
                  <a:lumMod val="75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143000"/>
            <a:ext cx="4038600" cy="2362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1" y="4343400"/>
            <a:ext cx="3962400" cy="235194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230" y="2438400"/>
            <a:ext cx="3787140" cy="2351942"/>
          </a:xfrm>
          <a:prstGeom prst="rect">
            <a:avLst/>
          </a:prstGeom>
        </p:spPr>
      </p:pic>
      <p:sp>
        <p:nvSpPr>
          <p:cNvPr id="9" name="Action Button: Back or Previous 8">
            <a:hlinkClick r:id="rId7" action="ppaction://hlinksldjump" highlightClick="1"/>
          </p:cNvPr>
          <p:cNvSpPr/>
          <p:nvPr/>
        </p:nvSpPr>
        <p:spPr>
          <a:xfrm>
            <a:off x="7543800" y="375139"/>
            <a:ext cx="533400" cy="381000"/>
          </a:xfrm>
          <a:prstGeom prst="actionButtonBackPrevious">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04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28800"/>
            <a:ext cx="3733800" cy="2438400"/>
          </a:xfrm>
        </p:spPr>
      </p:pic>
      <p:sp>
        <p:nvSpPr>
          <p:cNvPr id="4" name="Rounded Rectangle 3"/>
          <p:cNvSpPr/>
          <p:nvPr/>
        </p:nvSpPr>
        <p:spPr>
          <a:xfrm>
            <a:off x="1219200" y="304800"/>
            <a:ext cx="7010400" cy="12180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latin typeface="Times New Roman" pitchFamily="18" charset="0"/>
                <a:cs typeface="Times New Roman" pitchFamily="18" charset="0"/>
              </a:rPr>
              <a:t>NHÓM</a:t>
            </a:r>
            <a:r>
              <a:rPr lang="en-US" sz="4800" b="1" dirty="0" smtClean="0">
                <a:solidFill>
                  <a:schemeClr val="accent1">
                    <a:lumMod val="75000"/>
                  </a:schemeClr>
                </a:solidFill>
                <a:latin typeface="Times New Roman" pitchFamily="18" charset="0"/>
                <a:cs typeface="Times New Roman" pitchFamily="18" charset="0"/>
              </a:rPr>
              <a:t> </a:t>
            </a:r>
          </a:p>
          <a:p>
            <a:pPr algn="ctr"/>
            <a:r>
              <a:rPr lang="en-US" sz="3600" b="1" dirty="0" smtClean="0">
                <a:solidFill>
                  <a:schemeClr val="accent1">
                    <a:lumMod val="75000"/>
                  </a:schemeClr>
                </a:solidFill>
                <a:latin typeface="Times New Roman" pitchFamily="18" charset="0"/>
                <a:cs typeface="Times New Roman" pitchFamily="18" charset="0"/>
              </a:rPr>
              <a:t>ĂN CÔN TRÙNG, SÂU BỌ</a:t>
            </a:r>
            <a:endParaRPr lang="en-US" sz="3600" b="1" dirty="0">
              <a:solidFill>
                <a:schemeClr val="accent1">
                  <a:lumMod val="75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828800"/>
            <a:ext cx="3962400" cy="2438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419598"/>
            <a:ext cx="3810000" cy="235047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4419598"/>
            <a:ext cx="3962400" cy="2350477"/>
          </a:xfrm>
          <a:prstGeom prst="rect">
            <a:avLst/>
          </a:prstGeom>
        </p:spPr>
      </p:pic>
      <p:sp>
        <p:nvSpPr>
          <p:cNvPr id="9" name="Action Button: Back or Previous 8">
            <a:hlinkClick r:id="rId6" action="ppaction://hlinksldjump" highlightClick="1"/>
          </p:cNvPr>
          <p:cNvSpPr/>
          <p:nvPr/>
        </p:nvSpPr>
        <p:spPr>
          <a:xfrm>
            <a:off x="7543800" y="756139"/>
            <a:ext cx="533400" cy="381000"/>
          </a:xfrm>
          <a:prstGeom prst="actionButtonBackPrevious">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4" y="-152400"/>
            <a:ext cx="9144000" cy="7010400"/>
          </a:xfrm>
        </p:spPr>
      </p:pic>
      <p:sp>
        <p:nvSpPr>
          <p:cNvPr id="2" name="Title 1"/>
          <p:cNvSpPr>
            <a:spLocks noGrp="1"/>
          </p:cNvSpPr>
          <p:nvPr>
            <p:ph type="title"/>
          </p:nvPr>
        </p:nvSpPr>
        <p:spPr>
          <a:xfrm>
            <a:off x="990600" y="1981200"/>
            <a:ext cx="7696200" cy="1371600"/>
          </a:xfrm>
        </p:spPr>
        <p:txBody>
          <a:bodyPr>
            <a:noAutofit/>
          </a:bodyPr>
          <a:lstStyle/>
          <a:p>
            <a:r>
              <a:rPr lang="en-US" sz="5400" b="1" dirty="0" smtClean="0">
                <a:solidFill>
                  <a:schemeClr val="accent4">
                    <a:lumMod val="75000"/>
                  </a:schemeClr>
                </a:solidFill>
                <a:latin typeface="Times New Roman" pitchFamily="18" charset="0"/>
                <a:cs typeface="Times New Roman" pitchFamily="18" charset="0"/>
              </a:rPr>
              <a:t>Trò chơi</a:t>
            </a:r>
            <a:br>
              <a:rPr lang="en-US" sz="5400" b="1" dirty="0" smtClean="0">
                <a:solidFill>
                  <a:schemeClr val="accent4">
                    <a:lumMod val="75000"/>
                  </a:schemeClr>
                </a:solidFill>
                <a:latin typeface="Times New Roman" pitchFamily="18" charset="0"/>
                <a:cs typeface="Times New Roman" pitchFamily="18" charset="0"/>
              </a:rPr>
            </a:br>
            <a:r>
              <a:rPr lang="en-US" sz="5400" b="1" dirty="0" smtClean="0">
                <a:solidFill>
                  <a:schemeClr val="accent4">
                    <a:lumMod val="75000"/>
                  </a:schemeClr>
                </a:solidFill>
                <a:latin typeface="Times New Roman" pitchFamily="18" charset="0"/>
                <a:cs typeface="Times New Roman" pitchFamily="18" charset="0"/>
              </a:rPr>
              <a:t>KHU VƯỜN BÍ MẬT</a:t>
            </a:r>
            <a:endParaRPr lang="en-US" sz="5400" b="1" dirty="0">
              <a:solidFill>
                <a:schemeClr val="accent4">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18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1000" autoRev="1" fill="hold">
                                          <p:stCondLst>
                                            <p:cond delay="0"/>
                                          </p:stCondLst>
                                        </p:cTn>
                                        <p:tgtEl>
                                          <p:spTgt spid="2"/>
                                        </p:tgtEl>
                                      </p:cBhvr>
                                      <p:to x="80000" y="100000"/>
                                    </p:animScale>
                                    <p:anim by="(#ppt_w*0.10)" calcmode="lin" valueType="num">
                                      <p:cBhvr>
                                        <p:cTn id="7" dur="1000" autoRev="1" fill="hold">
                                          <p:stCondLst>
                                            <p:cond delay="0"/>
                                          </p:stCondLst>
                                        </p:cTn>
                                        <p:tgtEl>
                                          <p:spTgt spid="2"/>
                                        </p:tgtEl>
                                        <p:attrNameLst>
                                          <p:attrName>ppt_x</p:attrName>
                                        </p:attrNameLst>
                                      </p:cBhvr>
                                    </p:anim>
                                    <p:anim by="(-#ppt_w*0.10)" calcmode="lin" valueType="num">
                                      <p:cBhvr>
                                        <p:cTn id="8" dur="1000" autoRev="1" fill="hold">
                                          <p:stCondLst>
                                            <p:cond delay="0"/>
                                          </p:stCondLst>
                                        </p:cTn>
                                        <p:tgtEl>
                                          <p:spTgt spid="2"/>
                                        </p:tgtEl>
                                        <p:attrNameLst>
                                          <p:attrName>ppt_y</p:attrName>
                                        </p:attrNameLst>
                                      </p:cBhvr>
                                    </p:anim>
                                    <p:animRot by="-480000">
                                      <p:cBhvr>
                                        <p:cTn id="9" dur="100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28"/>
            <a:ext cx="9201509" cy="6858000"/>
          </a:xfrm>
          <a:prstGeom prst="rect">
            <a:avLst/>
          </a:prstGeom>
        </p:spPr>
      </p:pic>
      <p:sp>
        <p:nvSpPr>
          <p:cNvPr id="5" name="Cloud Callout 4"/>
          <p:cNvSpPr/>
          <p:nvPr/>
        </p:nvSpPr>
        <p:spPr>
          <a:xfrm>
            <a:off x="195775" y="354037"/>
            <a:ext cx="7119425" cy="3110133"/>
          </a:xfrm>
          <a:prstGeom prst="cloudCallout">
            <a:avLst>
              <a:gd name="adj1" fmla="val 37399"/>
              <a:gd name="adj2" fmla="val 6124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solidFill>
                  <a:srgbClr val="FF0000"/>
                </a:solidFill>
                <a:latin typeface="Times New Roman" pitchFamily="18" charset="0"/>
                <a:cs typeface="Times New Roman" pitchFamily="18" charset="0"/>
              </a:rPr>
              <a:t>Con gì mà có bốn chân</a:t>
            </a:r>
          </a:p>
          <a:p>
            <a:pPr algn="ctr"/>
            <a:r>
              <a:rPr lang="en-US" sz="3600" b="1" dirty="0" smtClean="0">
                <a:solidFill>
                  <a:srgbClr val="FF0000"/>
                </a:solidFill>
                <a:latin typeface="Times New Roman" pitchFamily="18" charset="0"/>
                <a:cs typeface="Times New Roman" pitchFamily="18" charset="0"/>
              </a:rPr>
              <a:t>Miệng kêu “ ộp ộp” toàn thân xanh màu?</a:t>
            </a:r>
            <a:endParaRPr lang="en-US" sz="3600" b="1" dirty="0">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774" y="3124200"/>
            <a:ext cx="4909625" cy="3644697"/>
          </a:xfrm>
          <a:prstGeom prst="rect">
            <a:avLst/>
          </a:prstGeom>
        </p:spPr>
      </p:pic>
      <p:sp>
        <p:nvSpPr>
          <p:cNvPr id="7" name="Oval Callout 6"/>
          <p:cNvSpPr/>
          <p:nvPr/>
        </p:nvSpPr>
        <p:spPr>
          <a:xfrm>
            <a:off x="1828800" y="356382"/>
            <a:ext cx="5105400" cy="2286000"/>
          </a:xfrm>
          <a:prstGeom prst="wedgeEllipseCallout">
            <a:avLst>
              <a:gd name="adj1" fmla="val 38761"/>
              <a:gd name="adj2" fmla="val 723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smtClean="0">
                <a:solidFill>
                  <a:schemeClr val="accent4">
                    <a:lumMod val="50000"/>
                  </a:schemeClr>
                </a:solidFill>
                <a:latin typeface="Times New Roman" pitchFamily="18" charset="0"/>
                <a:cs typeface="Times New Roman" pitchFamily="18" charset="0"/>
              </a:rPr>
              <a:t>Đáp án</a:t>
            </a:r>
            <a:r>
              <a:rPr lang="en-US" sz="3600" b="1" dirty="0" smtClean="0">
                <a:solidFill>
                  <a:schemeClr val="accent4">
                    <a:lumMod val="50000"/>
                  </a:schemeClr>
                </a:solidFill>
                <a:latin typeface="Times New Roman" pitchFamily="18" charset="0"/>
                <a:cs typeface="Times New Roman" pitchFamily="18" charset="0"/>
              </a:rPr>
              <a:t>: Con ếch</a:t>
            </a:r>
            <a:endParaRPr lang="en-US" sz="3600" b="1" dirty="0">
              <a:solidFill>
                <a:schemeClr val="accent4">
                  <a:lumMod val="50000"/>
                </a:schemeClr>
              </a:solidFill>
              <a:latin typeface="Times New Roman" pitchFamily="18" charset="0"/>
              <a:cs typeface="Times New Roman" pitchFamily="18" charset="0"/>
            </a:endParaRPr>
          </a:p>
        </p:txBody>
      </p:sp>
      <p:sp>
        <p:nvSpPr>
          <p:cNvPr id="8" name="WordArt 34"/>
          <p:cNvSpPr>
            <a:spLocks noChangeArrowheads="1" noChangeShapeType="1" noTextEdit="1"/>
          </p:cNvSpPr>
          <p:nvPr/>
        </p:nvSpPr>
        <p:spPr bwMode="auto">
          <a:xfrm>
            <a:off x="7467600" y="990600"/>
            <a:ext cx="1219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9" name="WordArt 35"/>
          <p:cNvSpPr>
            <a:spLocks noChangeArrowheads="1" noChangeShapeType="1" noTextEdit="1"/>
          </p:cNvSpPr>
          <p:nvPr/>
        </p:nvSpPr>
        <p:spPr bwMode="auto">
          <a:xfrm>
            <a:off x="8001000" y="762000"/>
            <a:ext cx="8191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10" name="WordArt 36"/>
          <p:cNvSpPr>
            <a:spLocks noChangeArrowheads="1" noChangeShapeType="1" noTextEdit="1"/>
          </p:cNvSpPr>
          <p:nvPr/>
        </p:nvSpPr>
        <p:spPr bwMode="auto">
          <a:xfrm>
            <a:off x="7772400" y="9144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11" name="WordArt 37"/>
          <p:cNvSpPr>
            <a:spLocks noChangeArrowheads="1" noChangeShapeType="1" noTextEdit="1"/>
          </p:cNvSpPr>
          <p:nvPr/>
        </p:nvSpPr>
        <p:spPr bwMode="auto">
          <a:xfrm>
            <a:off x="7543800" y="685800"/>
            <a:ext cx="1295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12" name="WordArt 38"/>
          <p:cNvSpPr>
            <a:spLocks noChangeArrowheads="1" noChangeShapeType="1" noTextEdit="1"/>
          </p:cNvSpPr>
          <p:nvPr/>
        </p:nvSpPr>
        <p:spPr bwMode="auto">
          <a:xfrm>
            <a:off x="7772400" y="6858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13" name="WordArt 39"/>
          <p:cNvSpPr>
            <a:spLocks noChangeArrowheads="1" noChangeShapeType="1" noTextEdit="1"/>
          </p:cNvSpPr>
          <p:nvPr/>
        </p:nvSpPr>
        <p:spPr bwMode="auto">
          <a:xfrm>
            <a:off x="7772400" y="990600"/>
            <a:ext cx="9144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a:t>
            </a:r>
          </a:p>
        </p:txBody>
      </p:sp>
      <p:sp>
        <p:nvSpPr>
          <p:cNvPr id="14" name="WordArt 40"/>
          <p:cNvSpPr>
            <a:spLocks noChangeArrowheads="1" noChangeShapeType="1" noTextEdit="1"/>
          </p:cNvSpPr>
          <p:nvPr/>
        </p:nvSpPr>
        <p:spPr bwMode="auto">
          <a:xfrm>
            <a:off x="7924800" y="762000"/>
            <a:ext cx="838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7</a:t>
            </a:r>
          </a:p>
        </p:txBody>
      </p:sp>
      <p:sp>
        <p:nvSpPr>
          <p:cNvPr id="15" name="WordArt 41"/>
          <p:cNvSpPr>
            <a:spLocks noChangeArrowheads="1" noChangeShapeType="1" noTextEdit="1"/>
          </p:cNvSpPr>
          <p:nvPr/>
        </p:nvSpPr>
        <p:spPr bwMode="auto">
          <a:xfrm>
            <a:off x="7772400" y="7620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8</a:t>
            </a:r>
          </a:p>
        </p:txBody>
      </p:sp>
      <p:sp>
        <p:nvSpPr>
          <p:cNvPr id="16" name="WordArt 42"/>
          <p:cNvSpPr>
            <a:spLocks noChangeArrowheads="1" noChangeShapeType="1" noTextEdit="1"/>
          </p:cNvSpPr>
          <p:nvPr/>
        </p:nvSpPr>
        <p:spPr bwMode="auto">
          <a:xfrm>
            <a:off x="7848600" y="762000"/>
            <a:ext cx="7429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9</a:t>
            </a:r>
          </a:p>
        </p:txBody>
      </p:sp>
      <p:sp>
        <p:nvSpPr>
          <p:cNvPr id="17" name="WordArt 43"/>
          <p:cNvSpPr>
            <a:spLocks noChangeArrowheads="1" noChangeShapeType="1" noTextEdit="1"/>
          </p:cNvSpPr>
          <p:nvPr/>
        </p:nvSpPr>
        <p:spPr bwMode="auto">
          <a:xfrm>
            <a:off x="7467600" y="685800"/>
            <a:ext cx="11430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10</a:t>
            </a:r>
          </a:p>
        </p:txBody>
      </p:sp>
      <p:sp>
        <p:nvSpPr>
          <p:cNvPr id="18" name="WordArt 44"/>
          <p:cNvSpPr>
            <a:spLocks noChangeArrowheads="1" noChangeShapeType="1" noTextEdit="1"/>
          </p:cNvSpPr>
          <p:nvPr/>
        </p:nvSpPr>
        <p:spPr bwMode="auto">
          <a:xfrm>
            <a:off x="7696200" y="838200"/>
            <a:ext cx="990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11</a:t>
            </a:r>
          </a:p>
        </p:txBody>
      </p:sp>
      <p:sp>
        <p:nvSpPr>
          <p:cNvPr id="19" name="WordArt 45"/>
          <p:cNvSpPr>
            <a:spLocks noChangeArrowheads="1" noChangeShapeType="1" noTextEdit="1"/>
          </p:cNvSpPr>
          <p:nvPr/>
        </p:nvSpPr>
        <p:spPr bwMode="auto">
          <a:xfrm>
            <a:off x="7620000" y="9144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12</a:t>
            </a:r>
          </a:p>
        </p:txBody>
      </p:sp>
      <p:sp>
        <p:nvSpPr>
          <p:cNvPr id="20" name="WordArt 46"/>
          <p:cNvSpPr>
            <a:spLocks noChangeArrowheads="1" noChangeShapeType="1" noTextEdit="1"/>
          </p:cNvSpPr>
          <p:nvPr/>
        </p:nvSpPr>
        <p:spPr bwMode="auto">
          <a:xfrm>
            <a:off x="7772400" y="8382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13</a:t>
            </a:r>
          </a:p>
        </p:txBody>
      </p:sp>
      <p:sp>
        <p:nvSpPr>
          <p:cNvPr id="21" name="WordArt 47"/>
          <p:cNvSpPr>
            <a:spLocks noChangeArrowheads="1" noChangeShapeType="1" noTextEdit="1"/>
          </p:cNvSpPr>
          <p:nvPr/>
        </p:nvSpPr>
        <p:spPr bwMode="auto">
          <a:xfrm>
            <a:off x="7772400" y="838200"/>
            <a:ext cx="97155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14</a:t>
            </a:r>
          </a:p>
        </p:txBody>
      </p:sp>
      <p:sp>
        <p:nvSpPr>
          <p:cNvPr id="22" name="WordArt 48"/>
          <p:cNvSpPr>
            <a:spLocks noChangeArrowheads="1" noChangeShapeType="1" noTextEdit="1"/>
          </p:cNvSpPr>
          <p:nvPr/>
        </p:nvSpPr>
        <p:spPr bwMode="auto">
          <a:xfrm>
            <a:off x="7696200" y="762000"/>
            <a:ext cx="914400" cy="13716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15</a:t>
            </a:r>
          </a:p>
        </p:txBody>
      </p:sp>
    </p:spTree>
    <p:extLst>
      <p:ext uri="{BB962C8B-B14F-4D97-AF65-F5344CB8AC3E}">
        <p14:creationId xmlns:p14="http://schemas.microsoft.com/office/powerpoint/2010/main" val="17243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22"/>
                                        </p:tgtEl>
                                        <p:attrNameLst>
                                          <p:attrName>ppt_w</p:attrName>
                                        </p:attrNameLst>
                                      </p:cBhvr>
                                      <p:tavLst>
                                        <p:tav tm="0">
                                          <p:val>
                                            <p:strVal val="ppt_w"/>
                                          </p:val>
                                        </p:tav>
                                        <p:tav tm="100000">
                                          <p:val>
                                            <p:fltVal val="0"/>
                                          </p:val>
                                        </p:tav>
                                      </p:tavLst>
                                    </p:anim>
                                    <p:anim calcmode="lin" valueType="num">
                                      <p:cBhvr>
                                        <p:cTn id="16" dur="500"/>
                                        <p:tgtEl>
                                          <p:spTgt spid="22"/>
                                        </p:tgtEl>
                                        <p:attrNameLst>
                                          <p:attrName>ppt_h</p:attrName>
                                        </p:attrNameLst>
                                      </p:cBhvr>
                                      <p:tavLst>
                                        <p:tav tm="0">
                                          <p:val>
                                            <p:strVal val="ppt_h"/>
                                          </p:val>
                                        </p:tav>
                                        <p:tav tm="100000">
                                          <p:val>
                                            <p:fltVal val="0"/>
                                          </p:val>
                                        </p:tav>
                                      </p:tavLst>
                                    </p:anim>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1"/>
                                        </p:tgtEl>
                                        <p:attrNameLst>
                                          <p:attrName>ppt_w</p:attrName>
                                        </p:attrNameLst>
                                      </p:cBhvr>
                                      <p:tavLst>
                                        <p:tav tm="0">
                                          <p:val>
                                            <p:strVal val="ppt_w"/>
                                          </p:val>
                                        </p:tav>
                                        <p:tav tm="100000">
                                          <p:val>
                                            <p:fltVal val="0"/>
                                          </p:val>
                                        </p:tav>
                                      </p:tavLst>
                                    </p:anim>
                                    <p:anim calcmode="lin" valueType="num">
                                      <p:cBhvr>
                                        <p:cTn id="26" dur="500"/>
                                        <p:tgtEl>
                                          <p:spTgt spid="21"/>
                                        </p:tgtEl>
                                        <p:attrNameLst>
                                          <p:attrName>ppt_h</p:attrName>
                                        </p:attrNameLst>
                                      </p:cBhvr>
                                      <p:tavLst>
                                        <p:tav tm="0">
                                          <p:val>
                                            <p:strVal val="ppt_h"/>
                                          </p:val>
                                        </p:tav>
                                        <p:tav tm="100000">
                                          <p:val>
                                            <p:fltVal val="0"/>
                                          </p:val>
                                        </p:tav>
                                      </p:tavLst>
                                    </p:anim>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0"/>
                                        </p:tgtEl>
                                        <p:attrNameLst>
                                          <p:attrName>ppt_w</p:attrName>
                                        </p:attrNameLst>
                                      </p:cBhvr>
                                      <p:tavLst>
                                        <p:tav tm="0">
                                          <p:val>
                                            <p:strVal val="ppt_w"/>
                                          </p:val>
                                        </p:tav>
                                        <p:tav tm="100000">
                                          <p:val>
                                            <p:fltVal val="0"/>
                                          </p:val>
                                        </p:tav>
                                      </p:tavLst>
                                    </p:anim>
                                    <p:anim calcmode="lin" valueType="num">
                                      <p:cBhvr>
                                        <p:cTn id="36" dur="500"/>
                                        <p:tgtEl>
                                          <p:spTgt spid="20"/>
                                        </p:tgtEl>
                                        <p:attrNameLst>
                                          <p:attrName>ppt_h</p:attrName>
                                        </p:attrNameLst>
                                      </p:cBhvr>
                                      <p:tavLst>
                                        <p:tav tm="0">
                                          <p:val>
                                            <p:strVal val="ppt_h"/>
                                          </p:val>
                                        </p:tav>
                                        <p:tav tm="100000">
                                          <p:val>
                                            <p:fltVal val="0"/>
                                          </p:val>
                                        </p:tav>
                                      </p:tavLst>
                                    </p:anim>
                                    <p:animEffect transition="out" filter="fade">
                                      <p:cBhvr>
                                        <p:cTn id="37" dur="500"/>
                                        <p:tgtEl>
                                          <p:spTgt spid="20"/>
                                        </p:tgtEl>
                                      </p:cBhvr>
                                    </p:animEffect>
                                    <p:set>
                                      <p:cBhvr>
                                        <p:cTn id="38" dur="1" fill="hold">
                                          <p:stCondLst>
                                            <p:cond delay="499"/>
                                          </p:stCondLst>
                                        </p:cTn>
                                        <p:tgtEl>
                                          <p:spTgt spid="20"/>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dissolve">
                                      <p:cBhvr>
                                        <p:cTn id="42" dur="500"/>
                                        <p:tgtEl>
                                          <p:spTgt spid="19"/>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19"/>
                                        </p:tgtEl>
                                        <p:attrNameLst>
                                          <p:attrName>ppt_w</p:attrName>
                                        </p:attrNameLst>
                                      </p:cBhvr>
                                      <p:tavLst>
                                        <p:tav tm="0">
                                          <p:val>
                                            <p:strVal val="ppt_w"/>
                                          </p:val>
                                        </p:tav>
                                        <p:tav tm="100000">
                                          <p:val>
                                            <p:fltVal val="0"/>
                                          </p:val>
                                        </p:tav>
                                      </p:tavLst>
                                    </p:anim>
                                    <p:anim calcmode="lin" valueType="num">
                                      <p:cBhvr>
                                        <p:cTn id="46" dur="500"/>
                                        <p:tgtEl>
                                          <p:spTgt spid="19"/>
                                        </p:tgtEl>
                                        <p:attrNameLst>
                                          <p:attrName>ppt_h</p:attrName>
                                        </p:attrNameLst>
                                      </p:cBhvr>
                                      <p:tavLst>
                                        <p:tav tm="0">
                                          <p:val>
                                            <p:strVal val="ppt_h"/>
                                          </p:val>
                                        </p:tav>
                                        <p:tav tm="100000">
                                          <p:val>
                                            <p:fltVal val="0"/>
                                          </p:val>
                                        </p:tav>
                                      </p:tavLst>
                                    </p:anim>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18"/>
                                        </p:tgtEl>
                                        <p:attrNameLst>
                                          <p:attrName>ppt_w</p:attrName>
                                        </p:attrNameLst>
                                      </p:cBhvr>
                                      <p:tavLst>
                                        <p:tav tm="0">
                                          <p:val>
                                            <p:strVal val="ppt_w"/>
                                          </p:val>
                                        </p:tav>
                                        <p:tav tm="100000">
                                          <p:val>
                                            <p:fltVal val="0"/>
                                          </p:val>
                                        </p:tav>
                                      </p:tavLst>
                                    </p:anim>
                                    <p:anim calcmode="lin" valueType="num">
                                      <p:cBhvr>
                                        <p:cTn id="56" dur="500"/>
                                        <p:tgtEl>
                                          <p:spTgt spid="18"/>
                                        </p:tgtEl>
                                        <p:attrNameLst>
                                          <p:attrName>ppt_h</p:attrName>
                                        </p:attrNameLst>
                                      </p:cBhvr>
                                      <p:tavLst>
                                        <p:tav tm="0">
                                          <p:val>
                                            <p:strVal val="ppt_h"/>
                                          </p:val>
                                        </p:tav>
                                        <p:tav tm="100000">
                                          <p:val>
                                            <p:fltVal val="0"/>
                                          </p:val>
                                        </p:tav>
                                      </p:tavLst>
                                    </p:anim>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dissolve">
                                      <p:cBhvr>
                                        <p:cTn id="62" dur="500"/>
                                        <p:tgtEl>
                                          <p:spTgt spid="17"/>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17"/>
                                        </p:tgtEl>
                                        <p:attrNameLst>
                                          <p:attrName>ppt_w</p:attrName>
                                        </p:attrNameLst>
                                      </p:cBhvr>
                                      <p:tavLst>
                                        <p:tav tm="0">
                                          <p:val>
                                            <p:strVal val="ppt_w"/>
                                          </p:val>
                                        </p:tav>
                                        <p:tav tm="100000">
                                          <p:val>
                                            <p:fltVal val="0"/>
                                          </p:val>
                                        </p:tav>
                                      </p:tavLst>
                                    </p:anim>
                                    <p:anim calcmode="lin" valueType="num">
                                      <p:cBhvr>
                                        <p:cTn id="66" dur="500"/>
                                        <p:tgtEl>
                                          <p:spTgt spid="17"/>
                                        </p:tgtEl>
                                        <p:attrNameLst>
                                          <p:attrName>ppt_h</p:attrName>
                                        </p:attrNameLst>
                                      </p:cBhvr>
                                      <p:tavLst>
                                        <p:tav tm="0">
                                          <p:val>
                                            <p:strVal val="ppt_h"/>
                                          </p:val>
                                        </p:tav>
                                        <p:tav tm="100000">
                                          <p:val>
                                            <p:fltVal val="0"/>
                                          </p:val>
                                        </p:tav>
                                      </p:tavLst>
                                    </p:anim>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16"/>
                                        </p:tgtEl>
                                        <p:attrNameLst>
                                          <p:attrName>ppt_w</p:attrName>
                                        </p:attrNameLst>
                                      </p:cBhvr>
                                      <p:tavLst>
                                        <p:tav tm="0">
                                          <p:val>
                                            <p:strVal val="ppt_w"/>
                                          </p:val>
                                        </p:tav>
                                        <p:tav tm="100000">
                                          <p:val>
                                            <p:fltVal val="0"/>
                                          </p:val>
                                        </p:tav>
                                      </p:tavLst>
                                    </p:anim>
                                    <p:anim calcmode="lin" valueType="num">
                                      <p:cBhvr>
                                        <p:cTn id="76" dur="500"/>
                                        <p:tgtEl>
                                          <p:spTgt spid="16"/>
                                        </p:tgtEl>
                                        <p:attrNameLst>
                                          <p:attrName>ppt_h</p:attrName>
                                        </p:attrNameLst>
                                      </p:cBhvr>
                                      <p:tavLst>
                                        <p:tav tm="0">
                                          <p:val>
                                            <p:strVal val="ppt_h"/>
                                          </p:val>
                                        </p:tav>
                                        <p:tav tm="100000">
                                          <p:val>
                                            <p:fltVal val="0"/>
                                          </p:val>
                                        </p:tav>
                                      </p:tavLst>
                                    </p:anim>
                                    <p:animEffect transition="out" filter="fade">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500"/>
                                        <p:tgtEl>
                                          <p:spTgt spid="15"/>
                                        </p:tgtEl>
                                      </p:cBhvr>
                                    </p:animEffect>
                                  </p:childTnLst>
                                  <p:subTnLst>
                                    <p:audio>
                                      <p:cMediaNode>
                                        <p:cTn display="0" masterRel="sameClick">
                                          <p:stCondLst>
                                            <p:cond evt="begin" delay="0">
                                              <p:tn val="80"/>
                                            </p:cond>
                                          </p:stCondLst>
                                          <p:endCondLst>
                                            <p:cond evt="onStopAudio" delay="0">
                                              <p:tgtEl>
                                                <p:sldTgt/>
                                              </p:tgtEl>
                                            </p:cond>
                                          </p:endCondLst>
                                        </p:cTn>
                                        <p:tgtEl>
                                          <p:sndTgt r:embed="rId3"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15"/>
                                        </p:tgtEl>
                                        <p:attrNameLst>
                                          <p:attrName>ppt_w</p:attrName>
                                        </p:attrNameLst>
                                      </p:cBhvr>
                                      <p:tavLst>
                                        <p:tav tm="0">
                                          <p:val>
                                            <p:strVal val="ppt_w"/>
                                          </p:val>
                                        </p:tav>
                                        <p:tav tm="100000">
                                          <p:val>
                                            <p:fltVal val="0"/>
                                          </p:val>
                                        </p:tav>
                                      </p:tavLst>
                                    </p:anim>
                                    <p:anim calcmode="lin" valueType="num">
                                      <p:cBhvr>
                                        <p:cTn id="86" dur="500"/>
                                        <p:tgtEl>
                                          <p:spTgt spid="15"/>
                                        </p:tgtEl>
                                        <p:attrNameLst>
                                          <p:attrName>ppt_h</p:attrName>
                                        </p:attrNameLst>
                                      </p:cBhvr>
                                      <p:tavLst>
                                        <p:tav tm="0">
                                          <p:val>
                                            <p:strVal val="ppt_h"/>
                                          </p:val>
                                        </p:tav>
                                        <p:tav tm="100000">
                                          <p:val>
                                            <p:fltVal val="0"/>
                                          </p:val>
                                        </p:tav>
                                      </p:tavLst>
                                    </p:anim>
                                    <p:animEffect transition="out" filter="fade">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dissolve">
                                      <p:cBhvr>
                                        <p:cTn id="92" dur="500"/>
                                        <p:tgtEl>
                                          <p:spTgt spid="14"/>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14"/>
                                        </p:tgtEl>
                                        <p:attrNameLst>
                                          <p:attrName>ppt_w</p:attrName>
                                        </p:attrNameLst>
                                      </p:cBhvr>
                                      <p:tavLst>
                                        <p:tav tm="0">
                                          <p:val>
                                            <p:strVal val="ppt_w"/>
                                          </p:val>
                                        </p:tav>
                                        <p:tav tm="100000">
                                          <p:val>
                                            <p:fltVal val="0"/>
                                          </p:val>
                                        </p:tav>
                                      </p:tavLst>
                                    </p:anim>
                                    <p:anim calcmode="lin" valueType="num">
                                      <p:cBhvr>
                                        <p:cTn id="96" dur="500"/>
                                        <p:tgtEl>
                                          <p:spTgt spid="14"/>
                                        </p:tgtEl>
                                        <p:attrNameLst>
                                          <p:attrName>ppt_h</p:attrName>
                                        </p:attrNameLst>
                                      </p:cBhvr>
                                      <p:tavLst>
                                        <p:tav tm="0">
                                          <p:val>
                                            <p:strVal val="ppt_h"/>
                                          </p:val>
                                        </p:tav>
                                        <p:tav tm="100000">
                                          <p:val>
                                            <p:fltVal val="0"/>
                                          </p:val>
                                        </p:tav>
                                      </p:tavLst>
                                    </p:anim>
                                    <p:animEffect transition="out" filter="fade">
                                      <p:cBhvr>
                                        <p:cTn id="97" dur="500"/>
                                        <p:tgtEl>
                                          <p:spTgt spid="14"/>
                                        </p:tgtEl>
                                      </p:cBhvr>
                                    </p:animEffect>
                                    <p:set>
                                      <p:cBhvr>
                                        <p:cTn id="98" dur="1" fill="hold">
                                          <p:stCondLst>
                                            <p:cond delay="499"/>
                                          </p:stCondLst>
                                        </p:cTn>
                                        <p:tgtEl>
                                          <p:spTgt spid="14"/>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dissolve">
                                      <p:cBhvr>
                                        <p:cTn id="102" dur="500"/>
                                        <p:tgtEl>
                                          <p:spTgt spid="13"/>
                                        </p:tgtEl>
                                      </p:cBhvr>
                                    </p:animEffect>
                                  </p:childTnLst>
                                  <p:subTnLst>
                                    <p:audio>
                                      <p:cMediaNode>
                                        <p:cTn display="0" masterRel="sameClick">
                                          <p:stCondLst>
                                            <p:cond evt="begin" delay="0">
                                              <p:tn val="100"/>
                                            </p:cond>
                                          </p:stCondLst>
                                          <p:endCondLst>
                                            <p:cond evt="onStopAudio" delay="0">
                                              <p:tgtEl>
                                                <p:sldTgt/>
                                              </p:tgtEl>
                                            </p:cond>
                                          </p:endCondLst>
                                        </p:cTn>
                                        <p:tgtEl>
                                          <p:sndTgt r:embed="rId3"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13"/>
                                        </p:tgtEl>
                                        <p:attrNameLst>
                                          <p:attrName>ppt_w</p:attrName>
                                        </p:attrNameLst>
                                      </p:cBhvr>
                                      <p:tavLst>
                                        <p:tav tm="0">
                                          <p:val>
                                            <p:strVal val="ppt_w"/>
                                          </p:val>
                                        </p:tav>
                                        <p:tav tm="100000">
                                          <p:val>
                                            <p:fltVal val="0"/>
                                          </p:val>
                                        </p:tav>
                                      </p:tavLst>
                                    </p:anim>
                                    <p:anim calcmode="lin" valueType="num">
                                      <p:cBhvr>
                                        <p:cTn id="106" dur="500"/>
                                        <p:tgtEl>
                                          <p:spTgt spid="13"/>
                                        </p:tgtEl>
                                        <p:attrNameLst>
                                          <p:attrName>ppt_h</p:attrName>
                                        </p:attrNameLst>
                                      </p:cBhvr>
                                      <p:tavLst>
                                        <p:tav tm="0">
                                          <p:val>
                                            <p:strVal val="ppt_h"/>
                                          </p:val>
                                        </p:tav>
                                        <p:tav tm="100000">
                                          <p:val>
                                            <p:fltVal val="0"/>
                                          </p:val>
                                        </p:tav>
                                      </p:tavLst>
                                    </p:anim>
                                    <p:animEffect transition="out" filter="fade">
                                      <p:cBhvr>
                                        <p:cTn id="107" dur="500"/>
                                        <p:tgtEl>
                                          <p:spTgt spid="13"/>
                                        </p:tgtEl>
                                      </p:cBhvr>
                                    </p:animEffect>
                                    <p:set>
                                      <p:cBhvr>
                                        <p:cTn id="108" dur="1" fill="hold">
                                          <p:stCondLst>
                                            <p:cond delay="499"/>
                                          </p:stCondLst>
                                        </p:cTn>
                                        <p:tgtEl>
                                          <p:spTgt spid="13"/>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dissolve">
                                      <p:cBhvr>
                                        <p:cTn id="112" dur="500"/>
                                        <p:tgtEl>
                                          <p:spTgt spid="12"/>
                                        </p:tgtEl>
                                      </p:cBhvr>
                                    </p:animEffect>
                                  </p:childTnLst>
                                  <p:subTnLst>
                                    <p:audio>
                                      <p:cMediaNode>
                                        <p:cTn display="0" masterRel="sameClick">
                                          <p:stCondLst>
                                            <p:cond evt="begin" delay="0">
                                              <p:tn val="110"/>
                                            </p:cond>
                                          </p:stCondLst>
                                          <p:endCondLst>
                                            <p:cond evt="onStopAudio" delay="0">
                                              <p:tgtEl>
                                                <p:sldTgt/>
                                              </p:tgtEl>
                                            </p:cond>
                                          </p:endCondLst>
                                        </p:cTn>
                                        <p:tgtEl>
                                          <p:sndTgt r:embed="rId3"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2"/>
                                        </p:tgtEl>
                                        <p:attrNameLst>
                                          <p:attrName>ppt_w</p:attrName>
                                        </p:attrNameLst>
                                      </p:cBhvr>
                                      <p:tavLst>
                                        <p:tav tm="0">
                                          <p:val>
                                            <p:strVal val="ppt_w"/>
                                          </p:val>
                                        </p:tav>
                                        <p:tav tm="100000">
                                          <p:val>
                                            <p:fltVal val="0"/>
                                          </p:val>
                                        </p:tav>
                                      </p:tavLst>
                                    </p:anim>
                                    <p:anim calcmode="lin" valueType="num">
                                      <p:cBhvr>
                                        <p:cTn id="116" dur="500"/>
                                        <p:tgtEl>
                                          <p:spTgt spid="12"/>
                                        </p:tgtEl>
                                        <p:attrNameLst>
                                          <p:attrName>ppt_h</p:attrName>
                                        </p:attrNameLst>
                                      </p:cBhvr>
                                      <p:tavLst>
                                        <p:tav tm="0">
                                          <p:val>
                                            <p:strVal val="ppt_h"/>
                                          </p:val>
                                        </p:tav>
                                        <p:tav tm="100000">
                                          <p:val>
                                            <p:fltVal val="0"/>
                                          </p:val>
                                        </p:tav>
                                      </p:tavLst>
                                    </p:anim>
                                    <p:animEffect transition="out" filter="fade">
                                      <p:cBhvr>
                                        <p:cTn id="117" dur="500"/>
                                        <p:tgtEl>
                                          <p:spTgt spid="12"/>
                                        </p:tgtEl>
                                      </p:cBhvr>
                                    </p:animEffect>
                                    <p:set>
                                      <p:cBhvr>
                                        <p:cTn id="118" dur="1" fill="hold">
                                          <p:stCondLst>
                                            <p:cond delay="499"/>
                                          </p:stCondLst>
                                        </p:cTn>
                                        <p:tgtEl>
                                          <p:spTgt spid="12"/>
                                        </p:tgtEl>
                                        <p:attrNameLst>
                                          <p:attrName>style.visibility</p:attrName>
                                        </p:attrNameLst>
                                      </p:cBhvr>
                                      <p:to>
                                        <p:strVal val="hidden"/>
                                      </p:to>
                                    </p:set>
                                  </p:childTnLst>
                                </p:cTn>
                              </p:par>
                            </p:childTnLst>
                          </p:cTn>
                        </p:par>
                        <p:par>
                          <p:cTn id="119" fill="hold">
                            <p:stCondLst>
                              <p:cond delay="11000"/>
                            </p:stCondLst>
                            <p:childTnLst>
                              <p:par>
                                <p:cTn id="120" presetID="9" presetClass="entr" presetSubtype="0" fill="hold" grpId="0" nodeType="after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dissolve">
                                      <p:cBhvr>
                                        <p:cTn id="122" dur="500"/>
                                        <p:tgtEl>
                                          <p:spTgt spid="11"/>
                                        </p:tgtEl>
                                      </p:cBhvr>
                                    </p:animEffect>
                                  </p:childTnLst>
                                  <p:subTnLst>
                                    <p:audio>
                                      <p:cMediaNode>
                                        <p:cTn display="0" masterRel="sameClick">
                                          <p:stCondLst>
                                            <p:cond evt="begin" delay="0">
                                              <p:tn val="120"/>
                                            </p:cond>
                                          </p:stCondLst>
                                          <p:endCondLst>
                                            <p:cond evt="onStopAudio" delay="0">
                                              <p:tgtEl>
                                                <p:sldTgt/>
                                              </p:tgtEl>
                                            </p:cond>
                                          </p:endCondLst>
                                        </p:cTn>
                                        <p:tgtEl>
                                          <p:sndTgt r:embed="rId3" name="camera.wav"/>
                                        </p:tgtEl>
                                      </p:cMediaNode>
                                    </p:audio>
                                  </p:subTnLst>
                                </p:cTn>
                              </p:par>
                            </p:childTnLst>
                          </p:cTn>
                        </p:par>
                        <p:par>
                          <p:cTn id="123" fill="hold">
                            <p:stCondLst>
                              <p:cond delay="11500"/>
                            </p:stCondLst>
                            <p:childTnLst>
                              <p:par>
                                <p:cTn id="124" presetID="53" presetClass="exit" presetSubtype="0" fill="hold" grpId="1" nodeType="afterEffect">
                                  <p:stCondLst>
                                    <p:cond delay="0"/>
                                  </p:stCondLst>
                                  <p:childTnLst>
                                    <p:anim calcmode="lin" valueType="num">
                                      <p:cBhvr>
                                        <p:cTn id="125" dur="500"/>
                                        <p:tgtEl>
                                          <p:spTgt spid="11"/>
                                        </p:tgtEl>
                                        <p:attrNameLst>
                                          <p:attrName>ppt_w</p:attrName>
                                        </p:attrNameLst>
                                      </p:cBhvr>
                                      <p:tavLst>
                                        <p:tav tm="0">
                                          <p:val>
                                            <p:strVal val="ppt_w"/>
                                          </p:val>
                                        </p:tav>
                                        <p:tav tm="100000">
                                          <p:val>
                                            <p:fltVal val="0"/>
                                          </p:val>
                                        </p:tav>
                                      </p:tavLst>
                                    </p:anim>
                                    <p:anim calcmode="lin" valueType="num">
                                      <p:cBhvr>
                                        <p:cTn id="126" dur="500"/>
                                        <p:tgtEl>
                                          <p:spTgt spid="11"/>
                                        </p:tgtEl>
                                        <p:attrNameLst>
                                          <p:attrName>ppt_h</p:attrName>
                                        </p:attrNameLst>
                                      </p:cBhvr>
                                      <p:tavLst>
                                        <p:tav tm="0">
                                          <p:val>
                                            <p:strVal val="ppt_h"/>
                                          </p:val>
                                        </p:tav>
                                        <p:tav tm="100000">
                                          <p:val>
                                            <p:fltVal val="0"/>
                                          </p:val>
                                        </p:tav>
                                      </p:tavLst>
                                    </p:anim>
                                    <p:animEffect transition="out" filter="fade">
                                      <p:cBhvr>
                                        <p:cTn id="127" dur="500"/>
                                        <p:tgtEl>
                                          <p:spTgt spid="11"/>
                                        </p:tgtEl>
                                      </p:cBhvr>
                                    </p:animEffect>
                                    <p:set>
                                      <p:cBhvr>
                                        <p:cTn id="128" dur="1" fill="hold">
                                          <p:stCondLst>
                                            <p:cond delay="499"/>
                                          </p:stCondLst>
                                        </p:cTn>
                                        <p:tgtEl>
                                          <p:spTgt spid="11"/>
                                        </p:tgtEl>
                                        <p:attrNameLst>
                                          <p:attrName>style.visibility</p:attrName>
                                        </p:attrNameLst>
                                      </p:cBhvr>
                                      <p:to>
                                        <p:strVal val="hidden"/>
                                      </p:to>
                                    </p:set>
                                  </p:childTnLst>
                                </p:cTn>
                              </p:par>
                            </p:childTnLst>
                          </p:cTn>
                        </p:par>
                        <p:par>
                          <p:cTn id="129" fill="hold">
                            <p:stCondLst>
                              <p:cond delay="12000"/>
                            </p:stCondLst>
                            <p:childTnLst>
                              <p:par>
                                <p:cTn id="130" presetID="9" presetClass="entr" presetSubtype="0" fill="hold" grpId="0" nodeType="after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dissolve">
                                      <p:cBhvr>
                                        <p:cTn id="132" dur="500"/>
                                        <p:tgtEl>
                                          <p:spTgt spid="10"/>
                                        </p:tgtEl>
                                      </p:cBhvr>
                                    </p:animEffect>
                                  </p:childTnLst>
                                  <p:subTnLst>
                                    <p:audio>
                                      <p:cMediaNode>
                                        <p:cTn display="0" masterRel="sameClick">
                                          <p:stCondLst>
                                            <p:cond evt="begin" delay="0">
                                              <p:tn val="130"/>
                                            </p:cond>
                                          </p:stCondLst>
                                          <p:endCondLst>
                                            <p:cond evt="onStopAudio" delay="0">
                                              <p:tgtEl>
                                                <p:sldTgt/>
                                              </p:tgtEl>
                                            </p:cond>
                                          </p:endCondLst>
                                        </p:cTn>
                                        <p:tgtEl>
                                          <p:sndTgt r:embed="rId3" name="camera.wav"/>
                                        </p:tgtEl>
                                      </p:cMediaNode>
                                    </p:audio>
                                  </p:subTnLst>
                                </p:cTn>
                              </p:par>
                            </p:childTnLst>
                          </p:cTn>
                        </p:par>
                        <p:par>
                          <p:cTn id="133" fill="hold">
                            <p:stCondLst>
                              <p:cond delay="12500"/>
                            </p:stCondLst>
                            <p:childTnLst>
                              <p:par>
                                <p:cTn id="134" presetID="53" presetClass="exit" presetSubtype="0" fill="hold" grpId="1" nodeType="afterEffect">
                                  <p:stCondLst>
                                    <p:cond delay="0"/>
                                  </p:stCondLst>
                                  <p:childTnLst>
                                    <p:anim calcmode="lin" valueType="num">
                                      <p:cBhvr>
                                        <p:cTn id="135" dur="500"/>
                                        <p:tgtEl>
                                          <p:spTgt spid="10"/>
                                        </p:tgtEl>
                                        <p:attrNameLst>
                                          <p:attrName>ppt_w</p:attrName>
                                        </p:attrNameLst>
                                      </p:cBhvr>
                                      <p:tavLst>
                                        <p:tav tm="0">
                                          <p:val>
                                            <p:strVal val="ppt_w"/>
                                          </p:val>
                                        </p:tav>
                                        <p:tav tm="100000">
                                          <p:val>
                                            <p:fltVal val="0"/>
                                          </p:val>
                                        </p:tav>
                                      </p:tavLst>
                                    </p:anim>
                                    <p:anim calcmode="lin" valueType="num">
                                      <p:cBhvr>
                                        <p:cTn id="136" dur="500"/>
                                        <p:tgtEl>
                                          <p:spTgt spid="10"/>
                                        </p:tgtEl>
                                        <p:attrNameLst>
                                          <p:attrName>ppt_h</p:attrName>
                                        </p:attrNameLst>
                                      </p:cBhvr>
                                      <p:tavLst>
                                        <p:tav tm="0">
                                          <p:val>
                                            <p:strVal val="ppt_h"/>
                                          </p:val>
                                        </p:tav>
                                        <p:tav tm="100000">
                                          <p:val>
                                            <p:fltVal val="0"/>
                                          </p:val>
                                        </p:tav>
                                      </p:tavLst>
                                    </p:anim>
                                    <p:animEffect transition="out" filter="fade">
                                      <p:cBhvr>
                                        <p:cTn id="137" dur="500"/>
                                        <p:tgtEl>
                                          <p:spTgt spid="10"/>
                                        </p:tgtEl>
                                      </p:cBhvr>
                                    </p:animEffect>
                                    <p:set>
                                      <p:cBhvr>
                                        <p:cTn id="138" dur="1" fill="hold">
                                          <p:stCondLst>
                                            <p:cond delay="499"/>
                                          </p:stCondLst>
                                        </p:cTn>
                                        <p:tgtEl>
                                          <p:spTgt spid="10"/>
                                        </p:tgtEl>
                                        <p:attrNameLst>
                                          <p:attrName>style.visibility</p:attrName>
                                        </p:attrNameLst>
                                      </p:cBhvr>
                                      <p:to>
                                        <p:strVal val="hidden"/>
                                      </p:to>
                                    </p:set>
                                  </p:childTnLst>
                                </p:cTn>
                              </p:par>
                            </p:childTnLst>
                          </p:cTn>
                        </p:par>
                        <p:par>
                          <p:cTn id="139" fill="hold">
                            <p:stCondLst>
                              <p:cond delay="13000"/>
                            </p:stCondLst>
                            <p:childTnLst>
                              <p:par>
                                <p:cTn id="140" presetID="9" presetClass="entr" presetSubtype="0" fill="hold" grpId="0" nodeType="afterEffect">
                                  <p:stCondLst>
                                    <p:cond delay="0"/>
                                  </p:stCondLst>
                                  <p:childTnLst>
                                    <p:set>
                                      <p:cBhvr>
                                        <p:cTn id="141" dur="1" fill="hold">
                                          <p:stCondLst>
                                            <p:cond delay="0"/>
                                          </p:stCondLst>
                                        </p:cTn>
                                        <p:tgtEl>
                                          <p:spTgt spid="9"/>
                                        </p:tgtEl>
                                        <p:attrNameLst>
                                          <p:attrName>style.visibility</p:attrName>
                                        </p:attrNameLst>
                                      </p:cBhvr>
                                      <p:to>
                                        <p:strVal val="visible"/>
                                      </p:to>
                                    </p:set>
                                    <p:animEffect transition="in" filter="dissolve">
                                      <p:cBhvr>
                                        <p:cTn id="142" dur="500"/>
                                        <p:tgtEl>
                                          <p:spTgt spid="9"/>
                                        </p:tgtEl>
                                      </p:cBhvr>
                                    </p:animEffect>
                                  </p:childTnLst>
                                  <p:subTnLst>
                                    <p:audio>
                                      <p:cMediaNode>
                                        <p:cTn display="0" masterRel="sameClick">
                                          <p:stCondLst>
                                            <p:cond evt="begin" delay="0">
                                              <p:tn val="140"/>
                                            </p:cond>
                                          </p:stCondLst>
                                          <p:endCondLst>
                                            <p:cond evt="onStopAudio" delay="0">
                                              <p:tgtEl>
                                                <p:sldTgt/>
                                              </p:tgtEl>
                                            </p:cond>
                                          </p:endCondLst>
                                        </p:cTn>
                                        <p:tgtEl>
                                          <p:sndTgt r:embed="rId3" name="camera.wav"/>
                                        </p:tgtEl>
                                      </p:cMediaNode>
                                    </p:audio>
                                  </p:subTnLst>
                                </p:cTn>
                              </p:par>
                            </p:childTnLst>
                          </p:cTn>
                        </p:par>
                        <p:par>
                          <p:cTn id="143" fill="hold">
                            <p:stCondLst>
                              <p:cond delay="13500"/>
                            </p:stCondLst>
                            <p:childTnLst>
                              <p:par>
                                <p:cTn id="144" presetID="53" presetClass="exit" presetSubtype="0" fill="hold" grpId="1" nodeType="afterEffect">
                                  <p:stCondLst>
                                    <p:cond delay="0"/>
                                  </p:stCondLst>
                                  <p:childTnLst>
                                    <p:anim calcmode="lin" valueType="num">
                                      <p:cBhvr>
                                        <p:cTn id="145" dur="500"/>
                                        <p:tgtEl>
                                          <p:spTgt spid="9"/>
                                        </p:tgtEl>
                                        <p:attrNameLst>
                                          <p:attrName>ppt_w</p:attrName>
                                        </p:attrNameLst>
                                      </p:cBhvr>
                                      <p:tavLst>
                                        <p:tav tm="0">
                                          <p:val>
                                            <p:strVal val="ppt_w"/>
                                          </p:val>
                                        </p:tav>
                                        <p:tav tm="100000">
                                          <p:val>
                                            <p:fltVal val="0"/>
                                          </p:val>
                                        </p:tav>
                                      </p:tavLst>
                                    </p:anim>
                                    <p:anim calcmode="lin" valueType="num">
                                      <p:cBhvr>
                                        <p:cTn id="146" dur="500"/>
                                        <p:tgtEl>
                                          <p:spTgt spid="9"/>
                                        </p:tgtEl>
                                        <p:attrNameLst>
                                          <p:attrName>ppt_h</p:attrName>
                                        </p:attrNameLst>
                                      </p:cBhvr>
                                      <p:tavLst>
                                        <p:tav tm="0">
                                          <p:val>
                                            <p:strVal val="ppt_h"/>
                                          </p:val>
                                        </p:tav>
                                        <p:tav tm="100000">
                                          <p:val>
                                            <p:fltVal val="0"/>
                                          </p:val>
                                        </p:tav>
                                      </p:tavLst>
                                    </p:anim>
                                    <p:animEffect transition="out" filter="fade">
                                      <p:cBhvr>
                                        <p:cTn id="147" dur="500"/>
                                        <p:tgtEl>
                                          <p:spTgt spid="9"/>
                                        </p:tgtEl>
                                      </p:cBhvr>
                                    </p:animEffect>
                                    <p:set>
                                      <p:cBhvr>
                                        <p:cTn id="148" dur="1" fill="hold">
                                          <p:stCondLst>
                                            <p:cond delay="499"/>
                                          </p:stCondLst>
                                        </p:cTn>
                                        <p:tgtEl>
                                          <p:spTgt spid="9"/>
                                        </p:tgtEl>
                                        <p:attrNameLst>
                                          <p:attrName>style.visibility</p:attrName>
                                        </p:attrNameLst>
                                      </p:cBhvr>
                                      <p:to>
                                        <p:strVal val="hidden"/>
                                      </p:to>
                                    </p:set>
                                  </p:childTnLst>
                                </p:cTn>
                              </p:par>
                            </p:childTnLst>
                          </p:cTn>
                        </p:par>
                        <p:par>
                          <p:cTn id="149" fill="hold">
                            <p:stCondLst>
                              <p:cond delay="14000"/>
                            </p:stCondLst>
                            <p:childTnLst>
                              <p:par>
                                <p:cTn id="150" presetID="9" presetClass="entr" presetSubtype="0" fill="hold" grpId="0" nodeType="afterEffect">
                                  <p:stCondLst>
                                    <p:cond delay="0"/>
                                  </p:stCondLst>
                                  <p:childTnLst>
                                    <p:set>
                                      <p:cBhvr>
                                        <p:cTn id="151" dur="1" fill="hold">
                                          <p:stCondLst>
                                            <p:cond delay="0"/>
                                          </p:stCondLst>
                                        </p:cTn>
                                        <p:tgtEl>
                                          <p:spTgt spid="8"/>
                                        </p:tgtEl>
                                        <p:attrNameLst>
                                          <p:attrName>style.visibility</p:attrName>
                                        </p:attrNameLst>
                                      </p:cBhvr>
                                      <p:to>
                                        <p:strVal val="visible"/>
                                      </p:to>
                                    </p:set>
                                    <p:animEffect transition="in" filter="dissolve">
                                      <p:cBhvr>
                                        <p:cTn id="152" dur="500"/>
                                        <p:tgtEl>
                                          <p:spTgt spid="8"/>
                                        </p:tgtEl>
                                      </p:cBhvr>
                                    </p:animEffect>
                                  </p:childTnLst>
                                  <p:subTnLst>
                                    <p:audio>
                                      <p:cMediaNode>
                                        <p:cTn display="0" masterRel="sameClick">
                                          <p:stCondLst>
                                            <p:cond evt="begin" delay="0">
                                              <p:tn val="150"/>
                                            </p:cond>
                                          </p:stCondLst>
                                          <p:endCondLst>
                                            <p:cond evt="onStopAudio" delay="0">
                                              <p:tgtEl>
                                                <p:sldTgt/>
                                              </p:tgtEl>
                                            </p:cond>
                                          </p:endCondLst>
                                        </p:cTn>
                                        <p:tgtEl>
                                          <p:sndTgt r:embed="rId3" name="camera.wav"/>
                                        </p:tgtEl>
                                      </p:cMediaNode>
                                    </p:audio>
                                  </p:subTnLst>
                                </p:cTn>
                              </p:par>
                            </p:childTnLst>
                          </p:cTn>
                        </p:par>
                        <p:par>
                          <p:cTn id="153" fill="hold">
                            <p:stCondLst>
                              <p:cond delay="14500"/>
                            </p:stCondLst>
                            <p:childTnLst>
                              <p:par>
                                <p:cTn id="154" presetID="53" presetClass="exit" presetSubtype="0" fill="hold" grpId="1" nodeType="afterEffect">
                                  <p:stCondLst>
                                    <p:cond delay="0"/>
                                  </p:stCondLst>
                                  <p:childTnLst>
                                    <p:anim calcmode="lin" valueType="num">
                                      <p:cBhvr>
                                        <p:cTn id="155" dur="500"/>
                                        <p:tgtEl>
                                          <p:spTgt spid="8"/>
                                        </p:tgtEl>
                                        <p:attrNameLst>
                                          <p:attrName>ppt_w</p:attrName>
                                        </p:attrNameLst>
                                      </p:cBhvr>
                                      <p:tavLst>
                                        <p:tav tm="0">
                                          <p:val>
                                            <p:strVal val="ppt_w"/>
                                          </p:val>
                                        </p:tav>
                                        <p:tav tm="100000">
                                          <p:val>
                                            <p:fltVal val="0"/>
                                          </p:val>
                                        </p:tav>
                                      </p:tavLst>
                                    </p:anim>
                                    <p:anim calcmode="lin" valueType="num">
                                      <p:cBhvr>
                                        <p:cTn id="156" dur="500"/>
                                        <p:tgtEl>
                                          <p:spTgt spid="8"/>
                                        </p:tgtEl>
                                        <p:attrNameLst>
                                          <p:attrName>ppt_h</p:attrName>
                                        </p:attrNameLst>
                                      </p:cBhvr>
                                      <p:tavLst>
                                        <p:tav tm="0">
                                          <p:val>
                                            <p:strVal val="ppt_h"/>
                                          </p:val>
                                        </p:tav>
                                        <p:tav tm="100000">
                                          <p:val>
                                            <p:fltVal val="0"/>
                                          </p:val>
                                        </p:tav>
                                      </p:tavLst>
                                    </p:anim>
                                    <p:animEffect transition="out" filter="fade">
                                      <p:cBhvr>
                                        <p:cTn id="157" dur="500"/>
                                        <p:tgtEl>
                                          <p:spTgt spid="8"/>
                                        </p:tgtEl>
                                      </p:cBhvr>
                                    </p:animEffect>
                                    <p:set>
                                      <p:cBhvr>
                                        <p:cTn id="158" dur="1" fill="hold">
                                          <p:stCondLst>
                                            <p:cond delay="499"/>
                                          </p:stCondLst>
                                        </p:cTn>
                                        <p:tgtEl>
                                          <p:spTgt spid="8"/>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fade">
                                      <p:cBhvr>
                                        <p:cTn id="163" dur="1000"/>
                                        <p:tgtEl>
                                          <p:spTgt spid="7"/>
                                        </p:tgtEl>
                                      </p:cBhvr>
                                    </p:animEffect>
                                    <p:anim calcmode="lin" valueType="num">
                                      <p:cBhvr>
                                        <p:cTn id="164" dur="1000" fill="hold"/>
                                        <p:tgtEl>
                                          <p:spTgt spid="7"/>
                                        </p:tgtEl>
                                        <p:attrNameLst>
                                          <p:attrName>ppt_x</p:attrName>
                                        </p:attrNameLst>
                                      </p:cBhvr>
                                      <p:tavLst>
                                        <p:tav tm="0">
                                          <p:val>
                                            <p:strVal val="#ppt_x"/>
                                          </p:val>
                                        </p:tav>
                                        <p:tav tm="100000">
                                          <p:val>
                                            <p:strVal val="#ppt_x"/>
                                          </p:val>
                                        </p:tav>
                                      </p:tavLst>
                                    </p:anim>
                                    <p:anim calcmode="lin" valueType="num">
                                      <p:cBhvr>
                                        <p:cTn id="165"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61"/>
                                            </p:cond>
                                          </p:stCondLst>
                                          <p:endCondLst>
                                            <p:cond evt="onStopAudio" delay="0">
                                              <p:tgtEl>
                                                <p:sldTgt/>
                                              </p:tgtEl>
                                            </p:cond>
                                          </p:endCondLst>
                                        </p:cTn>
                                        <p:tgtEl>
                                          <p:sndTgt r:embed="rId4" name="drumroll.wav"/>
                                        </p:tgtEl>
                                      </p:cMediaNode>
                                    </p:audio>
                                  </p:subTnLst>
                                </p:cTn>
                              </p:par>
                              <p:par>
                                <p:cTn id="166" presetID="10" presetClass="exit" presetSubtype="0" fill="hold" grpId="1" nodeType="withEffect">
                                  <p:stCondLst>
                                    <p:cond delay="0"/>
                                  </p:stCondLst>
                                  <p:childTnLst>
                                    <p:animEffect transition="out" filter="fade">
                                      <p:cBhvr>
                                        <p:cTn id="167" dur="500"/>
                                        <p:tgtEl>
                                          <p:spTgt spid="5"/>
                                        </p:tgtEl>
                                      </p:cBhvr>
                                    </p:animEffect>
                                    <p:set>
                                      <p:cBhvr>
                                        <p:cTn id="168" dur="1" fill="hold">
                                          <p:stCondLst>
                                            <p:cond delay="499"/>
                                          </p:stCondLst>
                                        </p:cTn>
                                        <p:tgtEl>
                                          <p:spTgt spid="5"/>
                                        </p:tgtEl>
                                        <p:attrNameLst>
                                          <p:attrName>style.visibility</p:attrName>
                                        </p:attrNameLst>
                                      </p:cBhvr>
                                      <p:to>
                                        <p:strVal val="hidden"/>
                                      </p:to>
                                    </p:set>
                                  </p:childTnLst>
                                </p:cTn>
                              </p:par>
                              <p:par>
                                <p:cTn id="169" presetID="10" presetClass="entr" presetSubtype="0" fill="hold" nodeType="withEffect">
                                  <p:stCondLst>
                                    <p:cond delay="0"/>
                                  </p:stCondLst>
                                  <p:childTnLst>
                                    <p:set>
                                      <p:cBhvr>
                                        <p:cTn id="170" dur="1" fill="hold">
                                          <p:stCondLst>
                                            <p:cond delay="0"/>
                                          </p:stCondLst>
                                        </p:cTn>
                                        <p:tgtEl>
                                          <p:spTgt spid="6"/>
                                        </p:tgtEl>
                                        <p:attrNameLst>
                                          <p:attrName>style.visibility</p:attrName>
                                        </p:attrNameLst>
                                      </p:cBhvr>
                                      <p:to>
                                        <p:strVal val="visible"/>
                                      </p:to>
                                    </p:set>
                                    <p:animEffect transition="in" filter="fade">
                                      <p:cBhvr>
                                        <p:cTn id="17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28"/>
            <a:ext cx="9201509" cy="6858000"/>
          </a:xfrm>
          <a:prstGeom prst="rect">
            <a:avLst/>
          </a:prstGeom>
        </p:spPr>
      </p:pic>
      <p:sp>
        <p:nvSpPr>
          <p:cNvPr id="5" name="Cloud Callout 4"/>
          <p:cNvSpPr/>
          <p:nvPr/>
        </p:nvSpPr>
        <p:spPr>
          <a:xfrm>
            <a:off x="195775" y="354037"/>
            <a:ext cx="7195625" cy="3110133"/>
          </a:xfrm>
          <a:prstGeom prst="cloudCallout">
            <a:avLst>
              <a:gd name="adj1" fmla="val 37399"/>
              <a:gd name="adj2" fmla="val 6124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rgbClr val="FF0000"/>
                </a:solidFill>
                <a:latin typeface="Times New Roman" pitchFamily="18" charset="0"/>
                <a:cs typeface="Times New Roman" pitchFamily="18" charset="0"/>
              </a:rPr>
              <a:t>Con gì nhảy nhót leo trèo</a:t>
            </a:r>
          </a:p>
          <a:p>
            <a:pPr algn="ctr"/>
            <a:r>
              <a:rPr lang="en-US" sz="3200" b="1" dirty="0" smtClean="0">
                <a:solidFill>
                  <a:srgbClr val="FF0000"/>
                </a:solidFill>
                <a:latin typeface="Times New Roman" pitchFamily="18" charset="0"/>
                <a:cs typeface="Times New Roman" pitchFamily="18" charset="0"/>
              </a:rPr>
              <a:t>Mình đầy lông lá nhăn nheo làm trò</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7" name="Oval Callout 6"/>
          <p:cNvSpPr/>
          <p:nvPr/>
        </p:nvSpPr>
        <p:spPr>
          <a:xfrm>
            <a:off x="2042192" y="391551"/>
            <a:ext cx="5105400" cy="2286000"/>
          </a:xfrm>
          <a:prstGeom prst="wedgeEllipseCallout">
            <a:avLst>
              <a:gd name="adj1" fmla="val 38761"/>
              <a:gd name="adj2" fmla="val 723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smtClean="0">
                <a:solidFill>
                  <a:schemeClr val="accent4">
                    <a:lumMod val="50000"/>
                  </a:schemeClr>
                </a:solidFill>
                <a:latin typeface="Times New Roman" pitchFamily="18" charset="0"/>
                <a:cs typeface="Times New Roman" pitchFamily="18" charset="0"/>
              </a:rPr>
              <a:t>Đáp án</a:t>
            </a:r>
            <a:r>
              <a:rPr lang="en-US" sz="3600" b="1" dirty="0" smtClean="0">
                <a:solidFill>
                  <a:schemeClr val="accent4">
                    <a:lumMod val="50000"/>
                  </a:schemeClr>
                </a:solidFill>
                <a:latin typeface="Times New Roman" pitchFamily="18" charset="0"/>
                <a:cs typeface="Times New Roman" pitchFamily="18" charset="0"/>
              </a:rPr>
              <a:t>: Con khỉ</a:t>
            </a:r>
            <a:endParaRPr lang="en-US" sz="3600" b="1" dirty="0">
              <a:solidFill>
                <a:schemeClr val="accent4">
                  <a:lumMod val="50000"/>
                </a:schemeClr>
              </a:solidFill>
              <a:latin typeface="Times New Roman" pitchFamily="18" charset="0"/>
              <a:cs typeface="Times New Roman" pitchFamily="18"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655" y="3124200"/>
            <a:ext cx="5183945" cy="3573780"/>
          </a:xfrm>
          <a:prstGeom prst="rect">
            <a:avLst/>
          </a:prstGeom>
        </p:spPr>
      </p:pic>
      <p:sp>
        <p:nvSpPr>
          <p:cNvPr id="9" name="WordArt 34"/>
          <p:cNvSpPr>
            <a:spLocks noChangeArrowheads="1" noChangeShapeType="1" noTextEdit="1"/>
          </p:cNvSpPr>
          <p:nvPr/>
        </p:nvSpPr>
        <p:spPr bwMode="auto">
          <a:xfrm>
            <a:off x="7467600" y="914400"/>
            <a:ext cx="1219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10" name="WordArt 35"/>
          <p:cNvSpPr>
            <a:spLocks noChangeArrowheads="1" noChangeShapeType="1" noTextEdit="1"/>
          </p:cNvSpPr>
          <p:nvPr/>
        </p:nvSpPr>
        <p:spPr bwMode="auto">
          <a:xfrm>
            <a:off x="8001000" y="685800"/>
            <a:ext cx="8191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11" name="WordArt 36"/>
          <p:cNvSpPr>
            <a:spLocks noChangeArrowheads="1" noChangeShapeType="1" noTextEdit="1"/>
          </p:cNvSpPr>
          <p:nvPr/>
        </p:nvSpPr>
        <p:spPr bwMode="auto">
          <a:xfrm>
            <a:off x="7772400" y="8382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12" name="WordArt 38"/>
          <p:cNvSpPr>
            <a:spLocks noChangeArrowheads="1" noChangeShapeType="1" noTextEdit="1"/>
          </p:cNvSpPr>
          <p:nvPr/>
        </p:nvSpPr>
        <p:spPr bwMode="auto">
          <a:xfrm>
            <a:off x="7772400" y="6096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13" name="WordArt 39"/>
          <p:cNvSpPr>
            <a:spLocks noChangeArrowheads="1" noChangeShapeType="1" noTextEdit="1"/>
          </p:cNvSpPr>
          <p:nvPr/>
        </p:nvSpPr>
        <p:spPr bwMode="auto">
          <a:xfrm>
            <a:off x="7772400" y="914400"/>
            <a:ext cx="9144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a:t>
            </a:r>
          </a:p>
        </p:txBody>
      </p:sp>
      <p:sp>
        <p:nvSpPr>
          <p:cNvPr id="14" name="WordArt 40"/>
          <p:cNvSpPr>
            <a:spLocks noChangeArrowheads="1" noChangeShapeType="1" noTextEdit="1"/>
          </p:cNvSpPr>
          <p:nvPr/>
        </p:nvSpPr>
        <p:spPr bwMode="auto">
          <a:xfrm>
            <a:off x="7924800" y="685800"/>
            <a:ext cx="838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7</a:t>
            </a:r>
          </a:p>
        </p:txBody>
      </p:sp>
      <p:sp>
        <p:nvSpPr>
          <p:cNvPr id="15" name="WordArt 41"/>
          <p:cNvSpPr>
            <a:spLocks noChangeArrowheads="1" noChangeShapeType="1" noTextEdit="1"/>
          </p:cNvSpPr>
          <p:nvPr/>
        </p:nvSpPr>
        <p:spPr bwMode="auto">
          <a:xfrm>
            <a:off x="7772400" y="6858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8</a:t>
            </a:r>
          </a:p>
        </p:txBody>
      </p:sp>
      <p:sp>
        <p:nvSpPr>
          <p:cNvPr id="16" name="WordArt 42"/>
          <p:cNvSpPr>
            <a:spLocks noChangeArrowheads="1" noChangeShapeType="1" noTextEdit="1"/>
          </p:cNvSpPr>
          <p:nvPr/>
        </p:nvSpPr>
        <p:spPr bwMode="auto">
          <a:xfrm>
            <a:off x="7848600" y="685800"/>
            <a:ext cx="7429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9</a:t>
            </a:r>
          </a:p>
        </p:txBody>
      </p:sp>
      <p:sp>
        <p:nvSpPr>
          <p:cNvPr id="17" name="WordArt 43"/>
          <p:cNvSpPr>
            <a:spLocks noChangeArrowheads="1" noChangeShapeType="1" noTextEdit="1"/>
          </p:cNvSpPr>
          <p:nvPr/>
        </p:nvSpPr>
        <p:spPr bwMode="auto">
          <a:xfrm>
            <a:off x="7467600" y="609600"/>
            <a:ext cx="11430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10</a:t>
            </a:r>
          </a:p>
        </p:txBody>
      </p:sp>
      <p:sp>
        <p:nvSpPr>
          <p:cNvPr id="18" name="WordArt 44"/>
          <p:cNvSpPr>
            <a:spLocks noChangeArrowheads="1" noChangeShapeType="1" noTextEdit="1"/>
          </p:cNvSpPr>
          <p:nvPr/>
        </p:nvSpPr>
        <p:spPr bwMode="auto">
          <a:xfrm>
            <a:off x="7696200" y="762000"/>
            <a:ext cx="990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11</a:t>
            </a:r>
          </a:p>
        </p:txBody>
      </p:sp>
      <p:sp>
        <p:nvSpPr>
          <p:cNvPr id="19" name="WordArt 45"/>
          <p:cNvSpPr>
            <a:spLocks noChangeArrowheads="1" noChangeShapeType="1" noTextEdit="1"/>
          </p:cNvSpPr>
          <p:nvPr/>
        </p:nvSpPr>
        <p:spPr bwMode="auto">
          <a:xfrm>
            <a:off x="7620000" y="8382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12</a:t>
            </a:r>
          </a:p>
        </p:txBody>
      </p:sp>
      <p:sp>
        <p:nvSpPr>
          <p:cNvPr id="20" name="WordArt 46"/>
          <p:cNvSpPr>
            <a:spLocks noChangeArrowheads="1" noChangeShapeType="1" noTextEdit="1"/>
          </p:cNvSpPr>
          <p:nvPr/>
        </p:nvSpPr>
        <p:spPr bwMode="auto">
          <a:xfrm>
            <a:off x="7772400" y="7620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13</a:t>
            </a:r>
          </a:p>
        </p:txBody>
      </p:sp>
      <p:sp>
        <p:nvSpPr>
          <p:cNvPr id="21" name="WordArt 47"/>
          <p:cNvSpPr>
            <a:spLocks noChangeArrowheads="1" noChangeShapeType="1" noTextEdit="1"/>
          </p:cNvSpPr>
          <p:nvPr/>
        </p:nvSpPr>
        <p:spPr bwMode="auto">
          <a:xfrm>
            <a:off x="7772400" y="762000"/>
            <a:ext cx="97155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14</a:t>
            </a:r>
          </a:p>
        </p:txBody>
      </p:sp>
      <p:sp>
        <p:nvSpPr>
          <p:cNvPr id="22" name="WordArt 48"/>
          <p:cNvSpPr>
            <a:spLocks noChangeArrowheads="1" noChangeShapeType="1" noTextEdit="1"/>
          </p:cNvSpPr>
          <p:nvPr/>
        </p:nvSpPr>
        <p:spPr bwMode="auto">
          <a:xfrm>
            <a:off x="7696200" y="685800"/>
            <a:ext cx="914400" cy="13716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15</a:t>
            </a:r>
          </a:p>
        </p:txBody>
      </p:sp>
    </p:spTree>
    <p:extLst>
      <p:ext uri="{BB962C8B-B14F-4D97-AF65-F5344CB8AC3E}">
        <p14:creationId xmlns:p14="http://schemas.microsoft.com/office/powerpoint/2010/main" val="211354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push.wav"/>
                                        </p:tgtEl>
                                      </p:cMediaNode>
                                    </p:audio>
                                  </p:sub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500"/>
                                        <p:tgtEl>
                                          <p:spTgt spid="22"/>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par>
                          <p:cTn id="15" fill="hold">
                            <p:stCondLst>
                              <p:cond delay="500"/>
                            </p:stCondLst>
                            <p:childTnLst>
                              <p:par>
                                <p:cTn id="16" presetID="53" presetClass="exit" presetSubtype="0" fill="hold" grpId="1" nodeType="afterEffect">
                                  <p:stCondLst>
                                    <p:cond delay="0"/>
                                  </p:stCondLst>
                                  <p:childTnLst>
                                    <p:anim calcmode="lin" valueType="num">
                                      <p:cBhvr>
                                        <p:cTn id="17" dur="500"/>
                                        <p:tgtEl>
                                          <p:spTgt spid="22"/>
                                        </p:tgtEl>
                                        <p:attrNameLst>
                                          <p:attrName>ppt_w</p:attrName>
                                        </p:attrNameLst>
                                      </p:cBhvr>
                                      <p:tavLst>
                                        <p:tav tm="0">
                                          <p:val>
                                            <p:strVal val="ppt_w"/>
                                          </p:val>
                                        </p:tav>
                                        <p:tav tm="100000">
                                          <p:val>
                                            <p:fltVal val="0"/>
                                          </p:val>
                                        </p:tav>
                                      </p:tavLst>
                                    </p:anim>
                                    <p:anim calcmode="lin" valueType="num">
                                      <p:cBhvr>
                                        <p:cTn id="18" dur="500"/>
                                        <p:tgtEl>
                                          <p:spTgt spid="22"/>
                                        </p:tgtEl>
                                        <p:attrNameLst>
                                          <p:attrName>ppt_h</p:attrName>
                                        </p:attrNameLst>
                                      </p:cBhvr>
                                      <p:tavLst>
                                        <p:tav tm="0">
                                          <p:val>
                                            <p:strVal val="ppt_h"/>
                                          </p:val>
                                        </p:tav>
                                        <p:tav tm="100000">
                                          <p:val>
                                            <p:fltVal val="0"/>
                                          </p:val>
                                        </p:tav>
                                      </p:tavLst>
                                    </p:anim>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5" fill="hold">
                            <p:stCondLst>
                              <p:cond delay="1500"/>
                            </p:stCondLst>
                            <p:childTnLst>
                              <p:par>
                                <p:cTn id="26" presetID="53" presetClass="exit" presetSubtype="0" fill="hold" grpId="1" nodeType="afterEffect">
                                  <p:stCondLst>
                                    <p:cond delay="0"/>
                                  </p:stCondLst>
                                  <p:childTnLst>
                                    <p:anim calcmode="lin" valueType="num">
                                      <p:cBhvr>
                                        <p:cTn id="27" dur="500"/>
                                        <p:tgtEl>
                                          <p:spTgt spid="21"/>
                                        </p:tgtEl>
                                        <p:attrNameLst>
                                          <p:attrName>ppt_w</p:attrName>
                                        </p:attrNameLst>
                                      </p:cBhvr>
                                      <p:tavLst>
                                        <p:tav tm="0">
                                          <p:val>
                                            <p:strVal val="ppt_w"/>
                                          </p:val>
                                        </p:tav>
                                        <p:tav tm="100000">
                                          <p:val>
                                            <p:fltVal val="0"/>
                                          </p:val>
                                        </p:tav>
                                      </p:tavLst>
                                    </p:anim>
                                    <p:anim calcmode="lin" valueType="num">
                                      <p:cBhvr>
                                        <p:cTn id="28" dur="500"/>
                                        <p:tgtEl>
                                          <p:spTgt spid="21"/>
                                        </p:tgtEl>
                                        <p:attrNameLst>
                                          <p:attrName>ppt_h</p:attrName>
                                        </p:attrNameLst>
                                      </p:cBhvr>
                                      <p:tavLst>
                                        <p:tav tm="0">
                                          <p:val>
                                            <p:strVal val="ppt_h"/>
                                          </p:val>
                                        </p:tav>
                                        <p:tav tm="100000">
                                          <p:val>
                                            <p:fltVal val="0"/>
                                          </p:val>
                                        </p:tav>
                                      </p:tavLst>
                                    </p:anim>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p:stCondLst>
                              <p:cond delay="2500"/>
                            </p:stCondLst>
                            <p:childTnLst>
                              <p:par>
                                <p:cTn id="36" presetID="53" presetClass="exit" presetSubtype="0" fill="hold" grpId="1" nodeType="afterEffect">
                                  <p:stCondLst>
                                    <p:cond delay="0"/>
                                  </p:stCondLst>
                                  <p:childTnLst>
                                    <p:anim calcmode="lin" valueType="num">
                                      <p:cBhvr>
                                        <p:cTn id="37" dur="500"/>
                                        <p:tgtEl>
                                          <p:spTgt spid="20"/>
                                        </p:tgtEl>
                                        <p:attrNameLst>
                                          <p:attrName>ppt_w</p:attrName>
                                        </p:attrNameLst>
                                      </p:cBhvr>
                                      <p:tavLst>
                                        <p:tav tm="0">
                                          <p:val>
                                            <p:strVal val="ppt_w"/>
                                          </p:val>
                                        </p:tav>
                                        <p:tav tm="100000">
                                          <p:val>
                                            <p:fltVal val="0"/>
                                          </p:val>
                                        </p:tav>
                                      </p:tavLst>
                                    </p:anim>
                                    <p:anim calcmode="lin" valueType="num">
                                      <p:cBhvr>
                                        <p:cTn id="38" dur="500"/>
                                        <p:tgtEl>
                                          <p:spTgt spid="20"/>
                                        </p:tgtEl>
                                        <p:attrNameLst>
                                          <p:attrName>ppt_h</p:attrName>
                                        </p:attrNameLst>
                                      </p:cBhvr>
                                      <p:tavLst>
                                        <p:tav tm="0">
                                          <p:val>
                                            <p:strVal val="ppt_h"/>
                                          </p:val>
                                        </p:tav>
                                        <p:tav tm="100000">
                                          <p:val>
                                            <p:fltVal val="0"/>
                                          </p:val>
                                        </p:tav>
                                      </p:tavLst>
                                    </p:anim>
                                    <p:animEffect transition="out" filter="fad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par>
                          <p:cTn id="41" fill="hold">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p:stCondLst>
                              <p:cond delay="3500"/>
                            </p:stCondLst>
                            <p:childTnLst>
                              <p:par>
                                <p:cTn id="46" presetID="53" presetClass="exit" presetSubtype="0" fill="hold" grpId="1" nodeType="afterEffect">
                                  <p:stCondLst>
                                    <p:cond delay="0"/>
                                  </p:stCondLst>
                                  <p:childTnLst>
                                    <p:anim calcmode="lin" valueType="num">
                                      <p:cBhvr>
                                        <p:cTn id="47" dur="500"/>
                                        <p:tgtEl>
                                          <p:spTgt spid="19"/>
                                        </p:tgtEl>
                                        <p:attrNameLst>
                                          <p:attrName>ppt_w</p:attrName>
                                        </p:attrNameLst>
                                      </p:cBhvr>
                                      <p:tavLst>
                                        <p:tav tm="0">
                                          <p:val>
                                            <p:strVal val="ppt_w"/>
                                          </p:val>
                                        </p:tav>
                                        <p:tav tm="100000">
                                          <p:val>
                                            <p:fltVal val="0"/>
                                          </p:val>
                                        </p:tav>
                                      </p:tavLst>
                                    </p:anim>
                                    <p:anim calcmode="lin" valueType="num">
                                      <p:cBhvr>
                                        <p:cTn id="48" dur="500"/>
                                        <p:tgtEl>
                                          <p:spTgt spid="19"/>
                                        </p:tgtEl>
                                        <p:attrNameLst>
                                          <p:attrName>ppt_h</p:attrName>
                                        </p:attrNameLst>
                                      </p:cBhvr>
                                      <p:tavLst>
                                        <p:tav tm="0">
                                          <p:val>
                                            <p:strVal val="ppt_h"/>
                                          </p:val>
                                        </p:tav>
                                        <p:tav tm="100000">
                                          <p:val>
                                            <p:fltVal val="0"/>
                                          </p:val>
                                        </p:tav>
                                      </p:tavLst>
                                    </p:anim>
                                    <p:animEffect transition="out" filter="fade">
                                      <p:cBhvr>
                                        <p:cTn id="49" dur="500"/>
                                        <p:tgtEl>
                                          <p:spTgt spid="19"/>
                                        </p:tgtEl>
                                      </p:cBhvr>
                                    </p:animEffect>
                                    <p:set>
                                      <p:cBhvr>
                                        <p:cTn id="50" dur="1" fill="hold">
                                          <p:stCondLst>
                                            <p:cond delay="499"/>
                                          </p:stCondLst>
                                        </p:cTn>
                                        <p:tgtEl>
                                          <p:spTgt spid="19"/>
                                        </p:tgtEl>
                                        <p:attrNameLst>
                                          <p:attrName>style.visibility</p:attrName>
                                        </p:attrNameLst>
                                      </p:cBhvr>
                                      <p:to>
                                        <p:strVal val="hidden"/>
                                      </p:to>
                                    </p:set>
                                  </p:childTnLst>
                                </p:cTn>
                              </p:par>
                            </p:childTnLst>
                          </p:cTn>
                        </p:par>
                        <p:par>
                          <p:cTn id="51" fill="hold">
                            <p:stCondLst>
                              <p:cond delay="4000"/>
                            </p:stCondLst>
                            <p:childTnLst>
                              <p:par>
                                <p:cTn id="52" presetID="9"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p:stCondLst>
                              <p:cond delay="4500"/>
                            </p:stCondLst>
                            <p:childTnLst>
                              <p:par>
                                <p:cTn id="56" presetID="53" presetClass="exit" presetSubtype="0" fill="hold" grpId="1" nodeType="afterEffect">
                                  <p:stCondLst>
                                    <p:cond delay="0"/>
                                  </p:stCondLst>
                                  <p:childTnLst>
                                    <p:anim calcmode="lin" valueType="num">
                                      <p:cBhvr>
                                        <p:cTn id="57" dur="500"/>
                                        <p:tgtEl>
                                          <p:spTgt spid="18"/>
                                        </p:tgtEl>
                                        <p:attrNameLst>
                                          <p:attrName>ppt_w</p:attrName>
                                        </p:attrNameLst>
                                      </p:cBhvr>
                                      <p:tavLst>
                                        <p:tav tm="0">
                                          <p:val>
                                            <p:strVal val="ppt_w"/>
                                          </p:val>
                                        </p:tav>
                                        <p:tav tm="100000">
                                          <p:val>
                                            <p:fltVal val="0"/>
                                          </p:val>
                                        </p:tav>
                                      </p:tavLst>
                                    </p:anim>
                                    <p:anim calcmode="lin" valueType="num">
                                      <p:cBhvr>
                                        <p:cTn id="58" dur="500"/>
                                        <p:tgtEl>
                                          <p:spTgt spid="18"/>
                                        </p:tgtEl>
                                        <p:attrNameLst>
                                          <p:attrName>ppt_h</p:attrName>
                                        </p:attrNameLst>
                                      </p:cBhvr>
                                      <p:tavLst>
                                        <p:tav tm="0">
                                          <p:val>
                                            <p:strVal val="ppt_h"/>
                                          </p:val>
                                        </p:tav>
                                        <p:tav tm="100000">
                                          <p:val>
                                            <p:fltVal val="0"/>
                                          </p:val>
                                        </p:tav>
                                      </p:tavLst>
                                    </p:anim>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childTnLst>
                          </p:cTn>
                        </p:par>
                        <p:par>
                          <p:cTn id="61" fill="hold">
                            <p:stCondLst>
                              <p:cond delay="5000"/>
                            </p:stCondLst>
                            <p:childTnLst>
                              <p:par>
                                <p:cTn id="62" presetID="9" presetClass="entr" presetSubtype="0"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p:stCondLst>
                              <p:cond delay="5500"/>
                            </p:stCondLst>
                            <p:childTnLst>
                              <p:par>
                                <p:cTn id="66" presetID="53" presetClass="exit" presetSubtype="0" fill="hold" grpId="1" nodeType="afterEffect">
                                  <p:stCondLst>
                                    <p:cond delay="0"/>
                                  </p:stCondLst>
                                  <p:childTnLst>
                                    <p:anim calcmode="lin" valueType="num">
                                      <p:cBhvr>
                                        <p:cTn id="67" dur="500"/>
                                        <p:tgtEl>
                                          <p:spTgt spid="17"/>
                                        </p:tgtEl>
                                        <p:attrNameLst>
                                          <p:attrName>ppt_w</p:attrName>
                                        </p:attrNameLst>
                                      </p:cBhvr>
                                      <p:tavLst>
                                        <p:tav tm="0">
                                          <p:val>
                                            <p:strVal val="ppt_w"/>
                                          </p:val>
                                        </p:tav>
                                        <p:tav tm="100000">
                                          <p:val>
                                            <p:fltVal val="0"/>
                                          </p:val>
                                        </p:tav>
                                      </p:tavLst>
                                    </p:anim>
                                    <p:anim calcmode="lin" valueType="num">
                                      <p:cBhvr>
                                        <p:cTn id="68" dur="500"/>
                                        <p:tgtEl>
                                          <p:spTgt spid="17"/>
                                        </p:tgtEl>
                                        <p:attrNameLst>
                                          <p:attrName>ppt_h</p:attrName>
                                        </p:attrNameLst>
                                      </p:cBhvr>
                                      <p:tavLst>
                                        <p:tav tm="0">
                                          <p:val>
                                            <p:strVal val="ppt_h"/>
                                          </p:val>
                                        </p:tav>
                                        <p:tav tm="100000">
                                          <p:val>
                                            <p:fltVal val="0"/>
                                          </p:val>
                                        </p:tav>
                                      </p:tavLst>
                                    </p:anim>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childTnLst>
                          </p:cTn>
                        </p:par>
                        <p:par>
                          <p:cTn id="71" fill="hold">
                            <p:stCondLst>
                              <p:cond delay="6000"/>
                            </p:stCondLst>
                            <p:childTnLst>
                              <p:par>
                                <p:cTn id="72" presetID="9"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dissolve">
                                      <p:cBhvr>
                                        <p:cTn id="74" dur="500"/>
                                        <p:tgtEl>
                                          <p:spTgt spid="16"/>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p:stCondLst>
                              <p:cond delay="6500"/>
                            </p:stCondLst>
                            <p:childTnLst>
                              <p:par>
                                <p:cTn id="76" presetID="53" presetClass="exit" presetSubtype="0" fill="hold" grpId="1" nodeType="afterEffect">
                                  <p:stCondLst>
                                    <p:cond delay="0"/>
                                  </p:stCondLst>
                                  <p:childTnLst>
                                    <p:anim calcmode="lin" valueType="num">
                                      <p:cBhvr>
                                        <p:cTn id="77" dur="500"/>
                                        <p:tgtEl>
                                          <p:spTgt spid="16"/>
                                        </p:tgtEl>
                                        <p:attrNameLst>
                                          <p:attrName>ppt_w</p:attrName>
                                        </p:attrNameLst>
                                      </p:cBhvr>
                                      <p:tavLst>
                                        <p:tav tm="0">
                                          <p:val>
                                            <p:strVal val="ppt_w"/>
                                          </p:val>
                                        </p:tav>
                                        <p:tav tm="100000">
                                          <p:val>
                                            <p:fltVal val="0"/>
                                          </p:val>
                                        </p:tav>
                                      </p:tavLst>
                                    </p:anim>
                                    <p:anim calcmode="lin" valueType="num">
                                      <p:cBhvr>
                                        <p:cTn id="78" dur="500"/>
                                        <p:tgtEl>
                                          <p:spTgt spid="16"/>
                                        </p:tgtEl>
                                        <p:attrNameLst>
                                          <p:attrName>ppt_h</p:attrName>
                                        </p:attrNameLst>
                                      </p:cBhvr>
                                      <p:tavLst>
                                        <p:tav tm="0">
                                          <p:val>
                                            <p:strVal val="ppt_h"/>
                                          </p:val>
                                        </p:tav>
                                        <p:tav tm="100000">
                                          <p:val>
                                            <p:fltVal val="0"/>
                                          </p:val>
                                        </p:tav>
                                      </p:tavLst>
                                    </p:anim>
                                    <p:animEffect transition="out" filter="fade">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childTnLst>
                          </p:cTn>
                        </p:par>
                        <p:par>
                          <p:cTn id="81" fill="hold">
                            <p:stCondLst>
                              <p:cond delay="7000"/>
                            </p:stCondLst>
                            <p:childTnLst>
                              <p:par>
                                <p:cTn id="82" presetID="9" presetClass="entr" presetSubtype="0"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dissolve">
                                      <p:cBhvr>
                                        <p:cTn id="84" dur="500"/>
                                        <p:tgtEl>
                                          <p:spTgt spid="15"/>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p:stCondLst>
                              <p:cond delay="7500"/>
                            </p:stCondLst>
                            <p:childTnLst>
                              <p:par>
                                <p:cTn id="86" presetID="53" presetClass="exit" presetSubtype="0" fill="hold" grpId="1" nodeType="afterEffect">
                                  <p:stCondLst>
                                    <p:cond delay="0"/>
                                  </p:stCondLst>
                                  <p:childTnLst>
                                    <p:anim calcmode="lin" valueType="num">
                                      <p:cBhvr>
                                        <p:cTn id="87" dur="500"/>
                                        <p:tgtEl>
                                          <p:spTgt spid="15"/>
                                        </p:tgtEl>
                                        <p:attrNameLst>
                                          <p:attrName>ppt_w</p:attrName>
                                        </p:attrNameLst>
                                      </p:cBhvr>
                                      <p:tavLst>
                                        <p:tav tm="0">
                                          <p:val>
                                            <p:strVal val="ppt_w"/>
                                          </p:val>
                                        </p:tav>
                                        <p:tav tm="100000">
                                          <p:val>
                                            <p:fltVal val="0"/>
                                          </p:val>
                                        </p:tav>
                                      </p:tavLst>
                                    </p:anim>
                                    <p:anim calcmode="lin" valueType="num">
                                      <p:cBhvr>
                                        <p:cTn id="88" dur="500"/>
                                        <p:tgtEl>
                                          <p:spTgt spid="15"/>
                                        </p:tgtEl>
                                        <p:attrNameLst>
                                          <p:attrName>ppt_h</p:attrName>
                                        </p:attrNameLst>
                                      </p:cBhvr>
                                      <p:tavLst>
                                        <p:tav tm="0">
                                          <p:val>
                                            <p:strVal val="ppt_h"/>
                                          </p:val>
                                        </p:tav>
                                        <p:tav tm="100000">
                                          <p:val>
                                            <p:fltVal val="0"/>
                                          </p:val>
                                        </p:tav>
                                      </p:tavLst>
                                    </p:anim>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childTnLst>
                          </p:cTn>
                        </p:par>
                        <p:par>
                          <p:cTn id="91" fill="hold">
                            <p:stCondLst>
                              <p:cond delay="8000"/>
                            </p:stCondLst>
                            <p:childTnLst>
                              <p:par>
                                <p:cTn id="92" presetID="9" presetClass="entr" presetSubtype="0"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dissolve">
                                      <p:cBhvr>
                                        <p:cTn id="94" dur="500"/>
                                        <p:tgtEl>
                                          <p:spTgt spid="14"/>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p:stCondLst>
                              <p:cond delay="8500"/>
                            </p:stCondLst>
                            <p:childTnLst>
                              <p:par>
                                <p:cTn id="96" presetID="53" presetClass="exit" presetSubtype="0" fill="hold" grpId="1" nodeType="afterEffect">
                                  <p:stCondLst>
                                    <p:cond delay="0"/>
                                  </p:stCondLst>
                                  <p:childTnLst>
                                    <p:anim calcmode="lin" valueType="num">
                                      <p:cBhvr>
                                        <p:cTn id="97" dur="500"/>
                                        <p:tgtEl>
                                          <p:spTgt spid="14"/>
                                        </p:tgtEl>
                                        <p:attrNameLst>
                                          <p:attrName>ppt_w</p:attrName>
                                        </p:attrNameLst>
                                      </p:cBhvr>
                                      <p:tavLst>
                                        <p:tav tm="0">
                                          <p:val>
                                            <p:strVal val="ppt_w"/>
                                          </p:val>
                                        </p:tav>
                                        <p:tav tm="100000">
                                          <p:val>
                                            <p:fltVal val="0"/>
                                          </p:val>
                                        </p:tav>
                                      </p:tavLst>
                                    </p:anim>
                                    <p:anim calcmode="lin" valueType="num">
                                      <p:cBhvr>
                                        <p:cTn id="98" dur="500"/>
                                        <p:tgtEl>
                                          <p:spTgt spid="14"/>
                                        </p:tgtEl>
                                        <p:attrNameLst>
                                          <p:attrName>ppt_h</p:attrName>
                                        </p:attrNameLst>
                                      </p:cBhvr>
                                      <p:tavLst>
                                        <p:tav tm="0">
                                          <p:val>
                                            <p:strVal val="ppt_h"/>
                                          </p:val>
                                        </p:tav>
                                        <p:tav tm="100000">
                                          <p:val>
                                            <p:fltVal val="0"/>
                                          </p:val>
                                        </p:tav>
                                      </p:tavLst>
                                    </p:anim>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childTnLst>
                          </p:cTn>
                        </p:par>
                        <p:par>
                          <p:cTn id="101" fill="hold">
                            <p:stCondLst>
                              <p:cond delay="9000"/>
                            </p:stCondLst>
                            <p:childTnLst>
                              <p:par>
                                <p:cTn id="102" presetID="9" presetClass="entr" presetSubtype="0" fill="hold" grpId="0"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dissolve">
                                      <p:cBhvr>
                                        <p:cTn id="104" dur="500"/>
                                        <p:tgtEl>
                                          <p:spTgt spid="13"/>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p:stCondLst>
                              <p:cond delay="9500"/>
                            </p:stCondLst>
                            <p:childTnLst>
                              <p:par>
                                <p:cTn id="106" presetID="53" presetClass="exit" presetSubtype="0" fill="hold" grpId="1" nodeType="afterEffect">
                                  <p:stCondLst>
                                    <p:cond delay="0"/>
                                  </p:stCondLst>
                                  <p:childTnLst>
                                    <p:anim calcmode="lin" valueType="num">
                                      <p:cBhvr>
                                        <p:cTn id="107" dur="500"/>
                                        <p:tgtEl>
                                          <p:spTgt spid="13"/>
                                        </p:tgtEl>
                                        <p:attrNameLst>
                                          <p:attrName>ppt_w</p:attrName>
                                        </p:attrNameLst>
                                      </p:cBhvr>
                                      <p:tavLst>
                                        <p:tav tm="0">
                                          <p:val>
                                            <p:strVal val="ppt_w"/>
                                          </p:val>
                                        </p:tav>
                                        <p:tav tm="100000">
                                          <p:val>
                                            <p:fltVal val="0"/>
                                          </p:val>
                                        </p:tav>
                                      </p:tavLst>
                                    </p:anim>
                                    <p:anim calcmode="lin" valueType="num">
                                      <p:cBhvr>
                                        <p:cTn id="108" dur="500"/>
                                        <p:tgtEl>
                                          <p:spTgt spid="13"/>
                                        </p:tgtEl>
                                        <p:attrNameLst>
                                          <p:attrName>ppt_h</p:attrName>
                                        </p:attrNameLst>
                                      </p:cBhvr>
                                      <p:tavLst>
                                        <p:tav tm="0">
                                          <p:val>
                                            <p:strVal val="ppt_h"/>
                                          </p:val>
                                        </p:tav>
                                        <p:tav tm="100000">
                                          <p:val>
                                            <p:fltVal val="0"/>
                                          </p:val>
                                        </p:tav>
                                      </p:tavLst>
                                    </p:anim>
                                    <p:animEffect transition="out" filter="fade">
                                      <p:cBhvr>
                                        <p:cTn id="109" dur="500"/>
                                        <p:tgtEl>
                                          <p:spTgt spid="13"/>
                                        </p:tgtEl>
                                      </p:cBhvr>
                                    </p:animEffect>
                                    <p:set>
                                      <p:cBhvr>
                                        <p:cTn id="110" dur="1" fill="hold">
                                          <p:stCondLst>
                                            <p:cond delay="499"/>
                                          </p:stCondLst>
                                        </p:cTn>
                                        <p:tgtEl>
                                          <p:spTgt spid="13"/>
                                        </p:tgtEl>
                                        <p:attrNameLst>
                                          <p:attrName>style.visibility</p:attrName>
                                        </p:attrNameLst>
                                      </p:cBhvr>
                                      <p:to>
                                        <p:strVal val="hidden"/>
                                      </p:to>
                                    </p:set>
                                  </p:childTnLst>
                                </p:cTn>
                              </p:par>
                            </p:childTnLst>
                          </p:cTn>
                        </p:par>
                        <p:par>
                          <p:cTn id="111" fill="hold">
                            <p:stCondLst>
                              <p:cond delay="10000"/>
                            </p:stCondLst>
                            <p:childTnLst>
                              <p:par>
                                <p:cTn id="112" presetID="9" presetClass="entr" presetSubtype="0" fill="hold" grpId="0" nodeType="after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dissolve">
                                      <p:cBhvr>
                                        <p:cTn id="114" dur="500"/>
                                        <p:tgtEl>
                                          <p:spTgt spid="12"/>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p:stCondLst>
                              <p:cond delay="10500"/>
                            </p:stCondLst>
                            <p:childTnLst>
                              <p:par>
                                <p:cTn id="116" presetID="53" presetClass="exit" presetSubtype="0" fill="hold" grpId="1" nodeType="afterEffect">
                                  <p:stCondLst>
                                    <p:cond delay="0"/>
                                  </p:stCondLst>
                                  <p:childTnLst>
                                    <p:anim calcmode="lin" valueType="num">
                                      <p:cBhvr>
                                        <p:cTn id="117" dur="500"/>
                                        <p:tgtEl>
                                          <p:spTgt spid="12"/>
                                        </p:tgtEl>
                                        <p:attrNameLst>
                                          <p:attrName>ppt_w</p:attrName>
                                        </p:attrNameLst>
                                      </p:cBhvr>
                                      <p:tavLst>
                                        <p:tav tm="0">
                                          <p:val>
                                            <p:strVal val="ppt_w"/>
                                          </p:val>
                                        </p:tav>
                                        <p:tav tm="100000">
                                          <p:val>
                                            <p:fltVal val="0"/>
                                          </p:val>
                                        </p:tav>
                                      </p:tavLst>
                                    </p:anim>
                                    <p:anim calcmode="lin" valueType="num">
                                      <p:cBhvr>
                                        <p:cTn id="118" dur="500"/>
                                        <p:tgtEl>
                                          <p:spTgt spid="12"/>
                                        </p:tgtEl>
                                        <p:attrNameLst>
                                          <p:attrName>ppt_h</p:attrName>
                                        </p:attrNameLst>
                                      </p:cBhvr>
                                      <p:tavLst>
                                        <p:tav tm="0">
                                          <p:val>
                                            <p:strVal val="ppt_h"/>
                                          </p:val>
                                        </p:tav>
                                        <p:tav tm="100000">
                                          <p:val>
                                            <p:fltVal val="0"/>
                                          </p:val>
                                        </p:tav>
                                      </p:tavLst>
                                    </p:anim>
                                    <p:animEffect transition="out" filter="fade">
                                      <p:cBhvr>
                                        <p:cTn id="119" dur="500"/>
                                        <p:tgtEl>
                                          <p:spTgt spid="12"/>
                                        </p:tgtEl>
                                      </p:cBhvr>
                                    </p:animEffect>
                                    <p:set>
                                      <p:cBhvr>
                                        <p:cTn id="120" dur="1" fill="hold">
                                          <p:stCondLst>
                                            <p:cond delay="499"/>
                                          </p:stCondLst>
                                        </p:cTn>
                                        <p:tgtEl>
                                          <p:spTgt spid="12"/>
                                        </p:tgtEl>
                                        <p:attrNameLst>
                                          <p:attrName>style.visibility</p:attrName>
                                        </p:attrNameLst>
                                      </p:cBhvr>
                                      <p:to>
                                        <p:strVal val="hidden"/>
                                      </p:to>
                                    </p:set>
                                  </p:childTnLst>
                                </p:cTn>
                              </p:par>
                            </p:childTnLst>
                          </p:cTn>
                        </p:par>
                        <p:par>
                          <p:cTn id="121" fill="hold">
                            <p:stCondLst>
                              <p:cond delay="11000"/>
                            </p:stCondLst>
                            <p:childTnLst>
                              <p:par>
                                <p:cTn id="122" presetID="9" presetClass="entr" presetSubtype="0" fill="hold" grpId="0" nodeType="after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dissolve">
                                      <p:cBhvr>
                                        <p:cTn id="124" dur="500"/>
                                        <p:tgtEl>
                                          <p:spTgt spid="11"/>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par>
                          <p:cTn id="125" fill="hold">
                            <p:stCondLst>
                              <p:cond delay="11500"/>
                            </p:stCondLst>
                            <p:childTnLst>
                              <p:par>
                                <p:cTn id="126" presetID="53" presetClass="exit" presetSubtype="0" fill="hold" grpId="1" nodeType="afterEffect">
                                  <p:stCondLst>
                                    <p:cond delay="0"/>
                                  </p:stCondLst>
                                  <p:childTnLst>
                                    <p:anim calcmode="lin" valueType="num">
                                      <p:cBhvr>
                                        <p:cTn id="127" dur="500"/>
                                        <p:tgtEl>
                                          <p:spTgt spid="11"/>
                                        </p:tgtEl>
                                        <p:attrNameLst>
                                          <p:attrName>ppt_w</p:attrName>
                                        </p:attrNameLst>
                                      </p:cBhvr>
                                      <p:tavLst>
                                        <p:tav tm="0">
                                          <p:val>
                                            <p:strVal val="ppt_w"/>
                                          </p:val>
                                        </p:tav>
                                        <p:tav tm="100000">
                                          <p:val>
                                            <p:fltVal val="0"/>
                                          </p:val>
                                        </p:tav>
                                      </p:tavLst>
                                    </p:anim>
                                    <p:anim calcmode="lin" valueType="num">
                                      <p:cBhvr>
                                        <p:cTn id="128" dur="500"/>
                                        <p:tgtEl>
                                          <p:spTgt spid="11"/>
                                        </p:tgtEl>
                                        <p:attrNameLst>
                                          <p:attrName>ppt_h</p:attrName>
                                        </p:attrNameLst>
                                      </p:cBhvr>
                                      <p:tavLst>
                                        <p:tav tm="0">
                                          <p:val>
                                            <p:strVal val="ppt_h"/>
                                          </p:val>
                                        </p:tav>
                                        <p:tav tm="100000">
                                          <p:val>
                                            <p:fltVal val="0"/>
                                          </p:val>
                                        </p:tav>
                                      </p:tavLst>
                                    </p:anim>
                                    <p:animEffect transition="out" filter="fade">
                                      <p:cBhvr>
                                        <p:cTn id="129" dur="500"/>
                                        <p:tgtEl>
                                          <p:spTgt spid="11"/>
                                        </p:tgtEl>
                                      </p:cBhvr>
                                    </p:animEffect>
                                    <p:set>
                                      <p:cBhvr>
                                        <p:cTn id="130" dur="1" fill="hold">
                                          <p:stCondLst>
                                            <p:cond delay="499"/>
                                          </p:stCondLst>
                                        </p:cTn>
                                        <p:tgtEl>
                                          <p:spTgt spid="11"/>
                                        </p:tgtEl>
                                        <p:attrNameLst>
                                          <p:attrName>style.visibility</p:attrName>
                                        </p:attrNameLst>
                                      </p:cBhvr>
                                      <p:to>
                                        <p:strVal val="hidden"/>
                                      </p:to>
                                    </p:set>
                                  </p:childTnLst>
                                </p:cTn>
                              </p:par>
                            </p:childTnLst>
                          </p:cTn>
                        </p:par>
                        <p:par>
                          <p:cTn id="131" fill="hold">
                            <p:stCondLst>
                              <p:cond delay="12000"/>
                            </p:stCondLst>
                            <p:childTnLst>
                              <p:par>
                                <p:cTn id="132" presetID="9" presetClass="entr" presetSubtype="0" fill="hold" grpId="0"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dissolve">
                                      <p:cBhvr>
                                        <p:cTn id="134" dur="500"/>
                                        <p:tgtEl>
                                          <p:spTgt spid="10"/>
                                        </p:tgtEl>
                                      </p:cBhvr>
                                    </p:animEffect>
                                  </p:childTnLst>
                                  <p:subTnLst>
                                    <p:audio>
                                      <p:cMediaNode>
                                        <p:cTn display="0" masterRel="sameClick">
                                          <p:stCondLst>
                                            <p:cond evt="begin" delay="0">
                                              <p:tn val="132"/>
                                            </p:cond>
                                          </p:stCondLst>
                                          <p:endCondLst>
                                            <p:cond evt="onStopAudio" delay="0">
                                              <p:tgtEl>
                                                <p:sldTgt/>
                                              </p:tgtEl>
                                            </p:cond>
                                          </p:endCondLst>
                                        </p:cTn>
                                        <p:tgtEl>
                                          <p:sndTgt r:embed="rId3" name="camera.wav"/>
                                        </p:tgtEl>
                                      </p:cMediaNode>
                                    </p:audio>
                                  </p:subTnLst>
                                </p:cTn>
                              </p:par>
                            </p:childTnLst>
                          </p:cTn>
                        </p:par>
                        <p:par>
                          <p:cTn id="135" fill="hold">
                            <p:stCondLst>
                              <p:cond delay="12500"/>
                            </p:stCondLst>
                            <p:childTnLst>
                              <p:par>
                                <p:cTn id="136" presetID="53" presetClass="exit" presetSubtype="0" fill="hold" grpId="1" nodeType="afterEffect">
                                  <p:stCondLst>
                                    <p:cond delay="0"/>
                                  </p:stCondLst>
                                  <p:childTnLst>
                                    <p:anim calcmode="lin" valueType="num">
                                      <p:cBhvr>
                                        <p:cTn id="137" dur="500"/>
                                        <p:tgtEl>
                                          <p:spTgt spid="10"/>
                                        </p:tgtEl>
                                        <p:attrNameLst>
                                          <p:attrName>ppt_w</p:attrName>
                                        </p:attrNameLst>
                                      </p:cBhvr>
                                      <p:tavLst>
                                        <p:tav tm="0">
                                          <p:val>
                                            <p:strVal val="ppt_w"/>
                                          </p:val>
                                        </p:tav>
                                        <p:tav tm="100000">
                                          <p:val>
                                            <p:fltVal val="0"/>
                                          </p:val>
                                        </p:tav>
                                      </p:tavLst>
                                    </p:anim>
                                    <p:anim calcmode="lin" valueType="num">
                                      <p:cBhvr>
                                        <p:cTn id="138" dur="500"/>
                                        <p:tgtEl>
                                          <p:spTgt spid="10"/>
                                        </p:tgtEl>
                                        <p:attrNameLst>
                                          <p:attrName>ppt_h</p:attrName>
                                        </p:attrNameLst>
                                      </p:cBhvr>
                                      <p:tavLst>
                                        <p:tav tm="0">
                                          <p:val>
                                            <p:strVal val="ppt_h"/>
                                          </p:val>
                                        </p:tav>
                                        <p:tav tm="100000">
                                          <p:val>
                                            <p:fltVal val="0"/>
                                          </p:val>
                                        </p:tav>
                                      </p:tavLst>
                                    </p:anim>
                                    <p:animEffect transition="out" filter="fade">
                                      <p:cBhvr>
                                        <p:cTn id="139" dur="500"/>
                                        <p:tgtEl>
                                          <p:spTgt spid="10"/>
                                        </p:tgtEl>
                                      </p:cBhvr>
                                    </p:animEffect>
                                    <p:set>
                                      <p:cBhvr>
                                        <p:cTn id="140" dur="1" fill="hold">
                                          <p:stCondLst>
                                            <p:cond delay="499"/>
                                          </p:stCondLst>
                                        </p:cTn>
                                        <p:tgtEl>
                                          <p:spTgt spid="10"/>
                                        </p:tgtEl>
                                        <p:attrNameLst>
                                          <p:attrName>style.visibility</p:attrName>
                                        </p:attrNameLst>
                                      </p:cBhvr>
                                      <p:to>
                                        <p:strVal val="hidden"/>
                                      </p:to>
                                    </p:set>
                                  </p:childTnLst>
                                </p:cTn>
                              </p:par>
                            </p:childTnLst>
                          </p:cTn>
                        </p:par>
                        <p:par>
                          <p:cTn id="141" fill="hold">
                            <p:stCondLst>
                              <p:cond delay="13000"/>
                            </p:stCondLst>
                            <p:childTnLst>
                              <p:par>
                                <p:cTn id="142" presetID="9" presetClass="entr" presetSubtype="0" fill="hold" grpId="0" nodeType="after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dissolve">
                                      <p:cBhvr>
                                        <p:cTn id="144" dur="500"/>
                                        <p:tgtEl>
                                          <p:spTgt spid="9"/>
                                        </p:tgtEl>
                                      </p:cBhvr>
                                    </p:animEffect>
                                  </p:childTnLst>
                                  <p:subTnLst>
                                    <p:audio>
                                      <p:cMediaNode>
                                        <p:cTn display="0" masterRel="sameClick">
                                          <p:stCondLst>
                                            <p:cond evt="begin" delay="0">
                                              <p:tn val="142"/>
                                            </p:cond>
                                          </p:stCondLst>
                                          <p:endCondLst>
                                            <p:cond evt="onStopAudio" delay="0">
                                              <p:tgtEl>
                                                <p:sldTgt/>
                                              </p:tgtEl>
                                            </p:cond>
                                          </p:endCondLst>
                                        </p:cTn>
                                        <p:tgtEl>
                                          <p:sndTgt r:embed="rId3" name="camera.wav"/>
                                        </p:tgtEl>
                                      </p:cMediaNode>
                                    </p:audio>
                                  </p:subTnLst>
                                </p:cTn>
                              </p:par>
                            </p:childTnLst>
                          </p:cTn>
                        </p:par>
                        <p:par>
                          <p:cTn id="145" fill="hold">
                            <p:stCondLst>
                              <p:cond delay="13500"/>
                            </p:stCondLst>
                            <p:childTnLst>
                              <p:par>
                                <p:cTn id="146" presetID="53" presetClass="exit" presetSubtype="0" fill="hold" grpId="1" nodeType="afterEffect">
                                  <p:stCondLst>
                                    <p:cond delay="0"/>
                                  </p:stCondLst>
                                  <p:childTnLst>
                                    <p:anim calcmode="lin" valueType="num">
                                      <p:cBhvr>
                                        <p:cTn id="147" dur="500"/>
                                        <p:tgtEl>
                                          <p:spTgt spid="9"/>
                                        </p:tgtEl>
                                        <p:attrNameLst>
                                          <p:attrName>ppt_w</p:attrName>
                                        </p:attrNameLst>
                                      </p:cBhvr>
                                      <p:tavLst>
                                        <p:tav tm="0">
                                          <p:val>
                                            <p:strVal val="ppt_w"/>
                                          </p:val>
                                        </p:tav>
                                        <p:tav tm="100000">
                                          <p:val>
                                            <p:fltVal val="0"/>
                                          </p:val>
                                        </p:tav>
                                      </p:tavLst>
                                    </p:anim>
                                    <p:anim calcmode="lin" valueType="num">
                                      <p:cBhvr>
                                        <p:cTn id="148" dur="500"/>
                                        <p:tgtEl>
                                          <p:spTgt spid="9"/>
                                        </p:tgtEl>
                                        <p:attrNameLst>
                                          <p:attrName>ppt_h</p:attrName>
                                        </p:attrNameLst>
                                      </p:cBhvr>
                                      <p:tavLst>
                                        <p:tav tm="0">
                                          <p:val>
                                            <p:strVal val="ppt_h"/>
                                          </p:val>
                                        </p:tav>
                                        <p:tav tm="100000">
                                          <p:val>
                                            <p:fltVal val="0"/>
                                          </p:val>
                                        </p:tav>
                                      </p:tavLst>
                                    </p:anim>
                                    <p:animEffect transition="out" filter="fade">
                                      <p:cBhvr>
                                        <p:cTn id="149" dur="500"/>
                                        <p:tgtEl>
                                          <p:spTgt spid="9"/>
                                        </p:tgtEl>
                                      </p:cBhvr>
                                    </p:animEffect>
                                    <p:set>
                                      <p:cBhvr>
                                        <p:cTn id="150" dur="1" fill="hold">
                                          <p:stCondLst>
                                            <p:cond delay="499"/>
                                          </p:stCondLst>
                                        </p:cTn>
                                        <p:tgtEl>
                                          <p:spTgt spid="9"/>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1000"/>
                                        <p:tgtEl>
                                          <p:spTgt spid="7"/>
                                        </p:tgtEl>
                                      </p:cBhvr>
                                    </p:animEffect>
                                    <p:anim calcmode="lin" valueType="num">
                                      <p:cBhvr>
                                        <p:cTn id="156" dur="1000" fill="hold"/>
                                        <p:tgtEl>
                                          <p:spTgt spid="7"/>
                                        </p:tgtEl>
                                        <p:attrNameLst>
                                          <p:attrName>ppt_x</p:attrName>
                                        </p:attrNameLst>
                                      </p:cBhvr>
                                      <p:tavLst>
                                        <p:tav tm="0">
                                          <p:val>
                                            <p:strVal val="#ppt_x"/>
                                          </p:val>
                                        </p:tav>
                                        <p:tav tm="100000">
                                          <p:val>
                                            <p:strVal val="#ppt_x"/>
                                          </p:val>
                                        </p:tav>
                                      </p:tavLst>
                                    </p:anim>
                                    <p:anim calcmode="lin" valueType="num">
                                      <p:cBhvr>
                                        <p:cTn id="15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drumroll.wav"/>
                                        </p:tgtEl>
                                      </p:cMediaNode>
                                    </p:audio>
                                  </p:subTnLst>
                                </p:cTn>
                              </p:par>
                              <p:par>
                                <p:cTn id="158" presetID="10" presetClass="exit" presetSubtype="0" fill="hold" grpId="1" nodeType="withEffect">
                                  <p:stCondLst>
                                    <p:cond delay="0"/>
                                  </p:stCondLst>
                                  <p:childTnLst>
                                    <p:animEffect transition="out" filter="fade">
                                      <p:cBhvr>
                                        <p:cTn id="159" dur="500"/>
                                        <p:tgtEl>
                                          <p:spTgt spid="5"/>
                                        </p:tgtEl>
                                      </p:cBhvr>
                                    </p:animEffect>
                                    <p:set>
                                      <p:cBhvr>
                                        <p:cTn id="160" dur="1" fill="hold">
                                          <p:stCondLst>
                                            <p:cond delay="49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8"/>
                                        </p:tgtEl>
                                        <p:attrNameLst>
                                          <p:attrName>style.visibility</p:attrName>
                                        </p:attrNameLst>
                                      </p:cBhvr>
                                      <p:to>
                                        <p:strVal val="visible"/>
                                      </p:to>
                                    </p:set>
                                    <p:animEffect transition="in" filter="fade">
                                      <p:cBhvr>
                                        <p:cTn id="1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828"/>
            <a:ext cx="9201509" cy="6858000"/>
          </a:xfrm>
          <a:prstGeom prst="rect">
            <a:avLst/>
          </a:prstGeom>
        </p:spPr>
      </p:pic>
      <p:sp>
        <p:nvSpPr>
          <p:cNvPr id="5" name="Cloud Callout 4"/>
          <p:cNvSpPr/>
          <p:nvPr/>
        </p:nvSpPr>
        <p:spPr>
          <a:xfrm>
            <a:off x="195775" y="354037"/>
            <a:ext cx="7195625" cy="3110133"/>
          </a:xfrm>
          <a:prstGeom prst="cloudCallout">
            <a:avLst>
              <a:gd name="adj1" fmla="val 37399"/>
              <a:gd name="adj2" fmla="val 61248"/>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smtClean="0">
                <a:solidFill>
                  <a:srgbClr val="FF0000"/>
                </a:solidFill>
                <a:latin typeface="Times New Roman" pitchFamily="18" charset="0"/>
                <a:cs typeface="Times New Roman" pitchFamily="18" charset="0"/>
              </a:rPr>
              <a:t>Đôi mắt long lanh</a:t>
            </a:r>
          </a:p>
          <a:p>
            <a:pPr algn="ctr"/>
            <a:r>
              <a:rPr lang="en-US" sz="3200" b="1" dirty="0" smtClean="0">
                <a:solidFill>
                  <a:srgbClr val="FF0000"/>
                </a:solidFill>
                <a:latin typeface="Times New Roman" pitchFamily="18" charset="0"/>
                <a:cs typeface="Times New Roman" pitchFamily="18" charset="0"/>
              </a:rPr>
              <a:t>Màu xanh trong vắt</a:t>
            </a:r>
          </a:p>
          <a:p>
            <a:pPr algn="ctr"/>
            <a:r>
              <a:rPr lang="en-US" sz="3200" b="1" dirty="0" smtClean="0">
                <a:solidFill>
                  <a:srgbClr val="FF0000"/>
                </a:solidFill>
                <a:latin typeface="Times New Roman" pitchFamily="18" charset="0"/>
                <a:cs typeface="Times New Roman" pitchFamily="18" charset="0"/>
              </a:rPr>
              <a:t>Chân có móng vuốt</a:t>
            </a:r>
          </a:p>
          <a:p>
            <a:pPr algn="ctr"/>
            <a:r>
              <a:rPr lang="en-US" sz="3200" b="1" dirty="0" smtClean="0">
                <a:solidFill>
                  <a:srgbClr val="FF0000"/>
                </a:solidFill>
                <a:latin typeface="Times New Roman" pitchFamily="18" charset="0"/>
                <a:cs typeface="Times New Roman" pitchFamily="18" charset="0"/>
              </a:rPr>
              <a:t>Vồ chuột rất nhanh?</a:t>
            </a:r>
            <a:endParaRPr lang="en-US" sz="3600" b="1" dirty="0">
              <a:solidFill>
                <a:srgbClr val="FF0000"/>
              </a:solidFill>
              <a:latin typeface="Times New Roman" pitchFamily="18" charset="0"/>
              <a:cs typeface="Times New Roman" pitchFamily="18" charset="0"/>
            </a:endParaRPr>
          </a:p>
        </p:txBody>
      </p:sp>
      <p:sp>
        <p:nvSpPr>
          <p:cNvPr id="6" name="Oval Callout 5"/>
          <p:cNvSpPr/>
          <p:nvPr/>
        </p:nvSpPr>
        <p:spPr>
          <a:xfrm>
            <a:off x="2042192" y="391551"/>
            <a:ext cx="5105400" cy="2286000"/>
          </a:xfrm>
          <a:prstGeom prst="wedgeEllipseCallout">
            <a:avLst>
              <a:gd name="adj1" fmla="val 38761"/>
              <a:gd name="adj2" fmla="val 723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smtClean="0">
                <a:solidFill>
                  <a:schemeClr val="accent4">
                    <a:lumMod val="50000"/>
                  </a:schemeClr>
                </a:solidFill>
                <a:latin typeface="Times New Roman" pitchFamily="18" charset="0"/>
                <a:cs typeface="Times New Roman" pitchFamily="18" charset="0"/>
              </a:rPr>
              <a:t>Đáp án</a:t>
            </a:r>
            <a:r>
              <a:rPr lang="en-US" sz="3600" b="1" dirty="0" smtClean="0">
                <a:solidFill>
                  <a:schemeClr val="accent4">
                    <a:lumMod val="50000"/>
                  </a:schemeClr>
                </a:solidFill>
                <a:latin typeface="Times New Roman" pitchFamily="18" charset="0"/>
                <a:cs typeface="Times New Roman" pitchFamily="18" charset="0"/>
              </a:rPr>
              <a:t>: Con mèo</a:t>
            </a:r>
            <a:endParaRPr lang="en-US" sz="3600" b="1" dirty="0">
              <a:solidFill>
                <a:schemeClr val="accent4">
                  <a:lumMod val="50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 y="3048000"/>
            <a:ext cx="5425440" cy="3642360"/>
          </a:xfrm>
          <a:prstGeom prst="rect">
            <a:avLst/>
          </a:prstGeom>
        </p:spPr>
      </p:pic>
      <p:sp>
        <p:nvSpPr>
          <p:cNvPr id="8" name="WordArt 34"/>
          <p:cNvSpPr>
            <a:spLocks noChangeArrowheads="1" noChangeShapeType="1" noTextEdit="1"/>
          </p:cNvSpPr>
          <p:nvPr/>
        </p:nvSpPr>
        <p:spPr bwMode="auto">
          <a:xfrm>
            <a:off x="7467600" y="685800"/>
            <a:ext cx="1219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9" name="WordArt 35"/>
          <p:cNvSpPr>
            <a:spLocks noChangeArrowheads="1" noChangeShapeType="1" noTextEdit="1"/>
          </p:cNvSpPr>
          <p:nvPr/>
        </p:nvSpPr>
        <p:spPr bwMode="auto">
          <a:xfrm>
            <a:off x="8001000" y="457200"/>
            <a:ext cx="8191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10" name="WordArt 36"/>
          <p:cNvSpPr>
            <a:spLocks noChangeArrowheads="1" noChangeShapeType="1" noTextEdit="1"/>
          </p:cNvSpPr>
          <p:nvPr/>
        </p:nvSpPr>
        <p:spPr bwMode="auto">
          <a:xfrm>
            <a:off x="7772400" y="6096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11" name="WordArt 38"/>
          <p:cNvSpPr>
            <a:spLocks noChangeArrowheads="1" noChangeShapeType="1" noTextEdit="1"/>
          </p:cNvSpPr>
          <p:nvPr/>
        </p:nvSpPr>
        <p:spPr bwMode="auto">
          <a:xfrm>
            <a:off x="7772400" y="3810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12" name="WordArt 39"/>
          <p:cNvSpPr>
            <a:spLocks noChangeArrowheads="1" noChangeShapeType="1" noTextEdit="1"/>
          </p:cNvSpPr>
          <p:nvPr/>
        </p:nvSpPr>
        <p:spPr bwMode="auto">
          <a:xfrm>
            <a:off x="7772400" y="685800"/>
            <a:ext cx="9144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6</a:t>
            </a:r>
          </a:p>
        </p:txBody>
      </p:sp>
      <p:sp>
        <p:nvSpPr>
          <p:cNvPr id="13" name="WordArt 40"/>
          <p:cNvSpPr>
            <a:spLocks noChangeArrowheads="1" noChangeShapeType="1" noTextEdit="1"/>
          </p:cNvSpPr>
          <p:nvPr/>
        </p:nvSpPr>
        <p:spPr bwMode="auto">
          <a:xfrm>
            <a:off x="7924800" y="457200"/>
            <a:ext cx="8382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7</a:t>
            </a:r>
          </a:p>
        </p:txBody>
      </p:sp>
      <p:sp>
        <p:nvSpPr>
          <p:cNvPr id="14" name="WordArt 41"/>
          <p:cNvSpPr>
            <a:spLocks noChangeArrowheads="1" noChangeShapeType="1" noTextEdit="1"/>
          </p:cNvSpPr>
          <p:nvPr/>
        </p:nvSpPr>
        <p:spPr bwMode="auto">
          <a:xfrm>
            <a:off x="7772400" y="457200"/>
            <a:ext cx="9144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8</a:t>
            </a:r>
          </a:p>
        </p:txBody>
      </p:sp>
      <p:sp>
        <p:nvSpPr>
          <p:cNvPr id="15" name="WordArt 42"/>
          <p:cNvSpPr>
            <a:spLocks noChangeArrowheads="1" noChangeShapeType="1" noTextEdit="1"/>
          </p:cNvSpPr>
          <p:nvPr/>
        </p:nvSpPr>
        <p:spPr bwMode="auto">
          <a:xfrm>
            <a:off x="7848600" y="457200"/>
            <a:ext cx="74295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9</a:t>
            </a:r>
          </a:p>
        </p:txBody>
      </p:sp>
      <p:sp>
        <p:nvSpPr>
          <p:cNvPr id="16" name="WordArt 43"/>
          <p:cNvSpPr>
            <a:spLocks noChangeArrowheads="1" noChangeShapeType="1" noTextEdit="1"/>
          </p:cNvSpPr>
          <p:nvPr/>
        </p:nvSpPr>
        <p:spPr bwMode="auto">
          <a:xfrm>
            <a:off x="7467600" y="381000"/>
            <a:ext cx="11430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10</a:t>
            </a:r>
          </a:p>
        </p:txBody>
      </p:sp>
      <p:sp>
        <p:nvSpPr>
          <p:cNvPr id="17" name="WordArt 44"/>
          <p:cNvSpPr>
            <a:spLocks noChangeArrowheads="1" noChangeShapeType="1" noTextEdit="1"/>
          </p:cNvSpPr>
          <p:nvPr/>
        </p:nvSpPr>
        <p:spPr bwMode="auto">
          <a:xfrm>
            <a:off x="7696200" y="533400"/>
            <a:ext cx="9906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11</a:t>
            </a:r>
          </a:p>
        </p:txBody>
      </p:sp>
      <p:sp>
        <p:nvSpPr>
          <p:cNvPr id="18" name="WordArt 45"/>
          <p:cNvSpPr>
            <a:spLocks noChangeArrowheads="1" noChangeShapeType="1" noTextEdit="1"/>
          </p:cNvSpPr>
          <p:nvPr/>
        </p:nvSpPr>
        <p:spPr bwMode="auto">
          <a:xfrm>
            <a:off x="7620000" y="6096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12</a:t>
            </a:r>
          </a:p>
        </p:txBody>
      </p:sp>
      <p:sp>
        <p:nvSpPr>
          <p:cNvPr id="19" name="WordArt 46"/>
          <p:cNvSpPr>
            <a:spLocks noChangeArrowheads="1" noChangeShapeType="1" noTextEdit="1"/>
          </p:cNvSpPr>
          <p:nvPr/>
        </p:nvSpPr>
        <p:spPr bwMode="auto">
          <a:xfrm>
            <a:off x="7772400" y="533400"/>
            <a:ext cx="990600" cy="1219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13</a:t>
            </a:r>
          </a:p>
        </p:txBody>
      </p:sp>
      <p:sp>
        <p:nvSpPr>
          <p:cNvPr id="20" name="WordArt 47"/>
          <p:cNvSpPr>
            <a:spLocks noChangeArrowheads="1" noChangeShapeType="1" noTextEdit="1"/>
          </p:cNvSpPr>
          <p:nvPr/>
        </p:nvSpPr>
        <p:spPr bwMode="auto">
          <a:xfrm>
            <a:off x="7772400" y="533400"/>
            <a:ext cx="971550" cy="1371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14</a:t>
            </a:r>
          </a:p>
        </p:txBody>
      </p:sp>
      <p:sp>
        <p:nvSpPr>
          <p:cNvPr id="21" name="WordArt 48"/>
          <p:cNvSpPr>
            <a:spLocks noChangeArrowheads="1" noChangeShapeType="1" noTextEdit="1"/>
          </p:cNvSpPr>
          <p:nvPr/>
        </p:nvSpPr>
        <p:spPr bwMode="auto">
          <a:xfrm>
            <a:off x="7696200" y="457200"/>
            <a:ext cx="914400" cy="13716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15</a:t>
            </a:r>
          </a:p>
        </p:txBody>
      </p:sp>
    </p:spTree>
    <p:extLst>
      <p:ext uri="{BB962C8B-B14F-4D97-AF65-F5344CB8AC3E}">
        <p14:creationId xmlns:p14="http://schemas.microsoft.com/office/powerpoint/2010/main" val="13999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500"/>
                                        <p:tgtEl>
                                          <p:spTgt spid="21"/>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par>
                          <p:cTn id="15" fill="hold">
                            <p:stCondLst>
                              <p:cond delay="500"/>
                            </p:stCondLst>
                            <p:childTnLst>
                              <p:par>
                                <p:cTn id="16" presetID="53" presetClass="exit" presetSubtype="0" fill="hold" grpId="1" nodeType="afterEffect">
                                  <p:stCondLst>
                                    <p:cond delay="0"/>
                                  </p:stCondLst>
                                  <p:childTnLst>
                                    <p:anim calcmode="lin" valueType="num">
                                      <p:cBhvr>
                                        <p:cTn id="17" dur="500"/>
                                        <p:tgtEl>
                                          <p:spTgt spid="21"/>
                                        </p:tgtEl>
                                        <p:attrNameLst>
                                          <p:attrName>ppt_w</p:attrName>
                                        </p:attrNameLst>
                                      </p:cBhvr>
                                      <p:tavLst>
                                        <p:tav tm="0">
                                          <p:val>
                                            <p:strVal val="ppt_w"/>
                                          </p:val>
                                        </p:tav>
                                        <p:tav tm="100000">
                                          <p:val>
                                            <p:fltVal val="0"/>
                                          </p:val>
                                        </p:tav>
                                      </p:tavLst>
                                    </p:anim>
                                    <p:anim calcmode="lin" valueType="num">
                                      <p:cBhvr>
                                        <p:cTn id="18" dur="500"/>
                                        <p:tgtEl>
                                          <p:spTgt spid="21"/>
                                        </p:tgtEl>
                                        <p:attrNameLst>
                                          <p:attrName>ppt_h</p:attrName>
                                        </p:attrNameLst>
                                      </p:cBhvr>
                                      <p:tavLst>
                                        <p:tav tm="0">
                                          <p:val>
                                            <p:strVal val="ppt_h"/>
                                          </p:val>
                                        </p:tav>
                                        <p:tav tm="100000">
                                          <p:val>
                                            <p:fltVal val="0"/>
                                          </p:val>
                                        </p:tav>
                                      </p:tavLst>
                                    </p:anim>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par>
                          <p:cTn id="25" fill="hold">
                            <p:stCondLst>
                              <p:cond delay="1500"/>
                            </p:stCondLst>
                            <p:childTnLst>
                              <p:par>
                                <p:cTn id="26" presetID="53" presetClass="exit" presetSubtype="0" fill="hold" grpId="1" nodeType="afterEffect">
                                  <p:stCondLst>
                                    <p:cond delay="0"/>
                                  </p:stCondLst>
                                  <p:childTnLst>
                                    <p:anim calcmode="lin" valueType="num">
                                      <p:cBhvr>
                                        <p:cTn id="27" dur="500"/>
                                        <p:tgtEl>
                                          <p:spTgt spid="20"/>
                                        </p:tgtEl>
                                        <p:attrNameLst>
                                          <p:attrName>ppt_w</p:attrName>
                                        </p:attrNameLst>
                                      </p:cBhvr>
                                      <p:tavLst>
                                        <p:tav tm="0">
                                          <p:val>
                                            <p:strVal val="ppt_w"/>
                                          </p:val>
                                        </p:tav>
                                        <p:tav tm="100000">
                                          <p:val>
                                            <p:fltVal val="0"/>
                                          </p:val>
                                        </p:tav>
                                      </p:tavLst>
                                    </p:anim>
                                    <p:anim calcmode="lin" valueType="num">
                                      <p:cBhvr>
                                        <p:cTn id="28" dur="500"/>
                                        <p:tgtEl>
                                          <p:spTgt spid="20"/>
                                        </p:tgtEl>
                                        <p:attrNameLst>
                                          <p:attrName>ppt_h</p:attrName>
                                        </p:attrNameLst>
                                      </p:cBhvr>
                                      <p:tavLst>
                                        <p:tav tm="0">
                                          <p:val>
                                            <p:strVal val="ppt_h"/>
                                          </p:val>
                                        </p:tav>
                                        <p:tav tm="100000">
                                          <p:val>
                                            <p:fltVal val="0"/>
                                          </p:val>
                                        </p:tav>
                                      </p:tavLst>
                                    </p:anim>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p:stCondLst>
                              <p:cond delay="2500"/>
                            </p:stCondLst>
                            <p:childTnLst>
                              <p:par>
                                <p:cTn id="36" presetID="53" presetClass="exit" presetSubtype="0" fill="hold" grpId="1" nodeType="afterEffect">
                                  <p:stCondLst>
                                    <p:cond delay="0"/>
                                  </p:stCondLst>
                                  <p:childTnLst>
                                    <p:anim calcmode="lin" valueType="num">
                                      <p:cBhvr>
                                        <p:cTn id="37" dur="500"/>
                                        <p:tgtEl>
                                          <p:spTgt spid="19"/>
                                        </p:tgtEl>
                                        <p:attrNameLst>
                                          <p:attrName>ppt_w</p:attrName>
                                        </p:attrNameLst>
                                      </p:cBhvr>
                                      <p:tavLst>
                                        <p:tav tm="0">
                                          <p:val>
                                            <p:strVal val="ppt_w"/>
                                          </p:val>
                                        </p:tav>
                                        <p:tav tm="100000">
                                          <p:val>
                                            <p:fltVal val="0"/>
                                          </p:val>
                                        </p:tav>
                                      </p:tavLst>
                                    </p:anim>
                                    <p:anim calcmode="lin" valueType="num">
                                      <p:cBhvr>
                                        <p:cTn id="38" dur="500"/>
                                        <p:tgtEl>
                                          <p:spTgt spid="19"/>
                                        </p:tgtEl>
                                        <p:attrNameLst>
                                          <p:attrName>ppt_h</p:attrName>
                                        </p:attrNameLst>
                                      </p:cBhvr>
                                      <p:tavLst>
                                        <p:tav tm="0">
                                          <p:val>
                                            <p:strVal val="ppt_h"/>
                                          </p:val>
                                        </p:tav>
                                        <p:tav tm="100000">
                                          <p:val>
                                            <p:fltVal val="0"/>
                                          </p:val>
                                        </p:tav>
                                      </p:tavLst>
                                    </p:anim>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par>
                          <p:cTn id="41" fill="hold">
                            <p:stCondLst>
                              <p:cond delay="3000"/>
                            </p:stCondLst>
                            <p:childTnLst>
                              <p:par>
                                <p:cTn id="42" presetID="9"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500"/>
                                        <p:tgtEl>
                                          <p:spTgt spid="18"/>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par>
                          <p:cTn id="45" fill="hold">
                            <p:stCondLst>
                              <p:cond delay="3500"/>
                            </p:stCondLst>
                            <p:childTnLst>
                              <p:par>
                                <p:cTn id="46" presetID="53" presetClass="exit" presetSubtype="0" fill="hold" grpId="1" nodeType="afterEffect">
                                  <p:stCondLst>
                                    <p:cond delay="0"/>
                                  </p:stCondLst>
                                  <p:childTnLst>
                                    <p:anim calcmode="lin" valueType="num">
                                      <p:cBhvr>
                                        <p:cTn id="47" dur="500"/>
                                        <p:tgtEl>
                                          <p:spTgt spid="18"/>
                                        </p:tgtEl>
                                        <p:attrNameLst>
                                          <p:attrName>ppt_w</p:attrName>
                                        </p:attrNameLst>
                                      </p:cBhvr>
                                      <p:tavLst>
                                        <p:tav tm="0">
                                          <p:val>
                                            <p:strVal val="ppt_w"/>
                                          </p:val>
                                        </p:tav>
                                        <p:tav tm="100000">
                                          <p:val>
                                            <p:fltVal val="0"/>
                                          </p:val>
                                        </p:tav>
                                      </p:tavLst>
                                    </p:anim>
                                    <p:anim calcmode="lin" valueType="num">
                                      <p:cBhvr>
                                        <p:cTn id="48" dur="500"/>
                                        <p:tgtEl>
                                          <p:spTgt spid="18"/>
                                        </p:tgtEl>
                                        <p:attrNameLst>
                                          <p:attrName>ppt_h</p:attrName>
                                        </p:attrNameLst>
                                      </p:cBhvr>
                                      <p:tavLst>
                                        <p:tav tm="0">
                                          <p:val>
                                            <p:strVal val="ppt_h"/>
                                          </p:val>
                                        </p:tav>
                                        <p:tav tm="100000">
                                          <p:val>
                                            <p:fltVal val="0"/>
                                          </p:val>
                                        </p:tav>
                                      </p:tavLst>
                                    </p:anim>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par>
                          <p:cTn id="51" fill="hold">
                            <p:stCondLst>
                              <p:cond delay="4000"/>
                            </p:stCondLst>
                            <p:childTnLst>
                              <p:par>
                                <p:cTn id="52" presetID="9"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p:stCondLst>
                              <p:cond delay="4500"/>
                            </p:stCondLst>
                            <p:childTnLst>
                              <p:par>
                                <p:cTn id="56" presetID="53" presetClass="exit" presetSubtype="0" fill="hold" grpId="1" nodeType="afterEffect">
                                  <p:stCondLst>
                                    <p:cond delay="0"/>
                                  </p:stCondLst>
                                  <p:childTnLst>
                                    <p:anim calcmode="lin" valueType="num">
                                      <p:cBhvr>
                                        <p:cTn id="57" dur="500"/>
                                        <p:tgtEl>
                                          <p:spTgt spid="17"/>
                                        </p:tgtEl>
                                        <p:attrNameLst>
                                          <p:attrName>ppt_w</p:attrName>
                                        </p:attrNameLst>
                                      </p:cBhvr>
                                      <p:tavLst>
                                        <p:tav tm="0">
                                          <p:val>
                                            <p:strVal val="ppt_w"/>
                                          </p:val>
                                        </p:tav>
                                        <p:tav tm="100000">
                                          <p:val>
                                            <p:fltVal val="0"/>
                                          </p:val>
                                        </p:tav>
                                      </p:tavLst>
                                    </p:anim>
                                    <p:anim calcmode="lin" valueType="num">
                                      <p:cBhvr>
                                        <p:cTn id="58" dur="500"/>
                                        <p:tgtEl>
                                          <p:spTgt spid="17"/>
                                        </p:tgtEl>
                                        <p:attrNameLst>
                                          <p:attrName>ppt_h</p:attrName>
                                        </p:attrNameLst>
                                      </p:cBhvr>
                                      <p:tavLst>
                                        <p:tav tm="0">
                                          <p:val>
                                            <p:strVal val="ppt_h"/>
                                          </p:val>
                                        </p:tav>
                                        <p:tav tm="100000">
                                          <p:val>
                                            <p:fltVal val="0"/>
                                          </p:val>
                                        </p:tav>
                                      </p:tavLst>
                                    </p:anim>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par>
                          <p:cTn id="61" fill="hold">
                            <p:stCondLst>
                              <p:cond delay="5000"/>
                            </p:stCondLst>
                            <p:childTnLst>
                              <p:par>
                                <p:cTn id="62" presetID="9"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p:stCondLst>
                              <p:cond delay="5500"/>
                            </p:stCondLst>
                            <p:childTnLst>
                              <p:par>
                                <p:cTn id="66" presetID="53" presetClass="exit" presetSubtype="0" fill="hold" grpId="1" nodeType="afterEffect">
                                  <p:stCondLst>
                                    <p:cond delay="0"/>
                                  </p:stCondLst>
                                  <p:childTnLst>
                                    <p:anim calcmode="lin" valueType="num">
                                      <p:cBhvr>
                                        <p:cTn id="67" dur="500"/>
                                        <p:tgtEl>
                                          <p:spTgt spid="16"/>
                                        </p:tgtEl>
                                        <p:attrNameLst>
                                          <p:attrName>ppt_w</p:attrName>
                                        </p:attrNameLst>
                                      </p:cBhvr>
                                      <p:tavLst>
                                        <p:tav tm="0">
                                          <p:val>
                                            <p:strVal val="ppt_w"/>
                                          </p:val>
                                        </p:tav>
                                        <p:tav tm="100000">
                                          <p:val>
                                            <p:fltVal val="0"/>
                                          </p:val>
                                        </p:tav>
                                      </p:tavLst>
                                    </p:anim>
                                    <p:anim calcmode="lin" valueType="num">
                                      <p:cBhvr>
                                        <p:cTn id="68" dur="500"/>
                                        <p:tgtEl>
                                          <p:spTgt spid="16"/>
                                        </p:tgtEl>
                                        <p:attrNameLst>
                                          <p:attrName>ppt_h</p:attrName>
                                        </p:attrNameLst>
                                      </p:cBhvr>
                                      <p:tavLst>
                                        <p:tav tm="0">
                                          <p:val>
                                            <p:strVal val="ppt_h"/>
                                          </p:val>
                                        </p:tav>
                                        <p:tav tm="100000">
                                          <p:val>
                                            <p:fltVal val="0"/>
                                          </p:val>
                                        </p:tav>
                                      </p:tavLst>
                                    </p:anim>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par>
                          <p:cTn id="71" fill="hold">
                            <p:stCondLst>
                              <p:cond delay="6000"/>
                            </p:stCondLst>
                            <p:childTnLst>
                              <p:par>
                                <p:cTn id="72" presetID="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dissolve">
                                      <p:cBhvr>
                                        <p:cTn id="74" dur="500"/>
                                        <p:tgtEl>
                                          <p:spTgt spid="15"/>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par>
                          <p:cTn id="75" fill="hold">
                            <p:stCondLst>
                              <p:cond delay="6500"/>
                            </p:stCondLst>
                            <p:childTnLst>
                              <p:par>
                                <p:cTn id="76" presetID="53" presetClass="exit" presetSubtype="0" fill="hold" grpId="1" nodeType="afterEffect">
                                  <p:stCondLst>
                                    <p:cond delay="0"/>
                                  </p:stCondLst>
                                  <p:childTnLst>
                                    <p:anim calcmode="lin" valueType="num">
                                      <p:cBhvr>
                                        <p:cTn id="77" dur="500"/>
                                        <p:tgtEl>
                                          <p:spTgt spid="15"/>
                                        </p:tgtEl>
                                        <p:attrNameLst>
                                          <p:attrName>ppt_w</p:attrName>
                                        </p:attrNameLst>
                                      </p:cBhvr>
                                      <p:tavLst>
                                        <p:tav tm="0">
                                          <p:val>
                                            <p:strVal val="ppt_w"/>
                                          </p:val>
                                        </p:tav>
                                        <p:tav tm="100000">
                                          <p:val>
                                            <p:fltVal val="0"/>
                                          </p:val>
                                        </p:tav>
                                      </p:tavLst>
                                    </p:anim>
                                    <p:anim calcmode="lin" valueType="num">
                                      <p:cBhvr>
                                        <p:cTn id="78" dur="500"/>
                                        <p:tgtEl>
                                          <p:spTgt spid="15"/>
                                        </p:tgtEl>
                                        <p:attrNameLst>
                                          <p:attrName>ppt_h</p:attrName>
                                        </p:attrNameLst>
                                      </p:cBhvr>
                                      <p:tavLst>
                                        <p:tav tm="0">
                                          <p:val>
                                            <p:strVal val="ppt_h"/>
                                          </p:val>
                                        </p:tav>
                                        <p:tav tm="100000">
                                          <p:val>
                                            <p:fltVal val="0"/>
                                          </p:val>
                                        </p:tav>
                                      </p:tavLst>
                                    </p:anim>
                                    <p:animEffect transition="out" filter="fade">
                                      <p:cBhvr>
                                        <p:cTn id="79" dur="500"/>
                                        <p:tgtEl>
                                          <p:spTgt spid="15"/>
                                        </p:tgtEl>
                                      </p:cBhvr>
                                    </p:animEffect>
                                    <p:set>
                                      <p:cBhvr>
                                        <p:cTn id="80" dur="1" fill="hold">
                                          <p:stCondLst>
                                            <p:cond delay="499"/>
                                          </p:stCondLst>
                                        </p:cTn>
                                        <p:tgtEl>
                                          <p:spTgt spid="15"/>
                                        </p:tgtEl>
                                        <p:attrNameLst>
                                          <p:attrName>style.visibility</p:attrName>
                                        </p:attrNameLst>
                                      </p:cBhvr>
                                      <p:to>
                                        <p:strVal val="hidden"/>
                                      </p:to>
                                    </p:set>
                                  </p:childTnLst>
                                </p:cTn>
                              </p:par>
                            </p:childTnLst>
                          </p:cTn>
                        </p:par>
                        <p:par>
                          <p:cTn id="81" fill="hold">
                            <p:stCondLst>
                              <p:cond delay="7000"/>
                            </p:stCondLst>
                            <p:childTnLst>
                              <p:par>
                                <p:cTn id="82" presetID="9" presetClass="entr" presetSubtype="0"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dissolve">
                                      <p:cBhvr>
                                        <p:cTn id="84" dur="500"/>
                                        <p:tgtEl>
                                          <p:spTgt spid="14"/>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childTnLst>
                          </p:cTn>
                        </p:par>
                        <p:par>
                          <p:cTn id="85" fill="hold">
                            <p:stCondLst>
                              <p:cond delay="7500"/>
                            </p:stCondLst>
                            <p:childTnLst>
                              <p:par>
                                <p:cTn id="86" presetID="53" presetClass="exit" presetSubtype="0" fill="hold" grpId="1" nodeType="afterEffect">
                                  <p:stCondLst>
                                    <p:cond delay="0"/>
                                  </p:stCondLst>
                                  <p:childTnLst>
                                    <p:anim calcmode="lin" valueType="num">
                                      <p:cBhvr>
                                        <p:cTn id="87" dur="500"/>
                                        <p:tgtEl>
                                          <p:spTgt spid="14"/>
                                        </p:tgtEl>
                                        <p:attrNameLst>
                                          <p:attrName>ppt_w</p:attrName>
                                        </p:attrNameLst>
                                      </p:cBhvr>
                                      <p:tavLst>
                                        <p:tav tm="0">
                                          <p:val>
                                            <p:strVal val="ppt_w"/>
                                          </p:val>
                                        </p:tav>
                                        <p:tav tm="100000">
                                          <p:val>
                                            <p:fltVal val="0"/>
                                          </p:val>
                                        </p:tav>
                                      </p:tavLst>
                                    </p:anim>
                                    <p:anim calcmode="lin" valueType="num">
                                      <p:cBhvr>
                                        <p:cTn id="88" dur="500"/>
                                        <p:tgtEl>
                                          <p:spTgt spid="14"/>
                                        </p:tgtEl>
                                        <p:attrNameLst>
                                          <p:attrName>ppt_h</p:attrName>
                                        </p:attrNameLst>
                                      </p:cBhvr>
                                      <p:tavLst>
                                        <p:tav tm="0">
                                          <p:val>
                                            <p:strVal val="ppt_h"/>
                                          </p:val>
                                        </p:tav>
                                        <p:tav tm="100000">
                                          <p:val>
                                            <p:fltVal val="0"/>
                                          </p:val>
                                        </p:tav>
                                      </p:tavLst>
                                    </p:anim>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childTnLst>
                          </p:cTn>
                        </p:par>
                        <p:par>
                          <p:cTn id="91" fill="hold">
                            <p:stCondLst>
                              <p:cond delay="8000"/>
                            </p:stCondLst>
                            <p:childTnLst>
                              <p:par>
                                <p:cTn id="92" presetID="9" presetClass="entr" presetSubtype="0"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dissolve">
                                      <p:cBhvr>
                                        <p:cTn id="94" dur="500"/>
                                        <p:tgtEl>
                                          <p:spTgt spid="13"/>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p:stCondLst>
                              <p:cond delay="8500"/>
                            </p:stCondLst>
                            <p:childTnLst>
                              <p:par>
                                <p:cTn id="96" presetID="53" presetClass="exit" presetSubtype="0" fill="hold" grpId="1" nodeType="afterEffect">
                                  <p:stCondLst>
                                    <p:cond delay="0"/>
                                  </p:stCondLst>
                                  <p:childTnLst>
                                    <p:anim calcmode="lin" valueType="num">
                                      <p:cBhvr>
                                        <p:cTn id="97" dur="500"/>
                                        <p:tgtEl>
                                          <p:spTgt spid="13"/>
                                        </p:tgtEl>
                                        <p:attrNameLst>
                                          <p:attrName>ppt_w</p:attrName>
                                        </p:attrNameLst>
                                      </p:cBhvr>
                                      <p:tavLst>
                                        <p:tav tm="0">
                                          <p:val>
                                            <p:strVal val="ppt_w"/>
                                          </p:val>
                                        </p:tav>
                                        <p:tav tm="100000">
                                          <p:val>
                                            <p:fltVal val="0"/>
                                          </p:val>
                                        </p:tav>
                                      </p:tavLst>
                                    </p:anim>
                                    <p:anim calcmode="lin" valueType="num">
                                      <p:cBhvr>
                                        <p:cTn id="98" dur="500"/>
                                        <p:tgtEl>
                                          <p:spTgt spid="13"/>
                                        </p:tgtEl>
                                        <p:attrNameLst>
                                          <p:attrName>ppt_h</p:attrName>
                                        </p:attrNameLst>
                                      </p:cBhvr>
                                      <p:tavLst>
                                        <p:tav tm="0">
                                          <p:val>
                                            <p:strVal val="ppt_h"/>
                                          </p:val>
                                        </p:tav>
                                        <p:tav tm="100000">
                                          <p:val>
                                            <p:fltVal val="0"/>
                                          </p:val>
                                        </p:tav>
                                      </p:tavLst>
                                    </p:anim>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childTnLst>
                          </p:cTn>
                        </p:par>
                        <p:par>
                          <p:cTn id="101" fill="hold">
                            <p:stCondLst>
                              <p:cond delay="9000"/>
                            </p:stCondLst>
                            <p:childTnLst>
                              <p:par>
                                <p:cTn id="102" presetID="9"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dissolve">
                                      <p:cBhvr>
                                        <p:cTn id="104" dur="500"/>
                                        <p:tgtEl>
                                          <p:spTgt spid="12"/>
                                        </p:tgtEl>
                                      </p:cBhvr>
                                    </p:animEffect>
                                  </p:childTnLst>
                                  <p:subTnLst>
                                    <p:audio>
                                      <p:cMediaNode>
                                        <p:cTn display="0" masterRel="sameClick">
                                          <p:stCondLst>
                                            <p:cond evt="begin" delay="0">
                                              <p:tn val="102"/>
                                            </p:cond>
                                          </p:stCondLst>
                                          <p:endCondLst>
                                            <p:cond evt="onStopAudio" delay="0">
                                              <p:tgtEl>
                                                <p:sldTgt/>
                                              </p:tgtEl>
                                            </p:cond>
                                          </p:endCondLst>
                                        </p:cTn>
                                        <p:tgtEl>
                                          <p:sndTgt r:embed="rId3" name="camera.wav"/>
                                        </p:tgtEl>
                                      </p:cMediaNode>
                                    </p:audio>
                                  </p:subTnLst>
                                </p:cTn>
                              </p:par>
                            </p:childTnLst>
                          </p:cTn>
                        </p:par>
                        <p:par>
                          <p:cTn id="105" fill="hold">
                            <p:stCondLst>
                              <p:cond delay="9500"/>
                            </p:stCondLst>
                            <p:childTnLst>
                              <p:par>
                                <p:cTn id="106" presetID="53" presetClass="exit" presetSubtype="0" fill="hold" grpId="1" nodeType="afterEffect">
                                  <p:stCondLst>
                                    <p:cond delay="0"/>
                                  </p:stCondLst>
                                  <p:childTnLst>
                                    <p:anim calcmode="lin" valueType="num">
                                      <p:cBhvr>
                                        <p:cTn id="107" dur="500"/>
                                        <p:tgtEl>
                                          <p:spTgt spid="12"/>
                                        </p:tgtEl>
                                        <p:attrNameLst>
                                          <p:attrName>ppt_w</p:attrName>
                                        </p:attrNameLst>
                                      </p:cBhvr>
                                      <p:tavLst>
                                        <p:tav tm="0">
                                          <p:val>
                                            <p:strVal val="ppt_w"/>
                                          </p:val>
                                        </p:tav>
                                        <p:tav tm="100000">
                                          <p:val>
                                            <p:fltVal val="0"/>
                                          </p:val>
                                        </p:tav>
                                      </p:tavLst>
                                    </p:anim>
                                    <p:anim calcmode="lin" valueType="num">
                                      <p:cBhvr>
                                        <p:cTn id="108" dur="500"/>
                                        <p:tgtEl>
                                          <p:spTgt spid="12"/>
                                        </p:tgtEl>
                                        <p:attrNameLst>
                                          <p:attrName>ppt_h</p:attrName>
                                        </p:attrNameLst>
                                      </p:cBhvr>
                                      <p:tavLst>
                                        <p:tav tm="0">
                                          <p:val>
                                            <p:strVal val="ppt_h"/>
                                          </p:val>
                                        </p:tav>
                                        <p:tav tm="100000">
                                          <p:val>
                                            <p:fltVal val="0"/>
                                          </p:val>
                                        </p:tav>
                                      </p:tavLst>
                                    </p:anim>
                                    <p:animEffect transition="out" filter="fade">
                                      <p:cBhvr>
                                        <p:cTn id="109" dur="500"/>
                                        <p:tgtEl>
                                          <p:spTgt spid="12"/>
                                        </p:tgtEl>
                                      </p:cBhvr>
                                    </p:animEffect>
                                    <p:set>
                                      <p:cBhvr>
                                        <p:cTn id="110" dur="1" fill="hold">
                                          <p:stCondLst>
                                            <p:cond delay="499"/>
                                          </p:stCondLst>
                                        </p:cTn>
                                        <p:tgtEl>
                                          <p:spTgt spid="12"/>
                                        </p:tgtEl>
                                        <p:attrNameLst>
                                          <p:attrName>style.visibility</p:attrName>
                                        </p:attrNameLst>
                                      </p:cBhvr>
                                      <p:to>
                                        <p:strVal val="hidden"/>
                                      </p:to>
                                    </p:set>
                                  </p:childTnLst>
                                </p:cTn>
                              </p:par>
                            </p:childTnLst>
                          </p:cTn>
                        </p:par>
                        <p:par>
                          <p:cTn id="111" fill="hold">
                            <p:stCondLst>
                              <p:cond delay="10000"/>
                            </p:stCondLst>
                            <p:childTnLst>
                              <p:par>
                                <p:cTn id="112" presetID="9" presetClass="entr" presetSubtype="0" fill="hold" grpId="0" nodeType="after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dissolve">
                                      <p:cBhvr>
                                        <p:cTn id="114" dur="500"/>
                                        <p:tgtEl>
                                          <p:spTgt spid="11"/>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par>
                          <p:cTn id="115" fill="hold">
                            <p:stCondLst>
                              <p:cond delay="10500"/>
                            </p:stCondLst>
                            <p:childTnLst>
                              <p:par>
                                <p:cTn id="116" presetID="53" presetClass="exit" presetSubtype="0" fill="hold" grpId="1" nodeType="afterEffect">
                                  <p:stCondLst>
                                    <p:cond delay="0"/>
                                  </p:stCondLst>
                                  <p:childTnLst>
                                    <p:anim calcmode="lin" valueType="num">
                                      <p:cBhvr>
                                        <p:cTn id="117" dur="500"/>
                                        <p:tgtEl>
                                          <p:spTgt spid="11"/>
                                        </p:tgtEl>
                                        <p:attrNameLst>
                                          <p:attrName>ppt_w</p:attrName>
                                        </p:attrNameLst>
                                      </p:cBhvr>
                                      <p:tavLst>
                                        <p:tav tm="0">
                                          <p:val>
                                            <p:strVal val="ppt_w"/>
                                          </p:val>
                                        </p:tav>
                                        <p:tav tm="100000">
                                          <p:val>
                                            <p:fltVal val="0"/>
                                          </p:val>
                                        </p:tav>
                                      </p:tavLst>
                                    </p:anim>
                                    <p:anim calcmode="lin" valueType="num">
                                      <p:cBhvr>
                                        <p:cTn id="118" dur="500"/>
                                        <p:tgtEl>
                                          <p:spTgt spid="11"/>
                                        </p:tgtEl>
                                        <p:attrNameLst>
                                          <p:attrName>ppt_h</p:attrName>
                                        </p:attrNameLst>
                                      </p:cBhvr>
                                      <p:tavLst>
                                        <p:tav tm="0">
                                          <p:val>
                                            <p:strVal val="ppt_h"/>
                                          </p:val>
                                        </p:tav>
                                        <p:tav tm="100000">
                                          <p:val>
                                            <p:fltVal val="0"/>
                                          </p:val>
                                        </p:tav>
                                      </p:tavLst>
                                    </p:anim>
                                    <p:animEffect transition="out" filter="fade">
                                      <p:cBhvr>
                                        <p:cTn id="119" dur="500"/>
                                        <p:tgtEl>
                                          <p:spTgt spid="11"/>
                                        </p:tgtEl>
                                      </p:cBhvr>
                                    </p:animEffect>
                                    <p:set>
                                      <p:cBhvr>
                                        <p:cTn id="120" dur="1" fill="hold">
                                          <p:stCondLst>
                                            <p:cond delay="499"/>
                                          </p:stCondLst>
                                        </p:cTn>
                                        <p:tgtEl>
                                          <p:spTgt spid="11"/>
                                        </p:tgtEl>
                                        <p:attrNameLst>
                                          <p:attrName>style.visibility</p:attrName>
                                        </p:attrNameLst>
                                      </p:cBhvr>
                                      <p:to>
                                        <p:strVal val="hidden"/>
                                      </p:to>
                                    </p:set>
                                  </p:childTnLst>
                                </p:cTn>
                              </p:par>
                            </p:childTnLst>
                          </p:cTn>
                        </p:par>
                        <p:par>
                          <p:cTn id="121" fill="hold">
                            <p:stCondLst>
                              <p:cond delay="11000"/>
                            </p:stCondLst>
                            <p:childTnLst>
                              <p:par>
                                <p:cTn id="122" presetID="9" presetClass="entr" presetSubtype="0" fill="hold" grpId="0" nodeType="afterEffect">
                                  <p:stCondLst>
                                    <p:cond delay="0"/>
                                  </p:stCondLst>
                                  <p:childTnLst>
                                    <p:set>
                                      <p:cBhvr>
                                        <p:cTn id="123" dur="1" fill="hold">
                                          <p:stCondLst>
                                            <p:cond delay="0"/>
                                          </p:stCondLst>
                                        </p:cTn>
                                        <p:tgtEl>
                                          <p:spTgt spid="10"/>
                                        </p:tgtEl>
                                        <p:attrNameLst>
                                          <p:attrName>style.visibility</p:attrName>
                                        </p:attrNameLst>
                                      </p:cBhvr>
                                      <p:to>
                                        <p:strVal val="visible"/>
                                      </p:to>
                                    </p:set>
                                    <p:animEffect transition="in" filter="dissolve">
                                      <p:cBhvr>
                                        <p:cTn id="124" dur="500"/>
                                        <p:tgtEl>
                                          <p:spTgt spid="10"/>
                                        </p:tgtEl>
                                      </p:cBhvr>
                                    </p:animEffect>
                                  </p:childTnLst>
                                  <p:subTnLst>
                                    <p:audio>
                                      <p:cMediaNode>
                                        <p:cTn display="0" masterRel="sameClick">
                                          <p:stCondLst>
                                            <p:cond evt="begin" delay="0">
                                              <p:tn val="122"/>
                                            </p:cond>
                                          </p:stCondLst>
                                          <p:endCondLst>
                                            <p:cond evt="onStopAudio" delay="0">
                                              <p:tgtEl>
                                                <p:sldTgt/>
                                              </p:tgtEl>
                                            </p:cond>
                                          </p:endCondLst>
                                        </p:cTn>
                                        <p:tgtEl>
                                          <p:sndTgt r:embed="rId3" name="camera.wav"/>
                                        </p:tgtEl>
                                      </p:cMediaNode>
                                    </p:audio>
                                  </p:subTnLst>
                                </p:cTn>
                              </p:par>
                            </p:childTnLst>
                          </p:cTn>
                        </p:par>
                        <p:par>
                          <p:cTn id="125" fill="hold">
                            <p:stCondLst>
                              <p:cond delay="11500"/>
                            </p:stCondLst>
                            <p:childTnLst>
                              <p:par>
                                <p:cTn id="126" presetID="53" presetClass="exit" presetSubtype="0" fill="hold" grpId="1" nodeType="afterEffect">
                                  <p:stCondLst>
                                    <p:cond delay="0"/>
                                  </p:stCondLst>
                                  <p:childTnLst>
                                    <p:anim calcmode="lin" valueType="num">
                                      <p:cBhvr>
                                        <p:cTn id="127" dur="500"/>
                                        <p:tgtEl>
                                          <p:spTgt spid="10"/>
                                        </p:tgtEl>
                                        <p:attrNameLst>
                                          <p:attrName>ppt_w</p:attrName>
                                        </p:attrNameLst>
                                      </p:cBhvr>
                                      <p:tavLst>
                                        <p:tav tm="0">
                                          <p:val>
                                            <p:strVal val="ppt_w"/>
                                          </p:val>
                                        </p:tav>
                                        <p:tav tm="100000">
                                          <p:val>
                                            <p:fltVal val="0"/>
                                          </p:val>
                                        </p:tav>
                                      </p:tavLst>
                                    </p:anim>
                                    <p:anim calcmode="lin" valueType="num">
                                      <p:cBhvr>
                                        <p:cTn id="128" dur="500"/>
                                        <p:tgtEl>
                                          <p:spTgt spid="10"/>
                                        </p:tgtEl>
                                        <p:attrNameLst>
                                          <p:attrName>ppt_h</p:attrName>
                                        </p:attrNameLst>
                                      </p:cBhvr>
                                      <p:tavLst>
                                        <p:tav tm="0">
                                          <p:val>
                                            <p:strVal val="ppt_h"/>
                                          </p:val>
                                        </p:tav>
                                        <p:tav tm="100000">
                                          <p:val>
                                            <p:fltVal val="0"/>
                                          </p:val>
                                        </p:tav>
                                      </p:tavLst>
                                    </p:anim>
                                    <p:animEffect transition="out" filter="fade">
                                      <p:cBhvr>
                                        <p:cTn id="129" dur="500"/>
                                        <p:tgtEl>
                                          <p:spTgt spid="10"/>
                                        </p:tgtEl>
                                      </p:cBhvr>
                                    </p:animEffect>
                                    <p:set>
                                      <p:cBhvr>
                                        <p:cTn id="130" dur="1" fill="hold">
                                          <p:stCondLst>
                                            <p:cond delay="499"/>
                                          </p:stCondLst>
                                        </p:cTn>
                                        <p:tgtEl>
                                          <p:spTgt spid="10"/>
                                        </p:tgtEl>
                                        <p:attrNameLst>
                                          <p:attrName>style.visibility</p:attrName>
                                        </p:attrNameLst>
                                      </p:cBhvr>
                                      <p:to>
                                        <p:strVal val="hidden"/>
                                      </p:to>
                                    </p:set>
                                  </p:childTnLst>
                                </p:cTn>
                              </p:par>
                            </p:childTnLst>
                          </p:cTn>
                        </p:par>
                        <p:par>
                          <p:cTn id="131" fill="hold">
                            <p:stCondLst>
                              <p:cond delay="12000"/>
                            </p:stCondLst>
                            <p:childTnLst>
                              <p:par>
                                <p:cTn id="132" presetID="9" presetClass="entr" presetSubtype="0" fill="hold" grpId="0" nodeType="after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dissolve">
                                      <p:cBhvr>
                                        <p:cTn id="134" dur="500"/>
                                        <p:tgtEl>
                                          <p:spTgt spid="9"/>
                                        </p:tgtEl>
                                      </p:cBhvr>
                                    </p:animEffect>
                                  </p:childTnLst>
                                  <p:subTnLst>
                                    <p:audio>
                                      <p:cMediaNode>
                                        <p:cTn display="0" masterRel="sameClick">
                                          <p:stCondLst>
                                            <p:cond evt="begin" delay="0">
                                              <p:tn val="132"/>
                                            </p:cond>
                                          </p:stCondLst>
                                          <p:endCondLst>
                                            <p:cond evt="onStopAudio" delay="0">
                                              <p:tgtEl>
                                                <p:sldTgt/>
                                              </p:tgtEl>
                                            </p:cond>
                                          </p:endCondLst>
                                        </p:cTn>
                                        <p:tgtEl>
                                          <p:sndTgt r:embed="rId3" name="camera.wav"/>
                                        </p:tgtEl>
                                      </p:cMediaNode>
                                    </p:audio>
                                  </p:subTnLst>
                                </p:cTn>
                              </p:par>
                            </p:childTnLst>
                          </p:cTn>
                        </p:par>
                        <p:par>
                          <p:cTn id="135" fill="hold">
                            <p:stCondLst>
                              <p:cond delay="12500"/>
                            </p:stCondLst>
                            <p:childTnLst>
                              <p:par>
                                <p:cTn id="136" presetID="53" presetClass="exit" presetSubtype="0" fill="hold" grpId="1" nodeType="afterEffect">
                                  <p:stCondLst>
                                    <p:cond delay="0"/>
                                  </p:stCondLst>
                                  <p:childTnLst>
                                    <p:anim calcmode="lin" valueType="num">
                                      <p:cBhvr>
                                        <p:cTn id="137" dur="500"/>
                                        <p:tgtEl>
                                          <p:spTgt spid="9"/>
                                        </p:tgtEl>
                                        <p:attrNameLst>
                                          <p:attrName>ppt_w</p:attrName>
                                        </p:attrNameLst>
                                      </p:cBhvr>
                                      <p:tavLst>
                                        <p:tav tm="0">
                                          <p:val>
                                            <p:strVal val="ppt_w"/>
                                          </p:val>
                                        </p:tav>
                                        <p:tav tm="100000">
                                          <p:val>
                                            <p:fltVal val="0"/>
                                          </p:val>
                                        </p:tav>
                                      </p:tavLst>
                                    </p:anim>
                                    <p:anim calcmode="lin" valueType="num">
                                      <p:cBhvr>
                                        <p:cTn id="138" dur="500"/>
                                        <p:tgtEl>
                                          <p:spTgt spid="9"/>
                                        </p:tgtEl>
                                        <p:attrNameLst>
                                          <p:attrName>ppt_h</p:attrName>
                                        </p:attrNameLst>
                                      </p:cBhvr>
                                      <p:tavLst>
                                        <p:tav tm="0">
                                          <p:val>
                                            <p:strVal val="ppt_h"/>
                                          </p:val>
                                        </p:tav>
                                        <p:tav tm="100000">
                                          <p:val>
                                            <p:fltVal val="0"/>
                                          </p:val>
                                        </p:tav>
                                      </p:tavLst>
                                    </p:anim>
                                    <p:animEffect transition="out" filter="fade">
                                      <p:cBhvr>
                                        <p:cTn id="139" dur="500"/>
                                        <p:tgtEl>
                                          <p:spTgt spid="9"/>
                                        </p:tgtEl>
                                      </p:cBhvr>
                                    </p:animEffect>
                                    <p:set>
                                      <p:cBhvr>
                                        <p:cTn id="140" dur="1" fill="hold">
                                          <p:stCondLst>
                                            <p:cond delay="499"/>
                                          </p:stCondLst>
                                        </p:cTn>
                                        <p:tgtEl>
                                          <p:spTgt spid="9"/>
                                        </p:tgtEl>
                                        <p:attrNameLst>
                                          <p:attrName>style.visibility</p:attrName>
                                        </p:attrNameLst>
                                      </p:cBhvr>
                                      <p:to>
                                        <p:strVal val="hidden"/>
                                      </p:to>
                                    </p:set>
                                  </p:childTnLst>
                                </p:cTn>
                              </p:par>
                            </p:childTnLst>
                          </p:cTn>
                        </p:par>
                        <p:par>
                          <p:cTn id="141" fill="hold">
                            <p:stCondLst>
                              <p:cond delay="13000"/>
                            </p:stCondLst>
                            <p:childTnLst>
                              <p:par>
                                <p:cTn id="142" presetID="9" presetClass="entr" presetSubtype="0" fill="hold" grpId="0" nodeType="afterEffect">
                                  <p:stCondLst>
                                    <p:cond delay="0"/>
                                  </p:stCondLst>
                                  <p:childTnLst>
                                    <p:set>
                                      <p:cBhvr>
                                        <p:cTn id="143" dur="1" fill="hold">
                                          <p:stCondLst>
                                            <p:cond delay="0"/>
                                          </p:stCondLst>
                                        </p:cTn>
                                        <p:tgtEl>
                                          <p:spTgt spid="8"/>
                                        </p:tgtEl>
                                        <p:attrNameLst>
                                          <p:attrName>style.visibility</p:attrName>
                                        </p:attrNameLst>
                                      </p:cBhvr>
                                      <p:to>
                                        <p:strVal val="visible"/>
                                      </p:to>
                                    </p:set>
                                    <p:animEffect transition="in" filter="dissolve">
                                      <p:cBhvr>
                                        <p:cTn id="144" dur="500"/>
                                        <p:tgtEl>
                                          <p:spTgt spid="8"/>
                                        </p:tgtEl>
                                      </p:cBhvr>
                                    </p:animEffect>
                                  </p:childTnLst>
                                  <p:subTnLst>
                                    <p:audio>
                                      <p:cMediaNode>
                                        <p:cTn display="0" masterRel="sameClick">
                                          <p:stCondLst>
                                            <p:cond evt="begin" delay="0">
                                              <p:tn val="142"/>
                                            </p:cond>
                                          </p:stCondLst>
                                          <p:endCondLst>
                                            <p:cond evt="onStopAudio" delay="0">
                                              <p:tgtEl>
                                                <p:sldTgt/>
                                              </p:tgtEl>
                                            </p:cond>
                                          </p:endCondLst>
                                        </p:cTn>
                                        <p:tgtEl>
                                          <p:sndTgt r:embed="rId3" name="camera.wav"/>
                                        </p:tgtEl>
                                      </p:cMediaNode>
                                    </p:audio>
                                  </p:subTnLst>
                                </p:cTn>
                              </p:par>
                            </p:childTnLst>
                          </p:cTn>
                        </p:par>
                        <p:par>
                          <p:cTn id="145" fill="hold">
                            <p:stCondLst>
                              <p:cond delay="13500"/>
                            </p:stCondLst>
                            <p:childTnLst>
                              <p:par>
                                <p:cTn id="146" presetID="53" presetClass="exit" presetSubtype="0" fill="hold" grpId="1" nodeType="afterEffect">
                                  <p:stCondLst>
                                    <p:cond delay="0"/>
                                  </p:stCondLst>
                                  <p:childTnLst>
                                    <p:anim calcmode="lin" valueType="num">
                                      <p:cBhvr>
                                        <p:cTn id="147" dur="500"/>
                                        <p:tgtEl>
                                          <p:spTgt spid="8"/>
                                        </p:tgtEl>
                                        <p:attrNameLst>
                                          <p:attrName>ppt_w</p:attrName>
                                        </p:attrNameLst>
                                      </p:cBhvr>
                                      <p:tavLst>
                                        <p:tav tm="0">
                                          <p:val>
                                            <p:strVal val="ppt_w"/>
                                          </p:val>
                                        </p:tav>
                                        <p:tav tm="100000">
                                          <p:val>
                                            <p:fltVal val="0"/>
                                          </p:val>
                                        </p:tav>
                                      </p:tavLst>
                                    </p:anim>
                                    <p:anim calcmode="lin" valueType="num">
                                      <p:cBhvr>
                                        <p:cTn id="148" dur="500"/>
                                        <p:tgtEl>
                                          <p:spTgt spid="8"/>
                                        </p:tgtEl>
                                        <p:attrNameLst>
                                          <p:attrName>ppt_h</p:attrName>
                                        </p:attrNameLst>
                                      </p:cBhvr>
                                      <p:tavLst>
                                        <p:tav tm="0">
                                          <p:val>
                                            <p:strVal val="ppt_h"/>
                                          </p:val>
                                        </p:tav>
                                        <p:tav tm="100000">
                                          <p:val>
                                            <p:fltVal val="0"/>
                                          </p:val>
                                        </p:tav>
                                      </p:tavLst>
                                    </p:anim>
                                    <p:animEffect transition="out" filter="fade">
                                      <p:cBhvr>
                                        <p:cTn id="149" dur="500"/>
                                        <p:tgtEl>
                                          <p:spTgt spid="8"/>
                                        </p:tgtEl>
                                      </p:cBhvr>
                                    </p:animEffect>
                                    <p:set>
                                      <p:cBhvr>
                                        <p:cTn id="150" dur="1" fill="hold">
                                          <p:stCondLst>
                                            <p:cond delay="499"/>
                                          </p:stCondLst>
                                        </p:cTn>
                                        <p:tgtEl>
                                          <p:spTgt spid="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6"/>
                                        </p:tgtEl>
                                        <p:attrNameLst>
                                          <p:attrName>style.visibility</p:attrName>
                                        </p:attrNameLst>
                                      </p:cBhvr>
                                      <p:to>
                                        <p:strVal val="visible"/>
                                      </p:to>
                                    </p:set>
                                    <p:animEffect transition="in" filter="fade">
                                      <p:cBhvr>
                                        <p:cTn id="155" dur="1000"/>
                                        <p:tgtEl>
                                          <p:spTgt spid="6"/>
                                        </p:tgtEl>
                                      </p:cBhvr>
                                    </p:animEffect>
                                    <p:anim calcmode="lin" valueType="num">
                                      <p:cBhvr>
                                        <p:cTn id="156" dur="1000" fill="hold"/>
                                        <p:tgtEl>
                                          <p:spTgt spid="6"/>
                                        </p:tgtEl>
                                        <p:attrNameLst>
                                          <p:attrName>ppt_x</p:attrName>
                                        </p:attrNameLst>
                                      </p:cBhvr>
                                      <p:tavLst>
                                        <p:tav tm="0">
                                          <p:val>
                                            <p:strVal val="#ppt_x"/>
                                          </p:val>
                                        </p:tav>
                                        <p:tav tm="100000">
                                          <p:val>
                                            <p:strVal val="#ppt_x"/>
                                          </p:val>
                                        </p:tav>
                                      </p:tavLst>
                                    </p:anim>
                                    <p:anim calcmode="lin" valueType="num">
                                      <p:cBhvr>
                                        <p:cTn id="15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4" name="drumroll.wav"/>
                                        </p:tgtEl>
                                      </p:cMediaNode>
                                    </p:audio>
                                  </p:subTnLst>
                                </p:cTn>
                              </p:par>
                              <p:par>
                                <p:cTn id="158" presetID="10" presetClass="exit" presetSubtype="0" fill="hold" grpId="1" nodeType="withEffect">
                                  <p:stCondLst>
                                    <p:cond delay="0"/>
                                  </p:stCondLst>
                                  <p:childTnLst>
                                    <p:animEffect transition="out" filter="fade">
                                      <p:cBhvr>
                                        <p:cTn id="159" dur="500"/>
                                        <p:tgtEl>
                                          <p:spTgt spid="5"/>
                                        </p:tgtEl>
                                      </p:cBhvr>
                                    </p:animEffect>
                                    <p:set>
                                      <p:cBhvr>
                                        <p:cTn id="160" dur="1" fill="hold">
                                          <p:stCondLst>
                                            <p:cond delay="49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7"/>
                                        </p:tgtEl>
                                        <p:attrNameLst>
                                          <p:attrName>style.visibility</p:attrName>
                                        </p:attrNameLst>
                                      </p:cBhvr>
                                      <p:to>
                                        <p:strVal val="visible"/>
                                      </p:to>
                                    </p:set>
                                    <p:animEffect transition="in" filter="fade">
                                      <p:cBhvr>
                                        <p:cTn id="1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234</Words>
  <Application>Microsoft Office PowerPoint</Application>
  <PresentationFormat>On-screen Show (4:3)</PresentationFormat>
  <Paragraphs>106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Bài 63:  ĐỘNG VẬT ĂN GÌ ĐỂ SỐNG?</vt:lpstr>
      <vt:lpstr>PowerPoint Presentation</vt:lpstr>
      <vt:lpstr>PowerPoint Presentation</vt:lpstr>
      <vt:lpstr>PowerPoint Presentation</vt:lpstr>
      <vt:lpstr>PowerPoint Presentation</vt:lpstr>
      <vt:lpstr>Trò chơi KHU VƯỜN BÍ MẬT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63:  ĐỘNG VẬT ĂN GÌ ĐỂ SỐNG?</dc:title>
  <dc:creator>Administrator_PC</dc:creator>
  <cp:lastModifiedBy>PC_ASUS</cp:lastModifiedBy>
  <cp:revision>30</cp:revision>
  <dcterms:created xsi:type="dcterms:W3CDTF">2019-04-20T08:13:24Z</dcterms:created>
  <dcterms:modified xsi:type="dcterms:W3CDTF">2021-03-06T14:47:50Z</dcterms:modified>
</cp:coreProperties>
</file>