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8" r:id="rId2"/>
    <p:sldId id="279" r:id="rId3"/>
    <p:sldId id="277" r:id="rId4"/>
    <p:sldId id="280" r:id="rId5"/>
    <p:sldId id="281" r:id="rId6"/>
    <p:sldId id="282" r:id="rId7"/>
    <p:sldId id="283" r:id="rId8"/>
    <p:sldId id="284" r:id="rId9"/>
    <p:sldId id="287" r:id="rId10"/>
    <p:sldId id="285" r:id="rId11"/>
    <p:sldId id="286" r:id="rId12"/>
    <p:sldId id="289" r:id="rId13"/>
    <p:sldId id="288" r:id="rId14"/>
    <p:sldId id="290" r:id="rId15"/>
    <p:sldId id="291" r:id="rId16"/>
    <p:sldId id="292" r:id="rId17"/>
    <p:sldId id="294" r:id="rId18"/>
    <p:sldId id="295" r:id="rId19"/>
    <p:sldId id="296" r:id="rId20"/>
    <p:sldId id="297" r:id="rId21"/>
    <p:sldId id="298" r:id="rId22"/>
    <p:sldId id="261" r:id="rId23"/>
    <p:sldId id="293" r:id="rId24"/>
    <p:sldId id="299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99"/>
    <a:srgbClr val="800000"/>
    <a:srgbClr val="660066"/>
    <a:srgbClr val="0000FF"/>
    <a:srgbClr val="006600"/>
    <a:srgbClr val="6600CC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7" autoAdjust="0"/>
    <p:restoredTop sz="94660"/>
  </p:normalViewPr>
  <p:slideViewPr>
    <p:cSldViewPr>
      <p:cViewPr varScale="1">
        <p:scale>
          <a:sx n="69" d="100"/>
          <a:sy n="69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3E99391-3B76-4B54-A33C-3FF5443CA8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48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2518425-8C4B-43BE-82F4-9D23D3AC371D}" type="slidenum">
              <a:rPr lang="en-US"/>
              <a:pPr/>
              <a:t>22</a:t>
            </a:fld>
            <a:endParaRPr lang="en-US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AFD92CE-3ACF-4272-9AC4-882EA1196B42}" type="slidenum">
              <a:rPr lang="en-US"/>
              <a:pPr algn="r" eaLnBrk="1" hangingPunct="1"/>
              <a:t>22</a:t>
            </a:fld>
            <a:endParaRPr lang="en-US"/>
          </a:p>
        </p:txBody>
      </p:sp>
      <p:sp>
        <p:nvSpPr>
          <p:cNvPr id="2560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18AEE-A72D-405A-B26B-44AFFBA7F7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F2A60-2630-447B-910E-6321570F5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81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64B36-29D9-4E9B-9560-9F656A8EA3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2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ADF2F-E5D8-4940-B32B-688B71D994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7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E0671-468F-439D-8741-B8700EB7A7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1A5DF-1080-435A-930E-7A22EDE4EC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6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6F350-3F34-4134-94F9-0E9A16384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3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D0263-4B41-46D5-997B-BAA20B0E95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022C4-561B-43BB-8D6E-8331353DD5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0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126BC-A81B-4375-9526-7F584C59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2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EF410-B6EC-4923-A21B-EC299BA810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4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F4A6742-6D9B-45A1-BC93-7E7322BF61C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t&#7881;%20l&#7879;%20b&#7843;n%20&#273;&#7891;\XIN%20CHA&#768;O%20VIE&#803;&#770;T%20NAM%20-%20FLYCAM%20XUYE&#770;N%20VIE&#803;&#770;T%202020%20-%20HELLO%20VIET%20NAM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-12700" y="3657600"/>
            <a:ext cx="91440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endParaRPr lang="en-US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28600" y="1828800"/>
            <a:ext cx="8686800" cy="3733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CHÀO MỪNG CÁC THẦY CÔ GIÁO</a:t>
            </a: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752600" y="2514600"/>
            <a:ext cx="5705475" cy="893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VỀ DỰ GIỜ LỚP </a:t>
            </a:r>
            <a:r>
              <a:rPr lang="vi-VN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4A2</a:t>
            </a:r>
            <a:endParaRPr lang="vi-VN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401907" y="228600"/>
            <a:ext cx="637049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TRƯỜNG TIỂU HỌC GIA QUẤT</a:t>
            </a:r>
            <a:endParaRPr lang="vi-VN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 animBg="1"/>
      <p:bldP spid="2055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381000"/>
            <a:ext cx="921226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4" descr="Hình ảnh Mặt Trời đẹp nhất (ảnh chụp, 3D, hình vẽ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2616">
            <a:off x="-649288" y="-134938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609600"/>
            <a:ext cx="9347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 descr="Hình ảnh Mặt Trời đẹp nhất (ảnh chụp, 3D, hình vẽ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2616">
            <a:off x="-592138" y="17463"/>
            <a:ext cx="207168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304800" y="39688"/>
            <a:ext cx="8305800" cy="1524000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32-Point Star 2"/>
          <p:cNvSpPr/>
          <p:nvPr/>
        </p:nvSpPr>
        <p:spPr>
          <a:xfrm>
            <a:off x="4084638" y="1563688"/>
            <a:ext cx="2438400" cy="1866900"/>
          </a:xfrm>
          <a:prstGeom prst="star32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2-Point Star 4"/>
          <p:cNvSpPr/>
          <p:nvPr/>
        </p:nvSpPr>
        <p:spPr>
          <a:xfrm>
            <a:off x="6127750" y="2941638"/>
            <a:ext cx="3048000" cy="2286000"/>
          </a:xfrm>
          <a:prstGeom prst="star32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4067175" y="4953000"/>
            <a:ext cx="3049588" cy="1905000"/>
          </a:xfrm>
          <a:prstGeom prst="star3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4" descr="Phim hoạt hình công nghệ xanh ngoài không gian phi hành gia đĩa bay minh  họa cho người ngoài hành tinh | Minh họa AI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309688"/>
            <a:ext cx="3808413" cy="5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ướng dẫn cách xem la bàn định vị và xác định phương hướng chính xác nhất -  KHBVP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25908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Lều cắm trại - lều du lịch 2 người | Thế Giới Cho Bé | Ti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288"/>
            <a:ext cx="287655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Đèn pin sạc điện | Đèn pin LED siêu sáng | Giá Rẻ - META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4532313"/>
            <a:ext cx="33067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Mô hình súng lục kim loại CZ-83 - Súng đồ chơi đạn thạch cao cấ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52400"/>
            <a:ext cx="3028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Thuốc trị đau rát họng ở tr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329113"/>
            <a:ext cx="37560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KỸ THUẬT SỐ :: Ống Kính :: Ống nhòm :: Ống nhòm Nikon 1042 Monarch HG -  Minh thanh digit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2824163"/>
            <a:ext cx="2763837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 descr="Điện Thoại Di động Minh Họa Bản đồ Vị Trí Hình ảnh | Định dạng hình ảnh PSD  611623413| vn.lovepik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2601913"/>
            <a:ext cx="25542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6" descr="Phim Hoạt Hình Phù Hợp Với Ngọn Lửa Minh Họa Hình ảnh | Định dạng hình ảnh  PSD 611747931| vn.lovepik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943100"/>
            <a:ext cx="24987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850"/>
            <a:ext cx="9115425" cy="729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ình ảnh Mặt Trời đẹp nhất (ảnh chụp, 3D, hình vẽ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2616">
            <a:off x="-592138" y="-592138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37" t="14050" r="33971"/>
          <a:stretch/>
        </p:blipFill>
        <p:spPr>
          <a:xfrm>
            <a:off x="922361" y="527718"/>
            <a:ext cx="7529979" cy="640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1250950" y="0"/>
            <a:ext cx="68580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533400"/>
            <a:ext cx="41148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52750" y="2133600"/>
            <a:ext cx="344805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371600" y="3730625"/>
            <a:ext cx="2438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4737100" y="4518025"/>
            <a:ext cx="3962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5359400" y="2909888"/>
            <a:ext cx="54610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49575" y="5257800"/>
            <a:ext cx="2079625" cy="838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-1112838" y="4125913"/>
            <a:ext cx="4746625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2038" y="1293813"/>
            <a:ext cx="2079625" cy="838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13541" r="34187"/>
          <a:stretch>
            <a:fillRect/>
          </a:stretch>
        </p:blipFill>
        <p:spPr bwMode="auto">
          <a:xfrm>
            <a:off x="533400" y="533400"/>
            <a:ext cx="7772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4" t="-266"/>
          <a:stretch>
            <a:fillRect/>
          </a:stretch>
        </p:blipFill>
        <p:spPr bwMode="auto">
          <a:xfrm>
            <a:off x="6350" y="-258763"/>
            <a:ext cx="9021763" cy="711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71600" y="3808413"/>
            <a:ext cx="7656513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4006850"/>
            <a:ext cx="7086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Dũng cảm, kiên trì, can đảm, thích khám phá, cẩn thận, tò mò, bạo gan, ham tìm tòi, sang tạo, bình tĩnh,….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20/09/1519: Magellan bắt đầu hành trình vòng quanh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90773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76200" y="5562600"/>
            <a:ext cx="899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Magenllan – vòng quanh trái đất, thám hiểm ra Thái Bình Dương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195263" y="54864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b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b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hà thám hiểm người Tây Ban Nha Vicente Yanez Pinzon</a:t>
            </a:r>
            <a:r>
              <a:rPr lang="en-US" sz="2400" b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khám phá ra Brazil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 descr="http://nghiencuuquocte.org/wp-content/uploads/2020/01/vice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76200"/>
            <a:ext cx="88296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1000" r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-Point Star 1"/>
          <p:cNvSpPr/>
          <p:nvPr/>
        </p:nvSpPr>
        <p:spPr>
          <a:xfrm>
            <a:off x="1905000" y="1847850"/>
            <a:ext cx="2286000" cy="2057400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 LỊCH</a:t>
            </a:r>
          </a:p>
        </p:txBody>
      </p:sp>
      <p:sp>
        <p:nvSpPr>
          <p:cNvPr id="3" name="16-Point Star 2"/>
          <p:cNvSpPr/>
          <p:nvPr/>
        </p:nvSpPr>
        <p:spPr>
          <a:xfrm>
            <a:off x="5562600" y="1812925"/>
            <a:ext cx="2286000" cy="2057400"/>
          </a:xfrm>
          <a:prstGeom prst="star16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THÁM HIỂM</a:t>
            </a:r>
          </a:p>
        </p:txBody>
      </p:sp>
      <p:pic>
        <p:nvPicPr>
          <p:cNvPr id="31746" name="Picture 2" descr="Máy Bay Phim Hoạt Hình Màu Xanh Hình ảnh | Định dạng hình ảnh PSD  401643305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3390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C 1.38889E-6 0.03495 -0.06389 0.06204 -0.14132 0.06204 C -0.22136 0.06204 -0.28507 0.03495 -0.28507 -1.11111E-6 C -0.28507 -0.03495 -0.34879 -0.06204 -0.42882 -0.06204 C -0.50625 -0.06204 -0.56997 -0.03495 -0.56997 -1.11111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309100" cy="614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0163"/>
            <a:ext cx="9105900" cy="61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52400" y="304800"/>
            <a:ext cx="8758238" cy="195421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en-US" sz="28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52400" y="358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/>
          </a:p>
        </p:txBody>
      </p:sp>
      <p:pic>
        <p:nvPicPr>
          <p:cNvPr id="26628" name="Picture 4" descr="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295400"/>
            <a:ext cx="71723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1042988" y="544513"/>
            <a:ext cx="67056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FF"/>
                </a:solidFill>
                <a:latin typeface="Times New Roman" pitchFamily="18" charset="0"/>
              </a:rPr>
              <a:t>Luyện từ và câu</a:t>
            </a:r>
          </a:p>
        </p:txBody>
      </p:sp>
      <p:grpSp>
        <p:nvGrpSpPr>
          <p:cNvPr id="26630" name="Group 10"/>
          <p:cNvGrpSpPr>
            <a:grpSpLocks/>
          </p:cNvGrpSpPr>
          <p:nvPr/>
        </p:nvGrpSpPr>
        <p:grpSpPr bwMode="auto">
          <a:xfrm>
            <a:off x="76200" y="0"/>
            <a:ext cx="8991600" cy="6705600"/>
            <a:chOff x="48" y="0"/>
            <a:chExt cx="5664" cy="4224"/>
          </a:xfrm>
        </p:grpSpPr>
        <p:sp>
          <p:nvSpPr>
            <p:cNvPr id="26633" name="Line 11"/>
            <p:cNvSpPr>
              <a:spLocks noChangeShapeType="1"/>
            </p:cNvSpPr>
            <p:nvPr/>
          </p:nvSpPr>
          <p:spPr bwMode="auto">
            <a:xfrm>
              <a:off x="288" y="1104"/>
              <a:ext cx="0" cy="2880"/>
            </a:xfrm>
            <a:prstGeom prst="line">
              <a:avLst/>
            </a:prstGeom>
            <a:noFill/>
            <a:ln w="57150">
              <a:pattFill prst="solidDmnd">
                <a:fgClr>
                  <a:srgbClr val="FFFF00"/>
                </a:fgClr>
                <a:bgClr>
                  <a:srgbClr val="27D988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34" name="Line 12"/>
            <p:cNvSpPr>
              <a:spLocks noChangeShapeType="1"/>
            </p:cNvSpPr>
            <p:nvPr/>
          </p:nvSpPr>
          <p:spPr bwMode="auto">
            <a:xfrm>
              <a:off x="5472" y="288"/>
              <a:ext cx="0" cy="2928"/>
            </a:xfrm>
            <a:prstGeom prst="line">
              <a:avLst/>
            </a:prstGeom>
            <a:noFill/>
            <a:ln w="57150">
              <a:pattFill prst="solidDmnd">
                <a:fgClr>
                  <a:srgbClr val="FFFF00"/>
                </a:fgClr>
                <a:bgClr>
                  <a:srgbClr val="27D988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35" name="Line 13"/>
            <p:cNvSpPr>
              <a:spLocks noChangeShapeType="1"/>
            </p:cNvSpPr>
            <p:nvPr/>
          </p:nvSpPr>
          <p:spPr bwMode="auto">
            <a:xfrm>
              <a:off x="192" y="432"/>
              <a:ext cx="0" cy="2880"/>
            </a:xfrm>
            <a:prstGeom prst="line">
              <a:avLst/>
            </a:prstGeom>
            <a:noFill/>
            <a:ln w="57150">
              <a:pattFill prst="plaid">
                <a:fgClr>
                  <a:srgbClr val="FF0066"/>
                </a:fgClr>
                <a:bgClr>
                  <a:srgbClr val="27D988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636" name="Line 14"/>
            <p:cNvSpPr>
              <a:spLocks noChangeShapeType="1"/>
            </p:cNvSpPr>
            <p:nvPr/>
          </p:nvSpPr>
          <p:spPr bwMode="auto">
            <a:xfrm>
              <a:off x="5568" y="1008"/>
              <a:ext cx="0" cy="2928"/>
            </a:xfrm>
            <a:prstGeom prst="line">
              <a:avLst/>
            </a:prstGeom>
            <a:noFill/>
            <a:ln w="57150">
              <a:pattFill prst="plaid">
                <a:fgClr>
                  <a:srgbClr val="FF0066"/>
                </a:fgClr>
                <a:bgClr>
                  <a:srgbClr val="27D988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6637" name="Group 15"/>
            <p:cNvGrpSpPr>
              <a:grpSpLocks/>
            </p:cNvGrpSpPr>
            <p:nvPr/>
          </p:nvGrpSpPr>
          <p:grpSpPr bwMode="auto">
            <a:xfrm>
              <a:off x="48" y="0"/>
              <a:ext cx="5664" cy="4224"/>
              <a:chOff x="48" y="0"/>
              <a:chExt cx="5664" cy="4272"/>
            </a:xfrm>
          </p:grpSpPr>
          <p:pic>
            <p:nvPicPr>
              <p:cNvPr id="26638" name="Picture 16" descr="BAR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4032"/>
                <a:ext cx="508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9" name="Picture 17" descr="BAR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48"/>
                <a:ext cx="508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14" name="AutoShape 18"/>
              <p:cNvSpPr>
                <a:spLocks noChangeArrowheads="1"/>
              </p:cNvSpPr>
              <p:nvPr/>
            </p:nvSpPr>
            <p:spPr bwMode="auto">
              <a:xfrm>
                <a:off x="48" y="48"/>
                <a:ext cx="336" cy="339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15" name="AutoShape 19"/>
              <p:cNvSpPr>
                <a:spLocks noChangeArrowheads="1"/>
              </p:cNvSpPr>
              <p:nvPr/>
            </p:nvSpPr>
            <p:spPr bwMode="auto">
              <a:xfrm>
                <a:off x="5376" y="3936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16" name="AutoShape 20"/>
              <p:cNvSpPr>
                <a:spLocks noChangeArrowheads="1"/>
              </p:cNvSpPr>
              <p:nvPr/>
            </p:nvSpPr>
            <p:spPr bwMode="auto">
              <a:xfrm>
                <a:off x="5376" y="0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17" name="AutoShape 21"/>
              <p:cNvSpPr>
                <a:spLocks noChangeArrowheads="1"/>
              </p:cNvSpPr>
              <p:nvPr/>
            </p:nvSpPr>
            <p:spPr bwMode="auto">
              <a:xfrm>
                <a:off x="48" y="3936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26631" name="Rectangle 22"/>
          <p:cNvSpPr>
            <a:spLocks noChangeArrowheads="1"/>
          </p:cNvSpPr>
          <p:nvPr/>
        </p:nvSpPr>
        <p:spPr bwMode="auto">
          <a:xfrm>
            <a:off x="817563" y="1905000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MRVT : DU LỊCH – THÁM HIỂM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112838" y="2705100"/>
            <a:ext cx="7421562" cy="34432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được những từ ngữ liên quan đến hoạt động du lịch, thám hiểm.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 được đoạn văn về hoạt động du lịch, thám hiểm trong đó sử dụng các từ ngữ tìm được.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52400" y="358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/>
          </a:p>
        </p:txBody>
      </p:sp>
      <p:pic>
        <p:nvPicPr>
          <p:cNvPr id="5124" name="Picture 4" descr="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295400"/>
            <a:ext cx="71723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1042988" y="544513"/>
            <a:ext cx="67056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FF"/>
                </a:solidFill>
                <a:latin typeface="Times New Roman" pitchFamily="18" charset="0"/>
              </a:rPr>
              <a:t>Luyện từ và câu</a:t>
            </a:r>
          </a:p>
        </p:txBody>
      </p:sp>
      <p:grpSp>
        <p:nvGrpSpPr>
          <p:cNvPr id="5126" name="Group 10"/>
          <p:cNvGrpSpPr>
            <a:grpSpLocks/>
          </p:cNvGrpSpPr>
          <p:nvPr/>
        </p:nvGrpSpPr>
        <p:grpSpPr bwMode="auto">
          <a:xfrm>
            <a:off x="76200" y="0"/>
            <a:ext cx="8991600" cy="6705600"/>
            <a:chOff x="48" y="0"/>
            <a:chExt cx="5664" cy="4224"/>
          </a:xfrm>
        </p:grpSpPr>
        <p:sp>
          <p:nvSpPr>
            <p:cNvPr id="5129" name="Line 11"/>
            <p:cNvSpPr>
              <a:spLocks noChangeShapeType="1"/>
            </p:cNvSpPr>
            <p:nvPr/>
          </p:nvSpPr>
          <p:spPr bwMode="auto">
            <a:xfrm>
              <a:off x="288" y="1104"/>
              <a:ext cx="0" cy="2880"/>
            </a:xfrm>
            <a:prstGeom prst="line">
              <a:avLst/>
            </a:prstGeom>
            <a:noFill/>
            <a:ln w="57150">
              <a:pattFill prst="solidDmnd">
                <a:fgClr>
                  <a:srgbClr val="FFFF00"/>
                </a:fgClr>
                <a:bgClr>
                  <a:srgbClr val="27D988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130" name="Line 12"/>
            <p:cNvSpPr>
              <a:spLocks noChangeShapeType="1"/>
            </p:cNvSpPr>
            <p:nvPr/>
          </p:nvSpPr>
          <p:spPr bwMode="auto">
            <a:xfrm>
              <a:off x="5472" y="288"/>
              <a:ext cx="0" cy="2928"/>
            </a:xfrm>
            <a:prstGeom prst="line">
              <a:avLst/>
            </a:prstGeom>
            <a:noFill/>
            <a:ln w="57150">
              <a:pattFill prst="solidDmnd">
                <a:fgClr>
                  <a:srgbClr val="FFFF00"/>
                </a:fgClr>
                <a:bgClr>
                  <a:srgbClr val="27D988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131" name="Line 13"/>
            <p:cNvSpPr>
              <a:spLocks noChangeShapeType="1"/>
            </p:cNvSpPr>
            <p:nvPr/>
          </p:nvSpPr>
          <p:spPr bwMode="auto">
            <a:xfrm>
              <a:off x="192" y="432"/>
              <a:ext cx="0" cy="2880"/>
            </a:xfrm>
            <a:prstGeom prst="line">
              <a:avLst/>
            </a:prstGeom>
            <a:noFill/>
            <a:ln w="57150">
              <a:pattFill prst="plaid">
                <a:fgClr>
                  <a:srgbClr val="FF0066"/>
                </a:fgClr>
                <a:bgClr>
                  <a:srgbClr val="27D988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132" name="Line 14"/>
            <p:cNvSpPr>
              <a:spLocks noChangeShapeType="1"/>
            </p:cNvSpPr>
            <p:nvPr/>
          </p:nvSpPr>
          <p:spPr bwMode="auto">
            <a:xfrm>
              <a:off x="5568" y="1008"/>
              <a:ext cx="0" cy="2928"/>
            </a:xfrm>
            <a:prstGeom prst="line">
              <a:avLst/>
            </a:prstGeom>
            <a:noFill/>
            <a:ln w="57150">
              <a:pattFill prst="plaid">
                <a:fgClr>
                  <a:srgbClr val="FF0066"/>
                </a:fgClr>
                <a:bgClr>
                  <a:srgbClr val="27D988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5133" name="Group 15"/>
            <p:cNvGrpSpPr>
              <a:grpSpLocks/>
            </p:cNvGrpSpPr>
            <p:nvPr/>
          </p:nvGrpSpPr>
          <p:grpSpPr bwMode="auto">
            <a:xfrm>
              <a:off x="48" y="0"/>
              <a:ext cx="5664" cy="4224"/>
              <a:chOff x="48" y="0"/>
              <a:chExt cx="5664" cy="4272"/>
            </a:xfrm>
          </p:grpSpPr>
          <p:pic>
            <p:nvPicPr>
              <p:cNvPr id="5134" name="Picture 16" descr="BAR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4032"/>
                <a:ext cx="508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5" name="Picture 17" descr="BAR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48"/>
                <a:ext cx="508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14" name="AutoShape 18"/>
              <p:cNvSpPr>
                <a:spLocks noChangeArrowheads="1"/>
              </p:cNvSpPr>
              <p:nvPr/>
            </p:nvSpPr>
            <p:spPr bwMode="auto">
              <a:xfrm>
                <a:off x="48" y="48"/>
                <a:ext cx="336" cy="339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15" name="AutoShape 19"/>
              <p:cNvSpPr>
                <a:spLocks noChangeArrowheads="1"/>
              </p:cNvSpPr>
              <p:nvPr/>
            </p:nvSpPr>
            <p:spPr bwMode="auto">
              <a:xfrm>
                <a:off x="5376" y="3936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16" name="AutoShape 20"/>
              <p:cNvSpPr>
                <a:spLocks noChangeArrowheads="1"/>
              </p:cNvSpPr>
              <p:nvPr/>
            </p:nvSpPr>
            <p:spPr bwMode="auto">
              <a:xfrm>
                <a:off x="5376" y="0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17" name="AutoShape 21"/>
              <p:cNvSpPr>
                <a:spLocks noChangeArrowheads="1"/>
              </p:cNvSpPr>
              <p:nvPr/>
            </p:nvSpPr>
            <p:spPr bwMode="auto">
              <a:xfrm>
                <a:off x="48" y="3936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5127" name="Rectangle 22"/>
          <p:cNvSpPr>
            <a:spLocks noChangeArrowheads="1"/>
          </p:cNvSpPr>
          <p:nvPr/>
        </p:nvSpPr>
        <p:spPr bwMode="auto">
          <a:xfrm>
            <a:off x="817563" y="1905000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MRVT : DU LỊCH – THÁM HIỂM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112838" y="2705100"/>
            <a:ext cx="7421562" cy="34432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được những từ ngữ liên quan đến hoạt động du lịch, thám hiểm.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 được đoạn văn về hoạt động du lịch, thám hiểm trong đó sử dụng các từ ngữ tìm được.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1752600" y="981075"/>
            <a:ext cx="617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CHUYẾN ĐI LÝ TƯỞNG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06375"/>
            <a:ext cx="12954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95400"/>
            <a:ext cx="12954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886200"/>
            <a:ext cx="12954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c 5"/>
          <p:cNvSpPr/>
          <p:nvPr/>
        </p:nvSpPr>
        <p:spPr>
          <a:xfrm>
            <a:off x="-1143000" y="1066800"/>
            <a:ext cx="5410200" cy="3013075"/>
          </a:xfrm>
          <a:prstGeom prst="arc">
            <a:avLst>
              <a:gd name="adj1" fmla="val 16200000"/>
              <a:gd name="adj2" fmla="val 2079333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Arc 6"/>
          <p:cNvSpPr/>
          <p:nvPr/>
        </p:nvSpPr>
        <p:spPr>
          <a:xfrm rot="12447055">
            <a:off x="3944938" y="1535113"/>
            <a:ext cx="5410200" cy="3013075"/>
          </a:xfrm>
          <a:prstGeom prst="arc">
            <a:avLst>
              <a:gd name="adj1" fmla="val 16200000"/>
              <a:gd name="adj2" fmla="val 2079333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Arc 7"/>
          <p:cNvSpPr/>
          <p:nvPr/>
        </p:nvSpPr>
        <p:spPr>
          <a:xfrm>
            <a:off x="3267075" y="4745038"/>
            <a:ext cx="5410200" cy="3013075"/>
          </a:xfrm>
          <a:prstGeom prst="arc">
            <a:avLst>
              <a:gd name="adj1" fmla="val 16200000"/>
              <a:gd name="adj2" fmla="val 21034555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5324475"/>
            <a:ext cx="12954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734300" y="6207125"/>
            <a:ext cx="1409700" cy="588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62563" y="4768850"/>
            <a:ext cx="1409700" cy="588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 ĐƯỜNG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21063" y="2178050"/>
            <a:ext cx="1409700" cy="588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THĂM QUAN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7500" y="1106488"/>
            <a:ext cx="1416050" cy="935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 CHỨC, PHỤC VỤ DU LỊCH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5618163" y="481013"/>
            <a:ext cx="2743200" cy="22860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 descr="Hình ảnh Mặt Trời đẹp nhất (ảnh chụp, 3D, hình vẽ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2616">
            <a:off x="-592138" y="93663"/>
            <a:ext cx="207168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57175"/>
            <a:ext cx="9067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4" descr="Hình ảnh Mặt Trời đẹp nhất (ảnh chụp, 3D, hình vẽ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2616">
            <a:off x="-576263" y="-287338"/>
            <a:ext cx="2070101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09600"/>
            <a:ext cx="9477375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 descr="Hình ảnh Mặt Trời đẹp nhất (ảnh chụp, 3D, hình vẽ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2616">
            <a:off x="-820738" y="93663"/>
            <a:ext cx="207168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N CHÀO VIỆT NAM - FLYCAM XUYÊN VIỆT 2020 - HELLO VIET NA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654&quot;&gt;&lt;object type=&quot;3&quot; unique_id=&quot;10655&quot;&gt;&lt;property id=&quot;20148&quot; value=&quot;5&quot;/&gt;&lt;property id=&quot;20300&quot; value=&quot;Slide 3&quot;/&gt;&lt;property id=&quot;20307&quot; value=&quot;277&quot;/&gt;&lt;/object&gt;&lt;object type=&quot;3&quot; unique_id=&quot;10657&quot;&gt;&lt;property id=&quot;20148&quot; value=&quot;5&quot;/&gt;&lt;property id=&quot;20300&quot; value=&quot;Slide 4&quot;/&gt;&lt;property id=&quot;20307&quot; value=&quot;258&quot;/&gt;&lt;/object&gt;&lt;object type=&quot;3&quot; unique_id=&quot;10658&quot;&gt;&lt;property id=&quot;20148&quot; value=&quot;5&quot;/&gt;&lt;property id=&quot;20300&quot; value=&quot;Slide 7&quot;/&gt;&lt;property id=&quot;20307&quot; value=&quot;260&quot;/&gt;&lt;/object&gt;&lt;object type=&quot;3&quot; unique_id=&quot;10659&quot;&gt;&lt;property id=&quot;20148&quot; value=&quot;5&quot;/&gt;&lt;property id=&quot;20300&quot; value=&quot;Slide 13&quot;/&gt;&lt;property id=&quot;20307&quot; value=&quot;261&quot;/&gt;&lt;/object&gt;&lt;object type=&quot;3&quot; unique_id=&quot;11205&quot;&gt;&lt;property id=&quot;20148&quot; value=&quot;5&quot;/&gt;&lt;property id=&quot;20300&quot; value=&quot;Slide 1&quot;/&gt;&lt;property id=&quot;20307&quot; value=&quot;278&quot;/&gt;&lt;/object&gt;&lt;object type=&quot;3&quot; unique_id=&quot;11206&quot;&gt;&lt;property id=&quot;20148&quot; value=&quot;5&quot;/&gt;&lt;property id=&quot;20300&quot; value=&quot;Slide 2&quot;/&gt;&lt;property id=&quot;20307&quot; value=&quot;279&quot;/&gt;&lt;/object&gt;&lt;object type=&quot;3&quot; unique_id=&quot;11207&quot;&gt;&lt;property id=&quot;20148&quot; value=&quot;5&quot;/&gt;&lt;property id=&quot;20300&quot; value=&quot;Slide 5&quot;/&gt;&lt;property id=&quot;20307&quot; value=&quot;280&quot;/&gt;&lt;/object&gt;&lt;object type=&quot;3&quot; unique_id=&quot;11208&quot;&gt;&lt;property id=&quot;20148&quot; value=&quot;5&quot;/&gt;&lt;property id=&quot;20300&quot; value=&quot;Slide 6&quot;/&gt;&lt;property id=&quot;20307&quot; value=&quot;281&quot;/&gt;&lt;/object&gt;&lt;object type=&quot;3&quot; unique_id=&quot;11209&quot;&gt;&lt;property id=&quot;20148&quot; value=&quot;5&quot;/&gt;&lt;property id=&quot;20300&quot; value=&quot;Slide 8&quot;/&gt;&lt;property id=&quot;20307&quot; value=&quot;282&quot;/&gt;&lt;/object&gt;&lt;object type=&quot;3&quot; unique_id=&quot;11210&quot;&gt;&lt;property id=&quot;20148&quot; value=&quot;5&quot;/&gt;&lt;property id=&quot;20300&quot; value=&quot;Slide 9&quot;/&gt;&lt;property id=&quot;20307&quot; value=&quot;283&quot;/&gt;&lt;/object&gt;&lt;object type=&quot;3&quot; unique_id=&quot;11211&quot;&gt;&lt;property id=&quot;20148&quot; value=&quot;5&quot;/&gt;&lt;property id=&quot;20300&quot; value=&quot;Slide 10&quot;/&gt;&lt;property id=&quot;20307&quot; value=&quot;284&quot;/&gt;&lt;/object&gt;&lt;object type=&quot;3&quot; unique_id=&quot;11212&quot;&gt;&lt;property id=&quot;20148&quot; value=&quot;5&quot;/&gt;&lt;property id=&quot;20300&quot; value=&quot;Slide 11&quot;/&gt;&lt;property id=&quot;20307&quot; value=&quot;285&quot;/&gt;&lt;/object&gt;&lt;object type=&quot;3&quot; unique_id=&quot;11213&quot;&gt;&lt;property id=&quot;20148&quot; value=&quot;5&quot;/&gt;&lt;property id=&quot;20300&quot; value=&quot;Slide 12&quot;/&gt;&lt;property id=&quot;20307&quot; value=&quot;286&quot;/&gt;&lt;/object&gt;&lt;/object&gt;&lt;object type=&quot;8&quot; unique_id=&quot;1068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294</Words>
  <Application>Microsoft Office PowerPoint</Application>
  <PresentationFormat>On-screen Show (4:3)</PresentationFormat>
  <Paragraphs>36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PC_ASUS</cp:lastModifiedBy>
  <cp:revision>43</cp:revision>
  <dcterms:created xsi:type="dcterms:W3CDTF">2011-04-01T03:03:53Z</dcterms:created>
  <dcterms:modified xsi:type="dcterms:W3CDTF">2021-05-11T16:30:53Z</dcterms:modified>
</cp:coreProperties>
</file>