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96" r:id="rId3"/>
    <p:sldMasterId id="2147483708" r:id="rId4"/>
    <p:sldMasterId id="2147483720" r:id="rId5"/>
    <p:sldMasterId id="2147483732" r:id="rId6"/>
  </p:sldMasterIdLst>
  <p:notesMasterIdLst>
    <p:notesMasterId r:id="rId39"/>
  </p:notesMasterIdLst>
  <p:sldIdLst>
    <p:sldId id="333" r:id="rId7"/>
    <p:sldId id="320" r:id="rId8"/>
    <p:sldId id="346" r:id="rId9"/>
    <p:sldId id="321" r:id="rId10"/>
    <p:sldId id="335" r:id="rId11"/>
    <p:sldId id="336" r:id="rId12"/>
    <p:sldId id="262" r:id="rId13"/>
    <p:sldId id="284" r:id="rId14"/>
    <p:sldId id="283" r:id="rId15"/>
    <p:sldId id="337" r:id="rId16"/>
    <p:sldId id="291" r:id="rId17"/>
    <p:sldId id="292" r:id="rId18"/>
    <p:sldId id="295" r:id="rId19"/>
    <p:sldId id="300" r:id="rId20"/>
    <p:sldId id="338" r:id="rId21"/>
    <p:sldId id="339" r:id="rId22"/>
    <p:sldId id="322" r:id="rId23"/>
    <p:sldId id="323" r:id="rId24"/>
    <p:sldId id="324" r:id="rId25"/>
    <p:sldId id="307" r:id="rId26"/>
    <p:sldId id="308" r:id="rId27"/>
    <p:sldId id="309" r:id="rId28"/>
    <p:sldId id="341" r:id="rId29"/>
    <p:sldId id="325" r:id="rId30"/>
    <p:sldId id="326" r:id="rId31"/>
    <p:sldId id="327" r:id="rId32"/>
    <p:sldId id="328" r:id="rId33"/>
    <p:sldId id="329" r:id="rId34"/>
    <p:sldId id="330" r:id="rId35"/>
    <p:sldId id="343" r:id="rId36"/>
    <p:sldId id="344" r:id="rId37"/>
    <p:sldId id="271" r:id="rId38"/>
  </p:sldIdLst>
  <p:sldSz cx="9144000" cy="6858000" type="screen4x3"/>
  <p:notesSz cx="6858000" cy="9144000"/>
  <p:custDataLst>
    <p:tags r:id="rId4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CC3300"/>
    <a:srgbClr val="0066FF"/>
    <a:srgbClr val="0069B8"/>
    <a:srgbClr val="BC04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71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A25AE9-4272-459C-939F-D1505783F18D}" type="datetimeFigureOut">
              <a:rPr lang="en-US" smtClean="0"/>
              <a:pPr/>
              <a:t>5/11/2021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E49FE9-837F-485B-8B2F-9A83DD1201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4453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E49FE9-837F-485B-8B2F-9A83DD1201E8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603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59A0C7-9E07-4A29-A9BD-31F2EE31B551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6733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15485-3F6B-4B03-A8C5-9120DD0115A9}" type="datetimeFigureOut">
              <a:rPr lang="en-US" smtClean="0"/>
              <a:pPr/>
              <a:t>5/11/2021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FD53E-6BFE-4477-907C-A87F66A636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784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15485-3F6B-4B03-A8C5-9120DD0115A9}" type="datetimeFigureOut">
              <a:rPr lang="en-US" smtClean="0"/>
              <a:pPr/>
              <a:t>5/11/2021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FD53E-6BFE-4477-907C-A87F66A636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7888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15485-3F6B-4B03-A8C5-9120DD0115A9}" type="datetimeFigureOut">
              <a:rPr lang="en-US" smtClean="0"/>
              <a:pPr/>
              <a:t>5/11/2021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FD53E-6BFE-4477-907C-A87F66A636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0776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81774C-37B4-445A-A6EF-9D8CE96F7006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GV: Lê Thị Xuân Huyền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22C3F4-E586-4D8E-8811-8E30A07C3CF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0680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E738C1-A52B-49B3-A676-4A4C39C2ED0E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GV: Lê Thị Xuân Huyền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DE3DD4-BF50-4B3B-BCDF-C745E57CD2F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3105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E07477-B3AF-415A-B241-43A60DD67172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GV: Lê Thị Xuân Huyền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8F171B-2DDF-47F2-8617-4E142192FED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2938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20DD43-8EE6-41EF-85F6-AB23263BEE78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GV: Lê Thị Xuân Huyền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5035DB-D5ED-497C-8D05-03559224E16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5616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8E22F6-24D4-4A72-8088-E615E74BCE8D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GV: Lê Thị Xuân Huyền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650FC7-BF1D-4B20-A9CF-87639F517A8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7893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BBAB9A-CDF4-4263-B7FA-E66D9B46FF22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GV: Lê Thị Xuân Huyền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BD1F07-E78D-42C0-869D-6A0CA212332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7751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6CE530-049C-44DF-A3D1-699DC916B3E7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GV: Lê Thị Xuân Huyền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0C65AB-A52F-40E2-9AAA-B56A5A3BD86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8006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DDC4F1-EA95-4296-98C5-7BC1A8A83B07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GV: Lê Thị Xuân Huyền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4E9C69-8032-46CD-B88F-1C81388198D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439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15485-3F6B-4B03-A8C5-9120DD0115A9}" type="datetimeFigureOut">
              <a:rPr lang="en-US" smtClean="0"/>
              <a:pPr/>
              <a:t>5/11/2021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FD53E-6BFE-4477-907C-A87F66A636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562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9BA180-F520-4C59-937E-1512C17B6EB5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GV: Lê Thị Xuân Huyền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4FEC68-BA83-4FB1-9ED9-B0F178AD55C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4601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171AA6-6AD4-43A8-BEE4-67E0B18C980F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GV: Lê Thị Xuân Huyền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46603A-3FB9-45F8-B10B-E3EF6F8DEC0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0532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3B374A-CD8A-458B-8776-5D7BBD146F84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GV: Lê Thị Xuân Huyền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CFB074-E24F-4883-8D68-CA66AD1F5A9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5271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81774C-37B4-445A-A6EF-9D8CE96F7006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GV: Lê Thị Xuân Huyền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22C3F4-E586-4D8E-8811-8E30A07C3CF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1490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E738C1-A52B-49B3-A676-4A4C39C2ED0E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GV: Lê Thị Xuân Huyền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DE3DD4-BF50-4B3B-BCDF-C745E57CD2F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0552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E07477-B3AF-415A-B241-43A60DD67172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GV: Lê Thị Xuân Huyền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8F171B-2DDF-47F2-8617-4E142192FED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8833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20DD43-8EE6-41EF-85F6-AB23263BEE78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GV: Lê Thị Xuân Huyền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5035DB-D5ED-497C-8D05-03559224E16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7845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8E22F6-24D4-4A72-8088-E615E74BCE8D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GV: Lê Thị Xuân Huyền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650FC7-BF1D-4B20-A9CF-87639F517A8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5711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BBAB9A-CDF4-4263-B7FA-E66D9B46FF22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GV: Lê Thị Xuân Huyền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BD1F07-E78D-42C0-869D-6A0CA212332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1653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6CE530-049C-44DF-A3D1-699DC916B3E7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GV: Lê Thị Xuân Huyền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0C65AB-A52F-40E2-9AAA-B56A5A3BD86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5855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15485-3F6B-4B03-A8C5-9120DD0115A9}" type="datetimeFigureOut">
              <a:rPr lang="en-US" smtClean="0"/>
              <a:pPr/>
              <a:t>5/11/2021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FD53E-6BFE-4477-907C-A87F66A636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1598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DDC4F1-EA95-4296-98C5-7BC1A8A83B07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GV: Lê Thị Xuân Huyền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4E9C69-8032-46CD-B88F-1C81388198D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9114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9BA180-F520-4C59-937E-1512C17B6EB5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GV: Lê Thị Xuân Huyền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4FEC68-BA83-4FB1-9ED9-B0F178AD55C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2316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171AA6-6AD4-43A8-BEE4-67E0B18C980F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GV: Lê Thị Xuân Huyền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46603A-3FB9-45F8-B10B-E3EF6F8DEC0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229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3B374A-CD8A-458B-8776-5D7BBD146F84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GV: Lê Thị Xuân Huyền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CFB074-E24F-4883-8D68-CA66AD1F5A9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9088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81774C-37B4-445A-A6EF-9D8CE96F7006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GV: Lê Thị Xuân Huyền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22C3F4-E586-4D8E-8811-8E30A07C3CF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1490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E738C1-A52B-49B3-A676-4A4C39C2ED0E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GV: Lê Thị Xuân Huyền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DE3DD4-BF50-4B3B-BCDF-C745E57CD2F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0552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E07477-B3AF-415A-B241-43A60DD67172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GV: Lê Thị Xuân Huyền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8F171B-2DDF-47F2-8617-4E142192FED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8833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20DD43-8EE6-41EF-85F6-AB23263BEE78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GV: Lê Thị Xuân Huyền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5035DB-D5ED-497C-8D05-03559224E16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7845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8E22F6-24D4-4A72-8088-E615E74BCE8D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GV: Lê Thị Xuân Huyền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650FC7-BF1D-4B20-A9CF-87639F517A8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57111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BBAB9A-CDF4-4263-B7FA-E66D9B46FF22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GV: Lê Thị Xuân Huyền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BD1F07-E78D-42C0-869D-6A0CA212332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165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15485-3F6B-4B03-A8C5-9120DD0115A9}" type="datetimeFigureOut">
              <a:rPr lang="en-US" smtClean="0"/>
              <a:pPr/>
              <a:t>5/11/2021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FD53E-6BFE-4477-907C-A87F66A636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3519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6CE530-049C-44DF-A3D1-699DC916B3E7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GV: Lê Thị Xuân Huyền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0C65AB-A52F-40E2-9AAA-B56A5A3BD86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5855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DDC4F1-EA95-4296-98C5-7BC1A8A83B07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GV: Lê Thị Xuân Huyền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4E9C69-8032-46CD-B88F-1C81388198D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9114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9BA180-F520-4C59-937E-1512C17B6EB5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GV: Lê Thị Xuân Huyền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4FEC68-BA83-4FB1-9ED9-B0F178AD55C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2316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171AA6-6AD4-43A8-BEE4-67E0B18C980F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GV: Lê Thị Xuân Huyền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46603A-3FB9-45F8-B10B-E3EF6F8DEC0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2291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3B374A-CD8A-458B-8776-5D7BBD146F84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GV: Lê Thị Xuân Huyền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CFB074-E24F-4883-8D68-CA66AD1F5A9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90886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81774C-37B4-445A-A6EF-9D8CE96F7006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GV: Lê Thị Xuân Huyền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22C3F4-E586-4D8E-8811-8E30A07C3CF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22629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E738C1-A52B-49B3-A676-4A4C39C2ED0E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GV: Lê Thị Xuân Huyền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DE3DD4-BF50-4B3B-BCDF-C745E57CD2F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9281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E07477-B3AF-415A-B241-43A60DD67172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GV: Lê Thị Xuân Huyền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8F171B-2DDF-47F2-8617-4E142192FED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22350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20DD43-8EE6-41EF-85F6-AB23263BEE78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GV: Lê Thị Xuân Huyền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5035DB-D5ED-497C-8D05-03559224E16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0788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8E22F6-24D4-4A72-8088-E615E74BCE8D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GV: Lê Thị Xuân Huyền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650FC7-BF1D-4B20-A9CF-87639F517A8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230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15485-3F6B-4B03-A8C5-9120DD0115A9}" type="datetimeFigureOut">
              <a:rPr lang="en-US" smtClean="0"/>
              <a:pPr/>
              <a:t>5/11/2021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FD53E-6BFE-4477-907C-A87F66A636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17963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BBAB9A-CDF4-4263-B7FA-E66D9B46FF22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GV: Lê Thị Xuân Huyền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BD1F07-E78D-42C0-869D-6A0CA212332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96748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6CE530-049C-44DF-A3D1-699DC916B3E7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GV: Lê Thị Xuân Huyền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0C65AB-A52F-40E2-9AAA-B56A5A3BD86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61172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DDC4F1-EA95-4296-98C5-7BC1A8A83B07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GV: Lê Thị Xuân Huyền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4E9C69-8032-46CD-B88F-1C81388198D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98799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9BA180-F520-4C59-937E-1512C17B6EB5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GV: Lê Thị Xuân Huyền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4FEC68-BA83-4FB1-9ED9-B0F178AD55C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49562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171AA6-6AD4-43A8-BEE4-67E0B18C980F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GV: Lê Thị Xuân Huyền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46603A-3FB9-45F8-B10B-E3EF6F8DEC0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02339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3B374A-CD8A-458B-8776-5D7BBD146F84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GV: Lê Thị Xuân Huyền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CFB074-E24F-4883-8D68-CA66AD1F5A9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50773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8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3CE22C-B161-4D1F-B567-BA0550CFD97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155738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27F892-AA43-4274-8B43-48C5F9AF5A7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42734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6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BB79D2-E5A8-452B-928E-9FFB737C5E3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864064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4201FF-6C33-4CE2-BF4D-EE570CCA6A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6201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15485-3F6B-4B03-A8C5-9120DD0115A9}" type="datetimeFigureOut">
              <a:rPr lang="en-US" smtClean="0"/>
              <a:pPr/>
              <a:t>5/11/2021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FD53E-6BFE-4477-907C-A87F66A636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40860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6B037E-795B-4956-83A8-7AB2A99DF71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745091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A4F445-9328-40AC-B5F9-9E7AB93D35E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392907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F59488-ED46-4860-88E7-7683A97E770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104634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1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A9BCF-5D80-431E-98EA-BBB535CD64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929887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6BA0C2-8BE8-4C4A-8FC6-157AE9446E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666177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2D1FC2-1C06-4515-9EBE-79CA2EAFB18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046038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0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0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173250-BB1B-4E18-9CF0-D9261EF1BA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91773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15485-3F6B-4B03-A8C5-9120DD0115A9}" type="datetimeFigureOut">
              <a:rPr lang="en-US" smtClean="0"/>
              <a:pPr/>
              <a:t>5/11/2021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FD53E-6BFE-4477-907C-A87F66A636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118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15485-3F6B-4B03-A8C5-9120DD0115A9}" type="datetimeFigureOut">
              <a:rPr lang="en-US" smtClean="0"/>
              <a:pPr/>
              <a:t>5/11/2021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FD53E-6BFE-4477-907C-A87F66A636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477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15485-3F6B-4B03-A8C5-9120DD0115A9}" type="datetimeFigureOut">
              <a:rPr lang="en-US" smtClean="0"/>
              <a:pPr/>
              <a:t>5/11/2021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FD53E-6BFE-4477-907C-A87F66A636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121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015485-3F6B-4B03-A8C5-9120DD0115A9}" type="datetimeFigureOut">
              <a:rPr lang="en-US" smtClean="0"/>
              <a:pPr/>
              <a:t>5/11/2021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6FD53E-6BFE-4477-907C-A87F66A636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84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85964BE-09F2-43C9-A2B3-1EF610FD97C4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cs typeface="Arial" charset="0"/>
              </a:rPr>
              <a:t>GV: Lê Thị Xuân Huyền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7DBE9B8-FBB9-4860-BEF1-353617700C1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510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85964BE-09F2-43C9-A2B3-1EF610FD97C4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cs typeface="Arial" charset="0"/>
              </a:rPr>
              <a:t>GV: Lê Thị Xuân Huyền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7DBE9B8-FBB9-4860-BEF1-353617700C1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814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85964BE-09F2-43C9-A2B3-1EF610FD97C4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cs typeface="Arial" charset="0"/>
              </a:rPr>
              <a:t>GV: Lê Thị Xuân Huyền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7DBE9B8-FBB9-4860-BEF1-353617700C1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814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85964BE-09F2-43C9-A2B3-1EF610FD97C4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cs typeface="Arial" charset="0"/>
              </a:rPr>
              <a:t>GV: Lê Thị Xuân Huyền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7DBE9B8-FBB9-4860-BEF1-353617700C1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76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sldNum="0" hd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1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Verdana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1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Verdana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14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572B5AE-E406-44E8-A8F5-F6D2AFFE3B4C}" type="slidenum">
              <a:rPr lang="en-US" altLang="en-US">
                <a:latin typeface="Verdana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50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51.xml"/><Relationship Id="rId1" Type="http://schemas.openxmlformats.org/officeDocument/2006/relationships/tags" Target="../tags/tag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jpeg"/><Relationship Id="rId3" Type="http://schemas.openxmlformats.org/officeDocument/2006/relationships/image" Target="../media/image7.jpeg"/><Relationship Id="rId7" Type="http://schemas.openxmlformats.org/officeDocument/2006/relationships/image" Target="../media/image12.png"/><Relationship Id="rId12" Type="http://schemas.openxmlformats.org/officeDocument/2006/relationships/image" Target="../media/image17.jpeg"/><Relationship Id="rId2" Type="http://schemas.openxmlformats.org/officeDocument/2006/relationships/slideLayout" Target="../slideLayouts/slideLayout51.xml"/><Relationship Id="rId1" Type="http://schemas.openxmlformats.org/officeDocument/2006/relationships/tags" Target="../tags/tag8.x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5" Type="http://schemas.microsoft.com/office/2007/relationships/hdphoto" Target="../media/hdphoto1.wdp"/><Relationship Id="rId10" Type="http://schemas.openxmlformats.org/officeDocument/2006/relationships/image" Target="../media/image15.jpeg"/><Relationship Id="rId4" Type="http://schemas.openxmlformats.org/officeDocument/2006/relationships/image" Target="../media/image8.png"/><Relationship Id="rId9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2.xml"/><Relationship Id="rId4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3.xml"/><Relationship Id="rId4" Type="http://schemas.openxmlformats.org/officeDocument/2006/relationships/image" Target="../media/image32.gi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microsoft.com/office/2007/relationships/hdphoto" Target="../media/hdphoto2.wdp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12" name="Rectangle 12"/>
          <p:cNvSpPr>
            <a:spLocks noChangeArrowheads="1"/>
          </p:cNvSpPr>
          <p:nvPr/>
        </p:nvSpPr>
        <p:spPr bwMode="auto">
          <a:xfrm>
            <a:off x="533400" y="5486400"/>
            <a:ext cx="3657600" cy="990600"/>
          </a:xfrm>
          <a:prstGeom prst="rect">
            <a:avLst/>
          </a:prstGeom>
          <a:noFill/>
          <a:ln w="57150" cmpd="thickThin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130000"/>
              </a:lnSpc>
              <a:spcAft>
                <a:spcPct val="25000"/>
              </a:spcAft>
            </a:pPr>
            <a:endParaRPr lang="en-US" sz="32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384013" name="Rectangle 13"/>
          <p:cNvSpPr>
            <a:spLocks noChangeArrowheads="1"/>
          </p:cNvSpPr>
          <p:nvPr/>
        </p:nvSpPr>
        <p:spPr bwMode="auto">
          <a:xfrm>
            <a:off x="609600" y="1600200"/>
            <a:ext cx="609600" cy="990600"/>
          </a:xfrm>
          <a:prstGeom prst="rect">
            <a:avLst/>
          </a:prstGeom>
          <a:noFill/>
          <a:ln w="57150" cmpd="thickThin">
            <a:noFill/>
            <a:miter lim="800000"/>
            <a:headEnd/>
            <a:tailEnd/>
          </a:ln>
          <a:effectLst>
            <a:outerShdw dist="25400" algn="ctr" rotWithShape="0">
              <a:srgbClr val="FFFF99"/>
            </a:outerShdw>
          </a:effectLst>
        </p:spPr>
        <p:txBody>
          <a:bodyPr anchor="ctr"/>
          <a:lstStyle/>
          <a:p>
            <a:pPr algn="l">
              <a:lnSpc>
                <a:spcPct val="130000"/>
              </a:lnSpc>
              <a:spcAft>
                <a:spcPct val="25000"/>
              </a:spcAft>
              <a:defRPr/>
            </a:pPr>
            <a:r>
              <a:rPr lang="en-US" sz="4400" b="1">
                <a:solidFill>
                  <a:srgbClr val="FF0066"/>
                </a:solidFill>
                <a:latin typeface=".VnAvant" pitchFamily="34" charset="0"/>
              </a:rPr>
              <a:t>?</a:t>
            </a: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2743200" y="2590800"/>
            <a:ext cx="3886200" cy="3124200"/>
            <a:chOff x="3264" y="960"/>
            <a:chExt cx="1717" cy="1728"/>
          </a:xfrm>
        </p:grpSpPr>
        <p:graphicFrame>
          <p:nvGraphicFramePr>
            <p:cNvPr id="3074" name="Object 2"/>
            <p:cNvGraphicFramePr>
              <a:graphicFrameLocks noChangeAspect="1"/>
            </p:cNvGraphicFramePr>
            <p:nvPr/>
          </p:nvGraphicFramePr>
          <p:xfrm>
            <a:off x="3264" y="960"/>
            <a:ext cx="1717" cy="17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6" name="Image" r:id="rId4" imgW="740477" imgH="745237" progId="">
                    <p:embed/>
                  </p:oleObj>
                </mc:Choice>
                <mc:Fallback>
                  <p:oleObj name="Image" r:id="rId4" imgW="740477" imgH="745237" progId="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64" y="960"/>
                          <a:ext cx="1717" cy="172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086" name="AutoShape 16"/>
            <p:cNvSpPr>
              <a:spLocks noChangeArrowheads="1"/>
            </p:cNvSpPr>
            <p:nvPr/>
          </p:nvSpPr>
          <p:spPr bwMode="auto">
            <a:xfrm rot="5534928" flipH="1">
              <a:off x="4416" y="1593"/>
              <a:ext cx="48" cy="432"/>
            </a:xfrm>
            <a:prstGeom prst="triangle">
              <a:avLst>
                <a:gd name="adj" fmla="val 50000"/>
              </a:avLst>
            </a:prstGeom>
            <a:solidFill>
              <a:srgbClr val="FF0066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7" name="AutoShape 17"/>
            <p:cNvSpPr>
              <a:spLocks noChangeArrowheads="1"/>
            </p:cNvSpPr>
            <p:nvPr/>
          </p:nvSpPr>
          <p:spPr bwMode="auto">
            <a:xfrm rot="-3663907">
              <a:off x="3875" y="1552"/>
              <a:ext cx="47" cy="303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84018" name="Rectangle 18"/>
          <p:cNvSpPr>
            <a:spLocks noChangeArrowheads="1"/>
          </p:cNvSpPr>
          <p:nvPr/>
        </p:nvSpPr>
        <p:spPr bwMode="auto">
          <a:xfrm>
            <a:off x="2514600" y="5486400"/>
            <a:ext cx="6019800" cy="1066800"/>
          </a:xfrm>
          <a:prstGeom prst="rect">
            <a:avLst/>
          </a:prstGeom>
          <a:noFill/>
          <a:ln w="57150" cmpd="thickThin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130000"/>
              </a:lnSpc>
              <a:spcAft>
                <a:spcPct val="25000"/>
              </a:spcAft>
            </a:pPr>
            <a:r>
              <a:rPr lang="en-US" sz="3200" b="1">
                <a:solidFill>
                  <a:srgbClr val="FF0000"/>
                </a:solidFill>
                <a:latin typeface=".VnAvant" pitchFamily="34" charset="0"/>
              </a:rPr>
              <a:t>10 giê 15 phót</a:t>
            </a:r>
          </a:p>
        </p:txBody>
      </p:sp>
      <p:sp>
        <p:nvSpPr>
          <p:cNvPr id="384019" name="Text Box 19"/>
          <p:cNvSpPr txBox="1">
            <a:spLocks noChangeArrowheads="1"/>
          </p:cNvSpPr>
          <p:nvPr/>
        </p:nvSpPr>
        <p:spPr bwMode="auto">
          <a:xfrm>
            <a:off x="1143000" y="1985963"/>
            <a:ext cx="7467600" cy="528637"/>
          </a:xfrm>
          <a:prstGeom prst="rect">
            <a:avLst/>
          </a:prstGeom>
          <a:solidFill>
            <a:srgbClr val="FFFF00"/>
          </a:solidFill>
          <a:ln w="9525" algn="ctr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CC"/>
                </a:solidFill>
                <a:latin typeface="Times New Roman" pitchFamily="18" charset="0"/>
              </a:rPr>
              <a:t>Em hãy đọc giờ trên đồng hồ</a:t>
            </a:r>
          </a:p>
        </p:txBody>
      </p:sp>
      <p:pic>
        <p:nvPicPr>
          <p:cNvPr id="3083" name="Picture 13" descr="D:\131015Hinh-nen-popowerpoint-quyen-sach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WordArt 8">
            <a:hlinkClick r:id="" action="ppaction://noaction">
              <a:snd r:embed="rId7" name="applause.wav"/>
            </a:hlinkClick>
          </p:cNvPr>
          <p:cNvSpPr>
            <a:spLocks noChangeArrowheads="1" noChangeShapeType="1" noTextEdit="1"/>
          </p:cNvSpPr>
          <p:nvPr/>
        </p:nvSpPr>
        <p:spPr bwMode="auto">
          <a:xfrm>
            <a:off x="533400" y="457200"/>
            <a:ext cx="8247063" cy="5851004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028844"/>
              </a:avLst>
            </a:prstTxWarp>
          </a:bodyPr>
          <a:lstStyle/>
          <a:p>
            <a:pPr algn="ctr"/>
            <a:r>
              <a:rPr lang="en-US" sz="6000" b="1" kern="10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6000" b="1" kern="1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kern="10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6000" b="1" kern="1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kern="10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b="1" kern="1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6000" b="1" kern="10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6000" b="1" kern="1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kern="10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6000" b="1" kern="1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kern="10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6000" b="1" kern="1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kern="10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6000" b="1" kern="1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WordArt 9"/>
          <p:cNvSpPr>
            <a:spLocks noChangeArrowheads="1" noChangeShapeType="1" noTextEdit="1"/>
          </p:cNvSpPr>
          <p:nvPr/>
        </p:nvSpPr>
        <p:spPr bwMode="auto">
          <a:xfrm>
            <a:off x="2133600" y="1524000"/>
            <a:ext cx="48006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sz="3200" b="1" i="1" kern="10" dirty="0" smtClean="0">
                <a:ln>
                  <a:solidFill>
                    <a:srgbClr val="CC33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 </a:t>
            </a:r>
            <a:r>
              <a:rPr lang="en-US" sz="3200" b="1" i="1" kern="10" dirty="0">
                <a:ln>
                  <a:solidFill>
                    <a:srgbClr val="CC33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</a:p>
        </p:txBody>
      </p:sp>
      <p:sp>
        <p:nvSpPr>
          <p:cNvPr id="13" name="WordArt 9"/>
          <p:cNvSpPr>
            <a:spLocks noChangeArrowheads="1" noChangeShapeType="1" noTextEdit="1"/>
          </p:cNvSpPr>
          <p:nvPr/>
        </p:nvSpPr>
        <p:spPr bwMode="auto">
          <a:xfrm>
            <a:off x="2052827" y="5851004"/>
            <a:ext cx="48006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sz="3200" b="1" i="1" kern="10" dirty="0" err="1" smtClean="0">
                <a:ln>
                  <a:solidFill>
                    <a:srgbClr val="CC33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vi-VN" sz="3200" b="1" i="1" kern="10" dirty="0">
                <a:ln>
                  <a:solidFill>
                    <a:srgbClr val="CC33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viên: </a:t>
            </a:r>
            <a:r>
              <a:rPr lang="vi-VN" sz="3200" b="1" i="1" kern="10" dirty="0" smtClean="0">
                <a:ln>
                  <a:solidFill>
                    <a:srgbClr val="CC33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Nguyễn Thanh Loan</a:t>
            </a:r>
            <a:endParaRPr lang="en-US" sz="3200" b="1" i="1" kern="10" dirty="0">
              <a:ln>
                <a:solidFill>
                  <a:srgbClr val="CC3300"/>
                </a:solidFill>
                <a:prstDash val="solid"/>
              </a:ln>
              <a:solidFill>
                <a:srgbClr val="C00000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WordArt 9"/>
          <p:cNvSpPr>
            <a:spLocks noChangeArrowheads="1" noChangeShapeType="1" noTextEdit="1"/>
          </p:cNvSpPr>
          <p:nvPr/>
        </p:nvSpPr>
        <p:spPr bwMode="auto">
          <a:xfrm>
            <a:off x="2256631" y="3148838"/>
            <a:ext cx="48006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vi-VN" sz="3200" b="1" i="1" kern="10" dirty="0" smtClean="0">
                <a:ln>
                  <a:solidFill>
                    <a:srgbClr val="CC33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2</a:t>
            </a:r>
            <a:endParaRPr lang="en-US" sz="3200" b="1" i="1" kern="10" dirty="0">
              <a:ln>
                <a:solidFill>
                  <a:srgbClr val="CC3300"/>
                </a:solidFill>
                <a:prstDash val="solid"/>
              </a:ln>
              <a:solidFill>
                <a:srgbClr val="C00000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8" presetClass="entr" presetSubtype="0" repeatCount="indefinite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1" dur="9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2" dur="910" fill="hold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12" decel="50000" autoRev="1" fill="hold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72" fill="hold">
                                          <p:stCondLst>
                                            <p:cond delay="172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8" presetClass="entr" presetSubtype="0" repeatCount="indefinite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8" dur="9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9" dur="910" fill="hold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12" decel="50000" autoRev="1" fill="hold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72" fill="hold">
                                          <p:stCondLst>
                                            <p:cond delay="172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8" presetClass="entr" presetSubtype="0" repeatCount="indefinite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5" dur="9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6" dur="910" fill="hold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12" decel="50000" autoRev="1" fill="hold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72" fill="hold">
                                          <p:stCondLst>
                                            <p:cond delay="172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3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3516" y="609600"/>
            <a:ext cx="2455218" cy="11430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121024" y="2011971"/>
            <a:ext cx="8794376" cy="1340829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charset="0"/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thẳm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lnSpc>
                <a:spcPct val="150000"/>
              </a:lnSpc>
              <a:buFont typeface="Arial" charset="0"/>
              <a:buNone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Font typeface="Arial" charset="0"/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7980901" y="2238624"/>
            <a:ext cx="172499" cy="46761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4648200" y="2228828"/>
            <a:ext cx="172499" cy="46761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4059647" y="2937539"/>
            <a:ext cx="172499" cy="46761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7674563" y="2895600"/>
            <a:ext cx="140324" cy="46761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7772400" y="2961382"/>
            <a:ext cx="140324" cy="46761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Horizontal Scroll 8"/>
          <p:cNvSpPr/>
          <p:nvPr/>
        </p:nvSpPr>
        <p:spPr>
          <a:xfrm>
            <a:off x="1370390" y="4419600"/>
            <a:ext cx="6413730" cy="1219200"/>
          </a:xfrm>
          <a:prstGeom prst="horizontalScroll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thong 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59340" y="2170249"/>
            <a:ext cx="16888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54481" y="2170248"/>
            <a:ext cx="9605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59214" y="2908704"/>
            <a:ext cx="19052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173031" y="2908705"/>
            <a:ext cx="7777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2897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0086" y="652287"/>
            <a:ext cx="2455218" cy="1143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sz="40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0" y="1084171"/>
            <a:ext cx="9144000" cy="3119068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charset="0"/>
              <a:buNone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Font typeface="Arial" charset="0"/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ván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 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nệp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chưng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cựa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4488895" y="2840430"/>
            <a:ext cx="172499" cy="46761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6590544" y="2857254"/>
            <a:ext cx="172499" cy="46761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6795251" y="2109888"/>
            <a:ext cx="172499" cy="46761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1835019" y="3585183"/>
            <a:ext cx="172499" cy="46761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1911219" y="3595601"/>
            <a:ext cx="172499" cy="46761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2140701" y="2840430"/>
            <a:ext cx="172499" cy="4572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798201" y="2074393"/>
            <a:ext cx="2454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ván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82573" y="2074468"/>
            <a:ext cx="23391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nệp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26105" y="2807860"/>
            <a:ext cx="15872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08060" y="2812778"/>
            <a:ext cx="15824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cựa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3537023"/>
            <a:ext cx="18149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mao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05254" y="2812777"/>
            <a:ext cx="8915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8" name="Horizontal Scroll 17"/>
          <p:cNvSpPr/>
          <p:nvPr/>
        </p:nvSpPr>
        <p:spPr>
          <a:xfrm>
            <a:off x="1370390" y="4419600"/>
            <a:ext cx="6413730" cy="1219200"/>
          </a:xfrm>
          <a:prstGeom prst="horizontalScroll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dõng</a:t>
            </a:r>
            <a:r>
              <a:rPr 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dạc</a:t>
            </a:r>
            <a:r>
              <a:rPr 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57021721"/>
      </p:ext>
    </p:extLst>
  </p:cSld>
  <p:clrMapOvr>
    <a:masterClrMapping/>
  </p:clrMapOvr>
  <p:transition spd="slow" advTm="82168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6" grpId="0"/>
      <p:bldP spid="17" grpId="0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0086" y="652287"/>
            <a:ext cx="2455218" cy="1143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sz="40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0" y="796026"/>
            <a:ext cx="9144000" cy="2314343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charset="0"/>
              <a:buNone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Font typeface="Arial" charset="0"/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 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Mị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Nương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đùng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đùng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giận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8681831" y="1887942"/>
            <a:ext cx="172499" cy="467618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3984884" y="1795287"/>
            <a:ext cx="172499" cy="467618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8436622" y="2509980"/>
            <a:ext cx="172499" cy="467618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8512822" y="2520398"/>
            <a:ext cx="172499" cy="467618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3361328" y="2562703"/>
            <a:ext cx="172499" cy="45720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-82664" y="2525594"/>
            <a:ext cx="34884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ùng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đùng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giận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7" name="Horizontal Scroll 16"/>
          <p:cNvSpPr/>
          <p:nvPr/>
        </p:nvSpPr>
        <p:spPr>
          <a:xfrm>
            <a:off x="956981" y="4114800"/>
            <a:ext cx="7163664" cy="1638113"/>
          </a:xfrm>
          <a:prstGeom prst="horizontalScroll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57021721"/>
      </p:ext>
    </p:extLst>
  </p:cSld>
  <p:clrMapOvr>
    <a:masterClrMapping/>
  </p:clrMapOvr>
  <p:transition spd="slow" advTm="72739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0086" y="674162"/>
            <a:ext cx="2455218" cy="1143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sz="40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0" y="1817162"/>
            <a:ext cx="9144000" cy="2602438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charset="0"/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lụt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80066" y="2719194"/>
            <a:ext cx="26805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48400" y="1988805"/>
            <a:ext cx="19564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42885" y="3446233"/>
            <a:ext cx="17011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hịu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thua</a:t>
            </a:r>
            <a:endParaRPr lang="en-US" sz="3200" dirty="0">
              <a:solidFill>
                <a:srgbClr val="FF0000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1715931" y="2782982"/>
            <a:ext cx="172499" cy="4572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1987664" y="2059531"/>
            <a:ext cx="172499" cy="4572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4996834" y="2782982"/>
            <a:ext cx="172499" cy="4572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3437947" y="3454720"/>
            <a:ext cx="172499" cy="46761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3514147" y="3465138"/>
            <a:ext cx="172499" cy="46761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846348" y="3330109"/>
            <a:ext cx="664597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14962" y="4034047"/>
            <a:ext cx="3399185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31047974"/>
      </p:ext>
    </p:extLst>
  </p:cSld>
  <p:clrMapOvr>
    <a:masterClrMapping/>
  </p:clrMapOvr>
  <p:transition spd="slow" advTm="72005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782" y="-20782"/>
            <a:ext cx="9164782" cy="6878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loud 3"/>
          <p:cNvSpPr/>
          <p:nvPr/>
        </p:nvSpPr>
        <p:spPr>
          <a:xfrm>
            <a:off x="942109" y="0"/>
            <a:ext cx="7239000" cy="1905000"/>
          </a:xfrm>
          <a:prstGeom prst="cloud">
            <a:avLst/>
          </a:pr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sz="5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19957" y="1868328"/>
            <a:ext cx="17123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Tx/>
              <a:buChar char="-"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hôn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3346" y="3097500"/>
            <a:ext cx="10166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ván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2921" y="2512725"/>
            <a:ext cx="13244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Content Placeholder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104" y="2160715"/>
            <a:ext cx="5181600" cy="378940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53346" y="3669037"/>
            <a:ext cx="20874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nệp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đệp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53345" y="4342860"/>
            <a:ext cx="10166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3346" y="5026014"/>
            <a:ext cx="11219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cựa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80351" y="5672356"/>
            <a:ext cx="20604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mao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76"/>
          <a:stretch/>
        </p:blipFill>
        <p:spPr bwMode="auto">
          <a:xfrm>
            <a:off x="3315003" y="2272909"/>
            <a:ext cx="5293802" cy="3848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109" y="2216030"/>
            <a:ext cx="4568590" cy="4132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 descr="Những khám phá cực hấp dẫn về loài voi - Nhung kham pha cuc hap ...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413" y="2311318"/>
            <a:ext cx="4758432" cy="3664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 rot="20276651">
            <a:off x="5547425" y="3946835"/>
            <a:ext cx="1985384" cy="158415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2" name="Picture 8" descr="Con ngựa - HỘI KỶ LỤC GIA VIỆT NAM - TỔ CHỨC KỶ LỤC VIỆT NAM ...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8" r="32136"/>
          <a:stretch/>
        </p:blipFill>
        <p:spPr bwMode="auto">
          <a:xfrm>
            <a:off x="2921788" y="2512725"/>
            <a:ext cx="5170573" cy="3971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/>
          <p:cNvSpPr/>
          <p:nvPr/>
        </p:nvSpPr>
        <p:spPr>
          <a:xfrm rot="19742128">
            <a:off x="5231643" y="3045543"/>
            <a:ext cx="2041817" cy="64784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2882357" y="2824754"/>
            <a:ext cx="5698544" cy="2877580"/>
            <a:chOff x="5760590" y="4181900"/>
            <a:chExt cx="5400681" cy="2432630"/>
          </a:xfrm>
        </p:grpSpPr>
        <p:pic>
          <p:nvPicPr>
            <p:cNvPr id="27" name="Picture 26" descr="Chuyên Cung Cấp Sỉ Và Lẻ Các Loại Lồng Bàn Bằng Tre Đậy Đồ Ăn"/>
            <p:cNvPicPr/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735" b="9311"/>
            <a:stretch/>
          </p:blipFill>
          <p:spPr bwMode="auto">
            <a:xfrm>
              <a:off x="5760590" y="4198355"/>
              <a:ext cx="2618740" cy="241617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8" name="Picture 27" descr="Cách gói bánh chưng vuông đẹp không cần khuôn | Phụ Nữ &amp; Gia Đình"/>
            <p:cNvPicPr/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66001" y="4181900"/>
              <a:ext cx="2795270" cy="241681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34" name="Picture 10" descr="Top 10 bài văn tả con gà trống hay nhất - Toplist.vn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5728" y="2609008"/>
            <a:ext cx="4419600" cy="3580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Oval 19"/>
          <p:cNvSpPr/>
          <p:nvPr/>
        </p:nvSpPr>
        <p:spPr>
          <a:xfrm rot="841448">
            <a:off x="5066454" y="5481018"/>
            <a:ext cx="724137" cy="26239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6715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79304">
        <p:checker/>
      </p:transition>
    </mc:Choice>
    <mc:Fallback xmlns="">
      <p:transition spd="slow" advTm="79304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2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9" grpId="0"/>
      <p:bldP spid="10" grpId="0"/>
      <p:bldP spid="12" grpId="0"/>
      <p:bldP spid="14" grpId="0"/>
      <p:bldP spid="16" grpId="0"/>
      <p:bldP spid="23" grpId="0"/>
      <p:bldP spid="2" grpId="0" animBg="1"/>
      <p:bldP spid="2" grpId="1" animBg="1"/>
      <p:bldP spid="6" grpId="0" animBg="1"/>
      <p:bldP spid="6" grpId="1" animBg="1"/>
      <p:bldP spid="20" grpId="0" animBg="1"/>
      <p:bldP spid="20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381000" y="381000"/>
            <a:ext cx="8229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b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b="1" dirty="0" smtClean="0"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  <a:cs typeface="Times New Roman" pitchFamily="18" charset="0"/>
              </a:rPr>
              <a:t>hôn</a:t>
            </a: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  <a:cs typeface="Times New Roman" pitchFamily="18" charset="0"/>
              </a:rPr>
              <a:t>Mị</a:t>
            </a: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  <a:cs typeface="Times New Roman" pitchFamily="18" charset="0"/>
              </a:rPr>
              <a:t>Nương</a:t>
            </a:r>
            <a:r>
              <a:rPr lang="en-US" altLang="en-US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alt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304800" y="1066800"/>
            <a:ext cx="8458200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hôn</a:t>
            </a:r>
            <a:r>
              <a:rPr lang="en-US" altLang="en-US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Mị</a:t>
            </a:r>
            <a:r>
              <a:rPr lang="en-US" altLang="en-US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Nương</a:t>
            </a:r>
            <a:r>
              <a:rPr lang="en-US" altLang="en-US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altLang="en-US" b="1" i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altLang="en-US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altLang="en-US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US" altLang="en-US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altLang="en-US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 </a:t>
            </a:r>
            <a:r>
              <a:rPr lang="en-US" altLang="en-US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en-US" altLang="en-US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+ </a:t>
            </a:r>
            <a:r>
              <a:rPr lang="en-US" altLang="en-US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altLang="en-US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altLang="en-US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altLang="en-US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altLang="en-US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thẳm</a:t>
            </a:r>
            <a:r>
              <a:rPr lang="en-US" altLang="en-US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ight Arrow 4"/>
          <p:cNvSpPr/>
          <p:nvPr/>
        </p:nvSpPr>
        <p:spPr>
          <a:xfrm>
            <a:off x="152400" y="1447800"/>
            <a:ext cx="489204" cy="3810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25506" y="3450652"/>
            <a:ext cx="9144000" cy="14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50000"/>
              </a:lnSpc>
              <a:buNone/>
            </a:pPr>
            <a:r>
              <a:rPr lang="en-US" altLang="en-US" b="1" dirty="0" smtClean="0">
                <a:latin typeface="Times New Roman" panose="02020603050405020304" pitchFamily="18" charset="0"/>
                <a:cs typeface="Times New Roman" pitchFamily="18" charset="0"/>
              </a:rPr>
              <a:t>  </a:t>
            </a:r>
            <a:r>
              <a:rPr lang="en-US" altLang="en-US" b="1" dirty="0" err="1" smtClean="0">
                <a:latin typeface="Times New Roman" panose="02020603050405020304" pitchFamily="18" charset="0"/>
                <a:cs typeface="Times New Roman" pitchFamily="18" charset="0"/>
              </a:rPr>
              <a:t>Câu</a:t>
            </a:r>
            <a:r>
              <a:rPr lang="en-US" altLang="en-US" b="1" dirty="0" smtClean="0">
                <a:latin typeface="Times New Roman" panose="02020603050405020304" pitchFamily="18" charset="0"/>
                <a:cs typeface="Times New Roman" pitchFamily="18" charset="0"/>
              </a:rPr>
              <a:t> 2</a:t>
            </a: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b="1" dirty="0" err="1">
                <a:latin typeface="Times New Roman" pitchFamily="18" charset="0"/>
                <a:cs typeface="Times New Roman" pitchFamily="18" charset="0"/>
              </a:rPr>
              <a:t>Hùng</a:t>
            </a: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  <a:cs typeface="Times New Roman" pitchFamily="18" charset="0"/>
              </a:rPr>
              <a:t>Vương</a:t>
            </a: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  <a:cs typeface="Times New Roman" pitchFamily="18" charset="0"/>
              </a:rPr>
              <a:t>hôn</a:t>
            </a: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76200" y="4974652"/>
            <a:ext cx="9067800" cy="1573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en-US" b="1" dirty="0" err="1" smtClean="0">
                <a:solidFill>
                  <a:srgbClr val="0069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altLang="en-US" b="1" dirty="0" smtClean="0">
                <a:solidFill>
                  <a:srgbClr val="0069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69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en-US" b="1" dirty="0">
                <a:solidFill>
                  <a:srgbClr val="0069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69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altLang="en-US" b="1" dirty="0" smtClean="0">
                <a:solidFill>
                  <a:srgbClr val="0069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b="1" dirty="0">
                <a:solidFill>
                  <a:srgbClr val="0069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altLang="en-US" b="1" dirty="0" err="1">
                <a:solidFill>
                  <a:srgbClr val="0069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altLang="en-US" b="1" dirty="0">
                <a:solidFill>
                  <a:srgbClr val="0069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69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altLang="en-US" b="1" dirty="0" smtClean="0">
                <a:solidFill>
                  <a:srgbClr val="0069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69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altLang="en-US" b="1" dirty="0" smtClean="0">
                <a:solidFill>
                  <a:srgbClr val="0069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69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b="1" dirty="0" smtClean="0">
                <a:solidFill>
                  <a:srgbClr val="0069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69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b="1" dirty="0">
                <a:solidFill>
                  <a:srgbClr val="0069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69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b="1" dirty="0" smtClean="0">
                <a:solidFill>
                  <a:srgbClr val="0069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69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b="1" dirty="0" smtClean="0">
                <a:solidFill>
                  <a:srgbClr val="0069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69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b="1" dirty="0" smtClean="0">
                <a:solidFill>
                  <a:srgbClr val="0069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69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altLang="en-US" b="1" dirty="0" smtClean="0">
                <a:solidFill>
                  <a:srgbClr val="0069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69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Mị</a:t>
            </a:r>
            <a:r>
              <a:rPr lang="en-US" altLang="en-US" b="1" dirty="0" smtClean="0">
                <a:solidFill>
                  <a:srgbClr val="0069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69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Nương</a:t>
            </a:r>
            <a:r>
              <a:rPr lang="en-US" altLang="en-US" b="1" dirty="0" smtClean="0">
                <a:solidFill>
                  <a:srgbClr val="0069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b="1" i="1" dirty="0">
              <a:solidFill>
                <a:srgbClr val="0069B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152400" y="5334000"/>
            <a:ext cx="489204" cy="3810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176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6" grpId="0"/>
      <p:bldP spid="7" grpId="0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0" y="259140"/>
            <a:ext cx="91440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50000"/>
              </a:lnSpc>
              <a:buNone/>
            </a:pPr>
            <a:r>
              <a:rPr lang="en-US" altLang="en-US" b="1" dirty="0" smtClean="0">
                <a:latin typeface="Times New Roman" panose="02020603050405020304" pitchFamily="18" charset="0"/>
                <a:cs typeface="Times New Roman" pitchFamily="18" charset="0"/>
              </a:rPr>
              <a:t>    </a:t>
            </a:r>
            <a:r>
              <a:rPr lang="en-US" altLang="en-US" b="1" dirty="0" err="1" smtClean="0">
                <a:latin typeface="Times New Roman" panose="02020603050405020304" pitchFamily="18" charset="0"/>
                <a:cs typeface="Times New Roman" pitchFamily="18" charset="0"/>
              </a:rPr>
              <a:t>Câu</a:t>
            </a:r>
            <a:r>
              <a:rPr lang="en-US" altLang="en-US" b="1" dirty="0" smtClean="0">
                <a:latin typeface="Times New Roman" panose="02020603050405020304" pitchFamily="18" charset="0"/>
                <a:cs typeface="Times New Roman" pitchFamily="18" charset="0"/>
              </a:rPr>
              <a:t> 3. </a:t>
            </a:r>
            <a:r>
              <a:rPr lang="en-US" altLang="en-US" b="1" dirty="0" err="1">
                <a:latin typeface="Times New Roman" pitchFamily="18" charset="0"/>
                <a:cs typeface="Times New Roman" pitchFamily="18" charset="0"/>
              </a:rPr>
              <a:t>Hùng</a:t>
            </a: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latin typeface="Times New Roman" pitchFamily="18" charset="0"/>
                <a:cs typeface="Times New Roman" pitchFamily="18" charset="0"/>
              </a:rPr>
              <a:t>Vương</a:t>
            </a:r>
            <a:r>
              <a:rPr lang="en-US" alt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alt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alt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alt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alt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alt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alt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alt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alt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alt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altLang="en-US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alt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152400" y="2133600"/>
            <a:ext cx="489204" cy="3810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304800" y="1813679"/>
            <a:ext cx="8458200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alt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alt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alt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alt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alt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ván</a:t>
            </a:r>
            <a:r>
              <a:rPr lang="en-US" alt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alt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r>
              <a:rPr lang="en-US" alt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nệp</a:t>
            </a:r>
            <a:r>
              <a:rPr lang="en-US" alt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alt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alt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alt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alt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</a:t>
            </a:r>
            <a:r>
              <a:rPr lang="en-US" alt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alt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alt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cựa</a:t>
            </a:r>
            <a:r>
              <a:rPr lang="en-US" alt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alt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alt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alt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mao</a:t>
            </a:r>
            <a:r>
              <a:rPr lang="en-US" alt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5954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ình ảnh có liên quan">
            <a:extLst>
              <a:ext uri="{FF2B5EF4-FFF2-40B4-BE49-F238E27FC236}">
                <a16:creationId xmlns:a16="http://schemas.microsoft.com/office/drawing/2014/main" id="{55D8D89A-938C-45C4-9B83-A8E23E84A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4125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Kết quả hình ảnh cho nệp bánh chưng">
            <a:extLst>
              <a:ext uri="{FF2B5EF4-FFF2-40B4-BE49-F238E27FC236}">
                <a16:creationId xmlns:a16="http://schemas.microsoft.com/office/drawing/2014/main" id="{0424A3B0-AC10-4092-96E7-87833E54DC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3251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Kết quả hình ảnh cho voi chín ngà">
            <a:extLst>
              <a:ext uri="{FF2B5EF4-FFF2-40B4-BE49-F238E27FC236}">
                <a16:creationId xmlns:a16="http://schemas.microsoft.com/office/drawing/2014/main" id="{FA1F81FA-7B9C-44DA-9F97-CA8C61F7C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32759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ình ảnh có liên quan">
            <a:extLst>
              <a:ext uri="{FF2B5EF4-FFF2-40B4-BE49-F238E27FC236}">
                <a16:creationId xmlns:a16="http://schemas.microsoft.com/office/drawing/2014/main" id="{3A90EB32-81D9-4908-9626-C48CCF121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216" y="1"/>
            <a:ext cx="4533900" cy="3267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Kết quả hình ảnh cho voi chín ngà">
            <a:extLst>
              <a:ext uri="{FF2B5EF4-FFF2-40B4-BE49-F238E27FC236}">
                <a16:creationId xmlns:a16="http://schemas.microsoft.com/office/drawing/2014/main" id="{0303C867-1FE9-4790-A4F2-1E7DAC4C5C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" r="54168"/>
          <a:stretch/>
        </p:blipFill>
        <p:spPr bwMode="auto">
          <a:xfrm>
            <a:off x="2895600" y="3276600"/>
            <a:ext cx="3429000" cy="3541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58290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2718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42971">
        <p:checker/>
      </p:transition>
    </mc:Choice>
    <mc:Fallback xmlns="">
      <p:transition spd="slow" advTm="42971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1206" y="5229995"/>
            <a:ext cx="9132794" cy="16280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0" y="152400"/>
            <a:ext cx="9144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50000"/>
              </a:lnSpc>
              <a:buNone/>
            </a:pPr>
            <a:r>
              <a:rPr lang="en-US" altLang="en-US" b="1" dirty="0" smtClean="0">
                <a:latin typeface="Times New Roman" panose="02020603050405020304" pitchFamily="18" charset="0"/>
                <a:cs typeface="Times New Roman" pitchFamily="18" charset="0"/>
              </a:rPr>
              <a:t>    </a:t>
            </a:r>
            <a:r>
              <a:rPr lang="en-US" altLang="en-US" b="1" dirty="0" err="1" smtClean="0">
                <a:latin typeface="Times New Roman" panose="02020603050405020304" pitchFamily="18" charset="0"/>
                <a:cs typeface="Times New Roman" pitchFamily="18" charset="0"/>
              </a:rPr>
              <a:t>Câu</a:t>
            </a:r>
            <a:r>
              <a:rPr lang="en-US" altLang="en-US" b="1" dirty="0" smtClean="0">
                <a:latin typeface="Times New Roman" panose="02020603050405020304" pitchFamily="18" charset="0"/>
                <a:cs typeface="Times New Roman" pitchFamily="18" charset="0"/>
              </a:rPr>
              <a:t> 4: </a:t>
            </a:r>
            <a:r>
              <a:rPr lang="en-US" altLang="en-US" b="1" dirty="0" err="1" smtClean="0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alt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alt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alt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alt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latin typeface="Times New Roman" pitchFamily="18" charset="0"/>
                <a:cs typeface="Times New Roman" pitchFamily="18" charset="0"/>
              </a:rPr>
              <a:t>đấu</a:t>
            </a:r>
            <a:r>
              <a:rPr lang="en-US" alt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alt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alt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alt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" name="Text Box 12"/>
          <p:cNvSpPr txBox="1">
            <a:spLocks noChangeArrowheads="1"/>
          </p:cNvSpPr>
          <p:nvPr/>
        </p:nvSpPr>
        <p:spPr bwMode="auto">
          <a:xfrm>
            <a:off x="22412" y="1469431"/>
            <a:ext cx="371138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22412" y="3299616"/>
            <a:ext cx="37338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-13447" y="4703794"/>
            <a:ext cx="4267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-13447" y="5335024"/>
            <a:ext cx="41529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thua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3733800" y="1472182"/>
            <a:ext cx="54102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en-US" sz="2800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altLang="en-US" sz="28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altLang="en-US" sz="28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altLang="en-US" sz="28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altLang="en-US" sz="28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sz="28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altLang="en-US" sz="28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dâng</a:t>
            </a:r>
            <a:r>
              <a:rPr lang="en-US" altLang="en-US" sz="28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8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lến</a:t>
            </a:r>
            <a:r>
              <a:rPr lang="en-US" altLang="en-US" sz="28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cuồn</a:t>
            </a:r>
            <a:r>
              <a:rPr lang="en-US" altLang="en-US" sz="28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cuộn</a:t>
            </a:r>
            <a:r>
              <a:rPr lang="en-US" altLang="en-US" sz="28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altLang="en-US" sz="28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8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ngập</a:t>
            </a:r>
            <a:r>
              <a:rPr lang="en-US" altLang="en-US" sz="28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28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8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altLang="en-US" sz="28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altLang="en-US" sz="28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28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b="1" i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3745006" y="3288064"/>
            <a:ext cx="5551394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en-US" sz="2800" b="1" dirty="0" err="1" smtClean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altLang="en-US" sz="2800" b="1" dirty="0" smtClean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altLang="en-US" sz="28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altLang="en-US" sz="28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28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bốc</a:t>
            </a:r>
            <a:r>
              <a:rPr lang="en-US" altLang="en-US" sz="28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altLang="en-US" sz="28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8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đồi</a:t>
            </a:r>
            <a:r>
              <a:rPr lang="en-US" altLang="en-US" sz="28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dời</a:t>
            </a:r>
            <a:r>
              <a:rPr lang="en-US" altLang="en-US" sz="28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altLang="en-US" sz="28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altLang="en-US" sz="28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nuối</a:t>
            </a:r>
            <a:r>
              <a:rPr lang="en-US" altLang="en-US" sz="28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chặn</a:t>
            </a:r>
            <a:r>
              <a:rPr lang="en-US" altLang="en-US" sz="28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altLang="en-US" sz="28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8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altLang="en-US" sz="28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altLang="en-US" sz="28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đồi</a:t>
            </a:r>
            <a:r>
              <a:rPr lang="en-US" altLang="en-US" sz="28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altLang="en-US" sz="28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8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28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3736962" y="4720269"/>
            <a:ext cx="54070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en-US" sz="2800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altLang="en-US" sz="28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8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altLang="en-US" sz="28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alt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alt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3745006" y="5351499"/>
            <a:ext cx="5551394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altLang="en-US" sz="2800" b="1" dirty="0" err="1" smtClean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altLang="en-US" sz="2800" b="1" dirty="0" smtClean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altLang="en-US" sz="28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altLang="en-US" sz="28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dâng</a:t>
            </a:r>
            <a:r>
              <a:rPr lang="en-US" altLang="en-US" sz="28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8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8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8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US" sz="28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altLang="en-US" sz="28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altLang="en-US" sz="28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altLang="en-US" sz="28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altLang="en-US" sz="28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lụt</a:t>
            </a:r>
            <a:r>
              <a:rPr lang="en-US" altLang="en-US" sz="28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800" b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altLang="en-US" sz="28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en-US" sz="28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3733800" y="1469430"/>
            <a:ext cx="0" cy="538857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ight Arrow 15"/>
          <p:cNvSpPr/>
          <p:nvPr/>
        </p:nvSpPr>
        <p:spPr>
          <a:xfrm>
            <a:off x="3886200" y="1600200"/>
            <a:ext cx="489204" cy="27008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>
            <a:off x="3872753" y="3429000"/>
            <a:ext cx="489204" cy="27008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>
            <a:off x="3886200" y="4835316"/>
            <a:ext cx="489204" cy="27008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/>
          <p:cNvSpPr/>
          <p:nvPr/>
        </p:nvSpPr>
        <p:spPr>
          <a:xfrm>
            <a:off x="3886200" y="5521116"/>
            <a:ext cx="489204" cy="27008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97120584"/>
      </p:ext>
    </p:extLst>
  </p:cSld>
  <p:clrMapOvr>
    <a:masterClrMapping/>
  </p:clrMapOvr>
  <p:transition spd="slow" advTm="119038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8" grpId="0"/>
      <p:bldP spid="9" grpId="0"/>
      <p:bldP spid="11" grpId="0"/>
      <p:bldP spid="12" grpId="0"/>
      <p:bldP spid="13" grpId="0"/>
      <p:bldP spid="14" grpId="0"/>
      <p:bldP spid="16" grpId="0" animBg="1"/>
      <p:bldP spid="17" grpId="0" animBg="1"/>
      <p:bldP spid="18" grpId="0" animBg="1"/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>
            <a:spLocks noChangeArrowheads="1"/>
          </p:cNvSpPr>
          <p:nvPr/>
        </p:nvSpPr>
        <p:spPr bwMode="auto">
          <a:xfrm>
            <a:off x="0" y="1066800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en-US" sz="3200" b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3200" b="1" dirty="0" smtClean="0">
                <a:latin typeface="Times New Roman" pitchFamily="18" charset="0"/>
                <a:cs typeface="Times New Roman" pitchFamily="18" charset="0"/>
              </a:rPr>
              <a:t> 5: </a:t>
            </a:r>
            <a:r>
              <a:rPr lang="en-US" altLang="en-US" sz="3200" b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alt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alt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alt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alt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alt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alt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altLang="en-US" sz="3200" b="1" dirty="0" smtClean="0">
                <a:latin typeface="Times New Roman" pitchFamily="18" charset="0"/>
                <a:cs typeface="Times New Roman" pitchFamily="18" charset="0"/>
              </a:rPr>
              <a:t>? </a:t>
            </a:r>
            <a:endParaRPr lang="en-US" alt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457200" y="2057400"/>
            <a:ext cx="8839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altLang="en-US" sz="2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Mị</a:t>
            </a:r>
            <a:r>
              <a:rPr lang="en-US" alt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Nương</a:t>
            </a:r>
            <a:r>
              <a:rPr lang="en-US" alt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alt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457385" y="3124200"/>
            <a:ext cx="777221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alt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alt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b="1" i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457200" y="4120835"/>
            <a:ext cx="8839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altLang="en-US" sz="2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2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alt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alt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lụt</a:t>
            </a:r>
            <a:r>
              <a:rPr lang="en-US" alt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alt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alt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04800" y="4120835"/>
            <a:ext cx="609601" cy="60356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93783422"/>
      </p:ext>
    </p:extLst>
  </p:cSld>
  <p:clrMapOvr>
    <a:masterClrMapping/>
  </p:clrMapOvr>
  <p:transition spd="slow" advTm="124885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819150" y="587375"/>
            <a:ext cx="7543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9050" y="1818144"/>
            <a:ext cx="9144000" cy="267765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6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en-US" sz="3600" b="1" i="1" dirty="0" err="1" smtClean="0"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altLang="en-US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i="1" dirty="0" err="1" smtClean="0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altLang="en-US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i="1" dirty="0" err="1" smtClean="0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altLang="en-US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i="1" dirty="0" err="1" smtClean="0">
                <a:latin typeface="Times New Roman" pitchFamily="18" charset="0"/>
                <a:cs typeface="Times New Roman" pitchFamily="18" charset="0"/>
              </a:rPr>
              <a:t>nạn</a:t>
            </a:r>
            <a:r>
              <a:rPr lang="en-US" altLang="en-US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i="1" dirty="0" err="1" smtClean="0">
                <a:latin typeface="Times New Roman" pitchFamily="18" charset="0"/>
                <a:cs typeface="Times New Roman" pitchFamily="18" charset="0"/>
              </a:rPr>
              <a:t>lụt</a:t>
            </a:r>
            <a:r>
              <a:rPr lang="en-US" altLang="en-US" sz="3600" b="1" i="1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en-US" sz="3600" b="1" i="1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en-US" sz="3600" b="1" i="1" dirty="0" smtClean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altLang="en-US" sz="3600" b="1" i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3600" b="1" i="1" dirty="0" smtClean="0"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altLang="en-US" sz="3600" b="1" i="1" dirty="0" err="1" smtClean="0"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altLang="en-US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i="1" dirty="0" err="1" smtClean="0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altLang="en-US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i="1" dirty="0" err="1" smtClean="0">
                <a:latin typeface="Times New Roman" pitchFamily="18" charset="0"/>
                <a:cs typeface="Times New Roman" pitchFamily="18" charset="0"/>
              </a:rPr>
              <a:t>ghen</a:t>
            </a:r>
            <a:r>
              <a:rPr lang="en-US" altLang="en-US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i="1" dirty="0" err="1" smtClean="0">
                <a:latin typeface="Times New Roman" pitchFamily="18" charset="0"/>
                <a:cs typeface="Times New Roman" pitchFamily="18" charset="0"/>
              </a:rPr>
              <a:t>tức</a:t>
            </a:r>
            <a:r>
              <a:rPr lang="en-US" altLang="en-US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i="1" dirty="0" err="1" smtClean="0"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altLang="en-US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i="1" dirty="0" err="1" smtClean="0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altLang="en-US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i="1" dirty="0" err="1" smtClean="0"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altLang="en-US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i="1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altLang="en-US" sz="3600" b="1" i="1" dirty="0" smtClean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altLang="en-US" sz="3600" b="1" i="1" dirty="0" err="1" smtClean="0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altLang="en-US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i="1" dirty="0" err="1" smtClean="0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altLang="en-US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i="1" dirty="0" err="1" smtClean="0"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altLang="en-US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i="1" dirty="0" err="1" smtClean="0"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altLang="en-US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i="1" dirty="0" err="1" smtClean="0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altLang="en-US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i="1" dirty="0" err="1" smtClean="0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altLang="en-US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i="1" dirty="0" err="1" smtClean="0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altLang="en-US" sz="3600" b="1" i="1" dirty="0" smtClean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altLang="en-US" sz="3600" b="1" i="1" dirty="0" err="1" smtClean="0">
                <a:latin typeface="Times New Roman" pitchFamily="18" charset="0"/>
                <a:cs typeface="Times New Roman" pitchFamily="18" charset="0"/>
              </a:rPr>
              <a:t>đắp</a:t>
            </a:r>
            <a:r>
              <a:rPr lang="en-US" altLang="en-US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i="1" dirty="0" err="1" smtClean="0">
                <a:latin typeface="Times New Roman" pitchFamily="18" charset="0"/>
                <a:cs typeface="Times New Roman" pitchFamily="18" charset="0"/>
              </a:rPr>
              <a:t>đê</a:t>
            </a:r>
            <a:r>
              <a:rPr lang="en-US" altLang="en-US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i="1" dirty="0" err="1" smtClean="0"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US" altLang="en-US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i="1" dirty="0" err="1" smtClean="0">
                <a:latin typeface="Times New Roman" pitchFamily="18" charset="0"/>
                <a:cs typeface="Times New Roman" pitchFamily="18" charset="0"/>
              </a:rPr>
              <a:t>lụt</a:t>
            </a:r>
            <a:r>
              <a:rPr lang="en-US" altLang="en-US" sz="3600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36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93783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22034">
        <p:checker/>
      </p:transition>
    </mc:Choice>
    <mc:Fallback xmlns="">
      <p:transition spd="slow" advTm="22034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/>
          <p:cNvSpPr/>
          <p:nvPr/>
        </p:nvSpPr>
        <p:spPr>
          <a:xfrm>
            <a:off x="228600" y="1752600"/>
            <a:ext cx="8763000" cy="1371600"/>
          </a:xfrm>
          <a:prstGeom prst="cloud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4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4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6503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22034">
        <p:checker/>
      </p:transition>
    </mc:Choice>
    <mc:Fallback xmlns="">
      <p:transition spd="slow" advTm="22034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ết quả hình ảnh cho lũ lụt ở việt nam">
            <a:extLst>
              <a:ext uri="{FF2B5EF4-FFF2-40B4-BE49-F238E27FC236}">
                <a16:creationId xmlns:a16="http://schemas.microsoft.com/office/drawing/2014/main" id="{88EA792B-B4B3-4AB9-843B-010240B21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427"/>
            <a:ext cx="9144000" cy="6864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115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ết quả hình ảnh cho lũ lụt ở việt nam">
            <a:extLst>
              <a:ext uri="{FF2B5EF4-FFF2-40B4-BE49-F238E27FC236}">
                <a16:creationId xmlns:a16="http://schemas.microsoft.com/office/drawing/2014/main" id="{82D951AF-4D13-42AF-9D5D-2EBAEBBF7C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8608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ết quả hình ảnh cho lũ lụt ở việt nam">
            <a:extLst>
              <a:ext uri="{FF2B5EF4-FFF2-40B4-BE49-F238E27FC236}">
                <a16:creationId xmlns:a16="http://schemas.microsoft.com/office/drawing/2014/main" id="{E94D0FD6-9C35-405C-BDF7-B7B57481C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920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ình ảnh có liên quan">
            <a:extLst>
              <a:ext uri="{FF2B5EF4-FFF2-40B4-BE49-F238E27FC236}">
                <a16:creationId xmlns:a16="http://schemas.microsoft.com/office/drawing/2014/main" id="{67F6FC9B-C203-4472-9BEC-51C141F8E0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7207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ết quả hình ảnh cho chống lũ lụt">
            <a:extLst>
              <a:ext uri="{FF2B5EF4-FFF2-40B4-BE49-F238E27FC236}">
                <a16:creationId xmlns:a16="http://schemas.microsoft.com/office/drawing/2014/main" id="{E80C5044-22FD-4C58-8117-8306A5377F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52" y="7034"/>
            <a:ext cx="9154552" cy="6850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6452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ết quả hình ảnh cho chống lũ lụt">
            <a:extLst>
              <a:ext uri="{FF2B5EF4-FFF2-40B4-BE49-F238E27FC236}">
                <a16:creationId xmlns:a16="http://schemas.microsoft.com/office/drawing/2014/main" id="{D4C77726-34AB-4529-996F-E14A8A8C1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8199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inh-nen-powerpoint-2016-dep-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62000" y="1828800"/>
            <a:ext cx="8382000" cy="37861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prstClr val="black"/>
                </a:solidFill>
                <a:latin typeface="Times New Roman" pitchFamily="18" charset="0"/>
              </a:rPr>
              <a:t>-  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</a:rPr>
              <a:t>Đọc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</a:rPr>
              <a:t>lưu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</a:rPr>
              <a:t>loát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</a:rPr>
              <a:t>toàn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</a:rPr>
              <a:t>bài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</a:rPr>
              <a:t>.</a:t>
            </a:r>
          </a:p>
          <a:p>
            <a:pPr marL="457200" indent="-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</a:rPr>
              <a:t>Biết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</a:rPr>
              <a:t>phân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</a:rPr>
              <a:t>biệt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</a:rPr>
              <a:t>lời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</a:rPr>
              <a:t>người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</a:rPr>
              <a:t>kể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</a:rPr>
              <a:t>với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</a:rPr>
              <a:t>lời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</a:rPr>
              <a:t>nhân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</a:rPr>
              <a:t>vật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</a:rPr>
              <a:t>Ngắt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</a:rPr>
              <a:t>nghỉ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</a:rPr>
              <a:t>hơi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</a:rPr>
              <a:t>đúng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</a:rPr>
              <a:t>chỗ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</a:rPr>
              <a:t>đúng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</a:rPr>
              <a:t>mức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</a:rPr>
              <a:t>.</a:t>
            </a:r>
          </a:p>
          <a:p>
            <a:pPr marL="457200" indent="-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</a:rPr>
              <a:t>Hiểu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</a:rPr>
              <a:t>nghĩa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</a:rPr>
              <a:t>từ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</a:rPr>
              <a:t>khó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</a:rPr>
              <a:t>trong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</a:rPr>
              <a:t>bài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</a:rPr>
              <a:t>.</a:t>
            </a:r>
            <a:endParaRPr lang="en-US" sz="3200" dirty="0">
              <a:solidFill>
                <a:prstClr val="black"/>
              </a:solidFill>
              <a:latin typeface="Times New Roman" pitchFamily="18" charset="0"/>
            </a:endParaRPr>
          </a:p>
          <a:p>
            <a:pPr marL="457200" indent="-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</a:rPr>
              <a:t>Hiểu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</a:rPr>
              <a:t> ý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</a:rPr>
              <a:t>nghĩa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</a:rPr>
              <a:t>câu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</a:rPr>
              <a:t>chuyện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1981200" y="685804"/>
            <a:ext cx="2566728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erdana" pitchFamily="34" charset="0"/>
              </a:rPr>
              <a:t>Mục</a:t>
            </a:r>
            <a:r>
              <a:rPr lang="en-US" sz="36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erdana" pitchFamily="34" charset="0"/>
              </a:rPr>
              <a:t> </a:t>
            </a:r>
            <a:r>
              <a:rPr lang="en-US" sz="36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erdana" pitchFamily="34" charset="0"/>
              </a:rPr>
              <a:t>tiêu</a:t>
            </a:r>
            <a:r>
              <a:rPr lang="en-US" sz="36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erdana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3214570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7" descr="Cau hoi"/>
          <p:cNvPicPr>
            <a:picLocks noChangeAspect="1" noChangeArrowheads="1" noCrop="1"/>
          </p:cNvPicPr>
          <p:nvPr/>
        </p:nvPicPr>
        <p:blipFill>
          <a:blip r:embed="rId4">
            <a:lum bright="-30000"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00"/>
            <a:ext cx="1219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066800" y="2064603"/>
            <a:ext cx="7924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lnSpc>
                <a:spcPct val="150000"/>
              </a:lnSpc>
              <a:defRPr/>
            </a:pPr>
            <a:r>
              <a:rPr lang="en-US" sz="3200" b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200" b="1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3200" b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3200" b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sz="3200" b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lụt</a:t>
            </a:r>
            <a:r>
              <a:rPr lang="en-US" sz="3200" b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57184972"/>
      </p:ext>
    </p:extLst>
  </p:cSld>
  <p:clrMapOvr>
    <a:masterClrMapping/>
  </p:clrMapOvr>
  <p:transition spd="slow" advTm="22034">
    <p:push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1752600" y="762064"/>
            <a:ext cx="1752600" cy="646331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i="1" dirty="0" err="1">
                <a:solidFill>
                  <a:prstClr val="black"/>
                </a:solidFill>
                <a:latin typeface="Times New Roman" pitchFamily="18" charset="0"/>
              </a:rPr>
              <a:t>Dặn</a:t>
            </a:r>
            <a:r>
              <a:rPr lang="en-US" sz="3600" b="1" i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latin typeface="Times New Roman" pitchFamily="18" charset="0"/>
              </a:rPr>
              <a:t>dò</a:t>
            </a:r>
            <a:r>
              <a:rPr lang="en-US" sz="3600" b="1" i="1" dirty="0">
                <a:solidFill>
                  <a:prstClr val="black"/>
                </a:solidFill>
                <a:latin typeface="Times New Roman" pitchFamily="18" charset="0"/>
              </a:rPr>
              <a:t>:</a:t>
            </a: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152400" y="1776948"/>
            <a:ext cx="8915400" cy="452431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200" i="1" dirty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</a:rPr>
              <a:t>  </a:t>
            </a:r>
            <a:r>
              <a:rPr lang="en-US" sz="3200" dirty="0" smtClean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</a:rPr>
              <a:t>- </a:t>
            </a:r>
            <a:r>
              <a:rPr lang="en-US" sz="3200" dirty="0" err="1" smtClean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</a:rPr>
              <a:t>Luyện</a:t>
            </a:r>
            <a:r>
              <a:rPr lang="en-US" sz="3200" dirty="0" smtClean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1F497D">
                    <a:lumMod val="75000"/>
                  </a:srgbClr>
                </a:solidFill>
                <a:latin typeface="Times New Roman" pitchFamily="18" charset="0"/>
              </a:rPr>
              <a:t>đọc</a:t>
            </a:r>
            <a:r>
              <a:rPr lang="en-US" sz="3200" dirty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1F497D">
                    <a:lumMod val="75000"/>
                  </a:srgbClr>
                </a:solidFill>
                <a:latin typeface="Times New Roman" pitchFamily="18" charset="0"/>
              </a:rPr>
              <a:t>lại</a:t>
            </a:r>
            <a:r>
              <a:rPr lang="en-US" sz="3200" dirty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1F497D">
                    <a:lumMod val="75000"/>
                  </a:srgbClr>
                </a:solidFill>
                <a:latin typeface="Times New Roman" pitchFamily="18" charset="0"/>
              </a:rPr>
              <a:t>cả</a:t>
            </a:r>
            <a:r>
              <a:rPr lang="en-US" sz="3200" dirty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1F497D">
                    <a:lumMod val="75000"/>
                  </a:srgbClr>
                </a:solidFill>
                <a:latin typeface="Times New Roman" pitchFamily="18" charset="0"/>
              </a:rPr>
              <a:t>bài</a:t>
            </a:r>
            <a:r>
              <a:rPr lang="en-US" sz="3200" dirty="0" smtClean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</a:rPr>
              <a:t>Sơn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</a:rPr>
              <a:t>Tinh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</a:rPr>
              <a:t>Thủy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</a:rPr>
              <a:t>Tinh</a:t>
            </a:r>
            <a:endParaRPr lang="en-US" sz="3200" b="1" dirty="0" smtClean="0">
              <a:solidFill>
                <a:srgbClr val="002060"/>
              </a:solidFill>
              <a:latin typeface="Times New Roman" pitchFamily="18" charset="0"/>
            </a:endParaRPr>
          </a:p>
          <a:p>
            <a:pPr fontAlgn="base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200" dirty="0" smtClean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</a:rPr>
              <a:t>  - </a:t>
            </a:r>
            <a:r>
              <a:rPr lang="en-US" sz="3200" dirty="0" err="1" smtClean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</a:rPr>
              <a:t>Dựa</a:t>
            </a:r>
            <a:r>
              <a:rPr lang="en-US" sz="3200" dirty="0" smtClean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</a:rPr>
              <a:t>vào</a:t>
            </a:r>
            <a:r>
              <a:rPr lang="en-US" sz="3200" dirty="0" smtClean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</a:rPr>
              <a:t>bài</a:t>
            </a:r>
            <a:r>
              <a:rPr lang="en-US" sz="3200" dirty="0" smtClean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</a:rPr>
              <a:t>đọc</a:t>
            </a:r>
            <a:r>
              <a:rPr lang="en-US" sz="3200" dirty="0" smtClean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</a:rPr>
              <a:t>tập</a:t>
            </a:r>
            <a:r>
              <a:rPr lang="en-US" sz="3200" dirty="0" smtClean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</a:rPr>
              <a:t>kể</a:t>
            </a:r>
            <a:r>
              <a:rPr lang="en-US" sz="3200" dirty="0" smtClean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</a:rPr>
              <a:t>chuyện</a:t>
            </a:r>
            <a:r>
              <a:rPr lang="en-US" sz="3200" dirty="0" smtClean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</a:rPr>
              <a:t>Sơn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</a:rPr>
              <a:t>Tinh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</a:rPr>
              <a:t>Thủy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</a:rPr>
              <a:t>Tinh</a:t>
            </a:r>
            <a:endParaRPr lang="en-US" sz="3200" b="1" dirty="0" smtClean="0">
              <a:solidFill>
                <a:srgbClr val="002060"/>
              </a:solidFill>
              <a:latin typeface="Times New Roman" pitchFamily="18" charset="0"/>
            </a:endParaRPr>
          </a:p>
          <a:p>
            <a:pPr fontAlgn="base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</a:rPr>
              <a:t> -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</a:rPr>
              <a:t>Luyện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</a:rPr>
              <a:t>đọc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</a:rPr>
              <a:t>và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</a:rPr>
              <a:t>trả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</a:rPr>
              <a:t>lời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</a:rPr>
              <a:t>các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</a:rPr>
              <a:t>câu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</a:rPr>
              <a:t>hỏi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</a:rPr>
              <a:t>bài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</a:rPr>
              <a:t>Bé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</a:rPr>
              <a:t>nhìn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</a:rPr>
              <a:t>biển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</a:endParaRPr>
          </a:p>
          <a:p>
            <a:pPr fontAlgn="base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/>
            </a:pPr>
            <a:endParaRPr lang="en-US" sz="3200" dirty="0">
              <a:solidFill>
                <a:srgbClr val="1F497D">
                  <a:lumMod val="75000"/>
                </a:srgbClr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36645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3"/>
          <p:cNvSpPr>
            <a:spLocks noChangeArrowheads="1" noChangeShapeType="1" noTextEdit="1"/>
          </p:cNvSpPr>
          <p:nvPr/>
        </p:nvSpPr>
        <p:spPr bwMode="auto">
          <a:xfrm>
            <a:off x="1268506" y="609600"/>
            <a:ext cx="7143750" cy="24384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kern="1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kern="1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b="1" kern="1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b="1" kern="1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kern="1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endParaRPr lang="en-US" sz="3600" b="1" kern="1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-1524000" y="3745659"/>
            <a:ext cx="13639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alt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alt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khoẻ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7908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1071">
        <p14:vortex dir="r"/>
      </p:transition>
    </mc:Choice>
    <mc:Fallback xmlns="">
      <p:transition spd="slow" advTm="1107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9077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9964">
        <p14:ripple/>
      </p:transition>
    </mc:Choice>
    <mc:Fallback xmlns="">
      <p:transition spd="slow" advTm="2996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9"/>
          <p:cNvSpPr txBox="1">
            <a:spLocks noChangeArrowheads="1"/>
          </p:cNvSpPr>
          <p:nvPr/>
        </p:nvSpPr>
        <p:spPr bwMode="auto">
          <a:xfrm>
            <a:off x="429491" y="24825"/>
            <a:ext cx="82296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532307"/>
            <a:ext cx="9144000" cy="61732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2.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nệp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9733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610612"/>
            <a:ext cx="89154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3.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cuồn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chìm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chặn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5486400" y="5329535"/>
            <a:ext cx="35127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</p:txBody>
      </p:sp>
    </p:spTree>
    <p:extLst>
      <p:ext uri="{BB962C8B-B14F-4D97-AF65-F5344CB8AC3E}">
        <p14:creationId xmlns:p14="http://schemas.microsoft.com/office/powerpoint/2010/main" val="34475894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324" y="0"/>
            <a:ext cx="9164782" cy="6954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loud 5"/>
          <p:cNvSpPr/>
          <p:nvPr/>
        </p:nvSpPr>
        <p:spPr>
          <a:xfrm>
            <a:off x="990600" y="0"/>
            <a:ext cx="7239000" cy="2590800"/>
          </a:xfrm>
          <a:prstGeom prst="cloud">
            <a:avLst/>
          </a:prstGeom>
          <a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endParaRPr lang="en-US" sz="5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334000" y="4172382"/>
            <a:ext cx="869668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5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chặn</a:t>
            </a:r>
            <a:r>
              <a:rPr lang="en-US" sz="2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2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895600" y="2829791"/>
            <a:ext cx="1828800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endParaRPr lang="en-US" sz="2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296259" y="4132811"/>
            <a:ext cx="688489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5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bốc</a:t>
            </a:r>
            <a:endParaRPr lang="en-US" sz="2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6754" y="2801650"/>
            <a:ext cx="1828800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5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ễ</a:t>
            </a:r>
            <a:r>
              <a:rPr lang="en-US" sz="2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64123" y="2818411"/>
            <a:ext cx="1679089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5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dâng</a:t>
            </a:r>
            <a:r>
              <a:rPr lang="en-US" sz="2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57200" y="4113217"/>
            <a:ext cx="1828800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5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uồn</a:t>
            </a:r>
            <a:r>
              <a:rPr lang="en-US" sz="2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cuộn</a:t>
            </a:r>
            <a:endParaRPr lang="en-US" sz="2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57200" y="4116730"/>
            <a:ext cx="1828800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uồn</a:t>
            </a:r>
            <a:r>
              <a:rPr lang="en-US" sz="2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uộn</a:t>
            </a:r>
            <a:endParaRPr lang="en-US" sz="2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56754" y="2801650"/>
            <a:ext cx="1828800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ễ</a:t>
            </a:r>
            <a:r>
              <a:rPr lang="en-US" sz="2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364123" y="2818411"/>
            <a:ext cx="1684325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5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âng</a:t>
            </a:r>
            <a:r>
              <a:rPr lang="en-US" sz="2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2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296259" y="4132811"/>
            <a:ext cx="677257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5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ốc</a:t>
            </a:r>
            <a:endParaRPr lang="en-US" sz="2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895600" y="2830861"/>
            <a:ext cx="1828800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ãy</a:t>
            </a:r>
            <a:r>
              <a:rPr lang="en-US" sz="2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endParaRPr lang="en-US" sz="2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334000" y="4172382"/>
            <a:ext cx="1676400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5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2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ặn</a:t>
            </a:r>
            <a:r>
              <a:rPr lang="en-US" sz="2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2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69514119"/>
      </p:ext>
    </p:extLst>
  </p:cSld>
  <p:clrMapOvr>
    <a:masterClrMapping/>
  </p:clrMapOvr>
  <p:transition spd="slow" advTm="11242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/>
      <p:bldP spid="10" grpId="0"/>
      <p:bldP spid="11" grpId="0"/>
      <p:bldP spid="13" grpId="0"/>
      <p:bldP spid="17" grpId="0"/>
      <p:bldP spid="19" grpId="0"/>
      <p:bldP spid="21" grpId="0"/>
      <p:bldP spid="23" grpId="0"/>
      <p:bldP spid="24" grpId="0"/>
      <p:bldP spid="25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162949vista(60)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7200" y="1143000"/>
            <a:ext cx="8153400" cy="415498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8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8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8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endParaRPr lang="en-US" sz="88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8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endParaRPr lang="en-US" sz="88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8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8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8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sz="8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83828575"/>
      </p:ext>
    </p:extLst>
  </p:cSld>
  <p:clrMapOvr>
    <a:masterClrMapping/>
  </p:clrMapOvr>
  <p:transition spd="slow" advTm="23926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782" y="-20782"/>
            <a:ext cx="9164782" cy="6878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5410200" y="1524000"/>
            <a:ext cx="21494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Text Box 19"/>
          <p:cNvSpPr txBox="1">
            <a:spLocks noChangeArrowheads="1"/>
          </p:cNvSpPr>
          <p:nvPr/>
        </p:nvSpPr>
        <p:spPr bwMode="auto">
          <a:xfrm>
            <a:off x="5334000" y="1828800"/>
            <a:ext cx="1447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Text Box 32"/>
          <p:cNvSpPr txBox="1">
            <a:spLocks noChangeArrowheads="1"/>
          </p:cNvSpPr>
          <p:nvPr/>
        </p:nvSpPr>
        <p:spPr bwMode="auto">
          <a:xfrm>
            <a:off x="152400" y="1706563"/>
            <a:ext cx="9357290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45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en-US" sz="45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altLang="en-US" sz="45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altLang="en-US" sz="4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4500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Hùng</a:t>
            </a:r>
            <a:r>
              <a:rPr lang="en-US" altLang="en-US" sz="45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Vương</a:t>
            </a:r>
            <a:r>
              <a:rPr lang="en-US" altLang="en-US" sz="45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altLang="en-US" sz="45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mười</a:t>
            </a:r>
            <a:r>
              <a:rPr lang="en-US" altLang="en-US" sz="45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tám</a:t>
            </a:r>
            <a:r>
              <a:rPr lang="en-US" altLang="en-US" sz="45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…</a:t>
            </a:r>
            <a:r>
              <a:rPr lang="en-US" altLang="en-US" sz="4500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altLang="en-US" sz="45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altLang="en-US" sz="45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en-US" sz="45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4500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thẳm</a:t>
            </a:r>
            <a:r>
              <a:rPr lang="en-US" altLang="en-US" sz="45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altLang="en-US" sz="45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33"/>
          <p:cNvSpPr txBox="1">
            <a:spLocks noChangeArrowheads="1"/>
          </p:cNvSpPr>
          <p:nvPr/>
        </p:nvSpPr>
        <p:spPr bwMode="auto">
          <a:xfrm>
            <a:off x="152400" y="3368675"/>
            <a:ext cx="8991600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45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en-US" sz="45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altLang="en-US" sz="45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en-US" sz="4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4500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Hùng</a:t>
            </a:r>
            <a:r>
              <a:rPr lang="en-US" altLang="en-US" sz="45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Vương</a:t>
            </a:r>
            <a:r>
              <a:rPr lang="en-US" altLang="en-US" sz="45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altLang="en-US" sz="45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altLang="en-US" sz="45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altLang="en-US" sz="45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altLang="en-US" sz="45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… </a:t>
            </a:r>
            <a:r>
              <a:rPr lang="en-US" altLang="en-US" sz="4500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45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đón</a:t>
            </a:r>
            <a:r>
              <a:rPr lang="en-US" altLang="en-US" sz="45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dâu</a:t>
            </a:r>
            <a:r>
              <a:rPr lang="en-US" altLang="en-US" sz="45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en-US" sz="45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4500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Box 34"/>
          <p:cNvSpPr txBox="1">
            <a:spLocks noChangeArrowheads="1"/>
          </p:cNvSpPr>
          <p:nvPr/>
        </p:nvSpPr>
        <p:spPr bwMode="auto">
          <a:xfrm>
            <a:off x="776922" y="5109613"/>
            <a:ext cx="5265738" cy="78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45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altLang="en-US" sz="45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en-US" altLang="en-US" sz="4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45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altLang="en-US" sz="4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altLang="en-US" sz="4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altLang="en-US" sz="4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1516345" y="643407"/>
            <a:ext cx="6629400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altLang="en-US" sz="5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altLang="en-US" sz="5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5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altLang="en-US" sz="5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endParaRPr lang="en-US" altLang="en-US" sz="5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2"/>
          <p:cNvSpPr txBox="1">
            <a:spLocks noChangeArrowheads="1"/>
          </p:cNvSpPr>
          <p:nvPr/>
        </p:nvSpPr>
        <p:spPr bwMode="auto">
          <a:xfrm>
            <a:off x="2057400" y="3724"/>
            <a:ext cx="4724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800" b="1" u="sng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Tập đọc</a:t>
            </a:r>
            <a:endParaRPr lang="en-US" altLang="en-US" sz="28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93061765"/>
      </p:ext>
    </p:extLst>
  </p:cSld>
  <p:clrMapOvr>
    <a:masterClrMapping/>
  </p:clrMapOvr>
  <p:transition spd="slow" advTm="30752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2&quot; unique_id=&quot;10086&quot;&gt;&lt;object type=&quot;3&quot; unique_id=&quot;10087&quot;&gt;&lt;property id=&quot;20148&quot; value=&quot;5&quot;/&gt;&lt;property id=&quot;20300&quot; value=&quot;Slide 1&quot;/&gt;&lt;property id=&quot;20307&quot; value=&quot;333&quot;/&gt;&lt;/object&gt;&lt;object type=&quot;3&quot; unique_id=&quot;10089&quot;&gt;&lt;property id=&quot;20148&quot; value=&quot;5&quot;/&gt;&lt;property id=&quot;20300&quot; value=&quot;Slide 2&quot;/&gt;&lt;property id=&quot;20307&quot; value=&quot;320&quot;/&gt;&lt;/object&gt;&lt;object type=&quot;3&quot; unique_id=&quot;10090&quot;&gt;&lt;property id=&quot;20148&quot; value=&quot;5&quot;/&gt;&lt;property id=&quot;20300&quot; value=&quot;Slide 4&quot;/&gt;&lt;property id=&quot;20307&quot; value=&quot;321&quot;/&gt;&lt;/object&gt;&lt;object type=&quot;3&quot; unique_id=&quot;10094&quot;&gt;&lt;property id=&quot;20148&quot; value=&quot;5&quot;/&gt;&lt;property id=&quot;20300&quot; value=&quot;Slide 7&quot;/&gt;&lt;property id=&quot;20307&quot; value=&quot;262&quot;/&gt;&lt;/object&gt;&lt;object type=&quot;3&quot; unique_id=&quot;10095&quot;&gt;&lt;property id=&quot;20148&quot; value=&quot;5&quot;/&gt;&lt;property id=&quot;20300&quot; value=&quot;Slide 8&quot;/&gt;&lt;property id=&quot;20307&quot; value=&quot;284&quot;/&gt;&lt;/object&gt;&lt;object type=&quot;3&quot; unique_id=&quot;10096&quot;&gt;&lt;property id=&quot;20148&quot; value=&quot;5&quot;/&gt;&lt;property id=&quot;20300&quot; value=&quot;Slide 9&quot;/&gt;&lt;property id=&quot;20307&quot; value=&quot;283&quot;/&gt;&lt;/object&gt;&lt;object type=&quot;3&quot; unique_id=&quot;10098&quot;&gt;&lt;property id=&quot;20148&quot; value=&quot;5&quot;/&gt;&lt;property id=&quot;20300&quot; value=&quot;Slide 11&quot;/&gt;&lt;property id=&quot;20307&quot; value=&quot;291&quot;/&gt;&lt;/object&gt;&lt;object type=&quot;3&quot; unique_id=&quot;10099&quot;&gt;&lt;property id=&quot;20148&quot; value=&quot;5&quot;/&gt;&lt;property id=&quot;20300&quot; value=&quot;Slide 12&quot;/&gt;&lt;property id=&quot;20307&quot; value=&quot;292&quot;/&gt;&lt;/object&gt;&lt;object type=&quot;3&quot; unique_id=&quot;10100&quot;&gt;&lt;property id=&quot;20148&quot; value=&quot;5&quot;/&gt;&lt;property id=&quot;20300&quot; value=&quot;Slide 13&quot;/&gt;&lt;property id=&quot;20307&quot; value=&quot;295&quot;/&gt;&lt;/object&gt;&lt;object type=&quot;3&quot; unique_id=&quot;10101&quot;&gt;&lt;property id=&quot;20148&quot; value=&quot;5&quot;/&gt;&lt;property id=&quot;20300&quot; value=&quot;Slide 14&quot;/&gt;&lt;property id=&quot;20307&quot; value=&quot;300&quot;/&gt;&lt;/object&gt;&lt;object type=&quot;3&quot; unique_id=&quot;10104&quot;&gt;&lt;property id=&quot;20148&quot; value=&quot;5&quot;/&gt;&lt;property id=&quot;20300&quot; value=&quot;Slide 17&quot;/&gt;&lt;property id=&quot;20307&quot; value=&quot;322&quot;/&gt;&lt;/object&gt;&lt;object type=&quot;3&quot; unique_id=&quot;10105&quot;&gt;&lt;property id=&quot;20148&quot; value=&quot;5&quot;/&gt;&lt;property id=&quot;20300&quot; value=&quot;Slide 18&quot;/&gt;&lt;property id=&quot;20307&quot; value=&quot;323&quot;/&gt;&lt;/object&gt;&lt;object type=&quot;3&quot; unique_id=&quot;10106&quot;&gt;&lt;property id=&quot;20148&quot; value=&quot;5&quot;/&gt;&lt;property id=&quot;20300&quot; value=&quot;Slide 19&quot;/&gt;&lt;property id=&quot;20307&quot; value=&quot;324&quot;/&gt;&lt;/object&gt;&lt;object type=&quot;3&quot; unique_id=&quot;10107&quot;&gt;&lt;property id=&quot;20148&quot; value=&quot;5&quot;/&gt;&lt;property id=&quot;20300&quot; value=&quot;Slide 20&quot;/&gt;&lt;property id=&quot;20307&quot; value=&quot;307&quot;/&gt;&lt;/object&gt;&lt;object type=&quot;3&quot; unique_id=&quot;10108&quot;&gt;&lt;property id=&quot;20148&quot; value=&quot;5&quot;/&gt;&lt;property id=&quot;20300&quot; value=&quot;Slide 21&quot;/&gt;&lt;property id=&quot;20307&quot; value=&quot;308&quot;/&gt;&lt;/object&gt;&lt;object type=&quot;3&quot; unique_id=&quot;10109&quot;&gt;&lt;property id=&quot;20148&quot; value=&quot;5&quot;/&gt;&lt;property id=&quot;20300&quot; value=&quot;Slide 22&quot;/&gt;&lt;property id=&quot;20307&quot; value=&quot;309&quot;/&gt;&lt;/object&gt;&lt;object type=&quot;3&quot; unique_id=&quot;10110&quot;&gt;&lt;property id=&quot;20148&quot; value=&quot;5&quot;/&gt;&lt;property id=&quot;20300&quot; value=&quot;Slide 24&quot;/&gt;&lt;property id=&quot;20307&quot; value=&quot;325&quot;/&gt;&lt;/object&gt;&lt;object type=&quot;3&quot; unique_id=&quot;10111&quot;&gt;&lt;property id=&quot;20148&quot; value=&quot;5&quot;/&gt;&lt;property id=&quot;20300&quot; value=&quot;Slide 25&quot;/&gt;&lt;property id=&quot;20307&quot; value=&quot;326&quot;/&gt;&lt;/object&gt;&lt;object type=&quot;3&quot; unique_id=&quot;10112&quot;&gt;&lt;property id=&quot;20148&quot; value=&quot;5&quot;/&gt;&lt;property id=&quot;20300&quot; value=&quot;Slide 26&quot;/&gt;&lt;property id=&quot;20307&quot; value=&quot;327&quot;/&gt;&lt;/object&gt;&lt;object type=&quot;3&quot; unique_id=&quot;10113&quot;&gt;&lt;property id=&quot;20148&quot; value=&quot;5&quot;/&gt;&lt;property id=&quot;20300&quot; value=&quot;Slide 27&quot;/&gt;&lt;property id=&quot;20307&quot; value=&quot;328&quot;/&gt;&lt;/object&gt;&lt;object type=&quot;3&quot; unique_id=&quot;10114&quot;&gt;&lt;property id=&quot;20148&quot; value=&quot;5&quot;/&gt;&lt;property id=&quot;20300&quot; value=&quot;Slide 28&quot;/&gt;&lt;property id=&quot;20307&quot; value=&quot;329&quot;/&gt;&lt;/object&gt;&lt;object type=&quot;3&quot; unique_id=&quot;10115&quot;&gt;&lt;property id=&quot;20148&quot; value=&quot;5&quot;/&gt;&lt;property id=&quot;20300&quot; value=&quot;Slide 29&quot;/&gt;&lt;property id=&quot;20307&quot; value=&quot;330&quot;/&gt;&lt;/object&gt;&lt;object type=&quot;3&quot; unique_id=&quot;10119&quot;&gt;&lt;property id=&quot;20148&quot; value=&quot;5&quot;/&gt;&lt;property id=&quot;20300&quot; value=&quot;Slide 32&quot;/&gt;&lt;property id=&quot;20307&quot; value=&quot;271&quot;/&gt;&lt;/object&gt;&lt;object type=&quot;3&quot; unique_id=&quot;14416&quot;&gt;&lt;property id=&quot;20148&quot; value=&quot;5&quot;/&gt;&lt;property id=&quot;20300&quot; value=&quot;Slide 5&quot;/&gt;&lt;property id=&quot;20307&quot; value=&quot;335&quot;/&gt;&lt;/object&gt;&lt;object type=&quot;3&quot; unique_id=&quot;14417&quot;&gt;&lt;property id=&quot;20148&quot; value=&quot;5&quot;/&gt;&lt;property id=&quot;20300&quot; value=&quot;Slide 6&quot;/&gt;&lt;property id=&quot;20307&quot; value=&quot;336&quot;/&gt;&lt;/object&gt;&lt;object type=&quot;3&quot; unique_id=&quot;14418&quot;&gt;&lt;property id=&quot;20148&quot; value=&quot;5&quot;/&gt;&lt;property id=&quot;20300&quot; value=&quot;Slide 10&quot;/&gt;&lt;property id=&quot;20307&quot; value=&quot;337&quot;/&gt;&lt;/object&gt;&lt;object type=&quot;3&quot; unique_id=&quot;14419&quot;&gt;&lt;property id=&quot;20148&quot; value=&quot;5&quot;/&gt;&lt;property id=&quot;20300&quot; value=&quot;Slide 15&quot;/&gt;&lt;property id=&quot;20307&quot; value=&quot;338&quot;/&gt;&lt;/object&gt;&lt;object type=&quot;3&quot; unique_id=&quot;14968&quot;&gt;&lt;property id=&quot;20148&quot; value=&quot;5&quot;/&gt;&lt;property id=&quot;20300&quot; value=&quot;Slide 16&quot;/&gt;&lt;property id=&quot;20307&quot; value=&quot;339&quot;/&gt;&lt;/object&gt;&lt;object type=&quot;3&quot; unique_id=&quot;14969&quot;&gt;&lt;property id=&quot;20148&quot; value=&quot;5&quot;/&gt;&lt;property id=&quot;20300&quot; value=&quot;Slide 23&quot;/&gt;&lt;property id=&quot;20307&quot; value=&quot;341&quot;/&gt;&lt;/object&gt;&lt;object type=&quot;3&quot; unique_id=&quot;14970&quot;&gt;&lt;property id=&quot;20148&quot; value=&quot;5&quot;/&gt;&lt;property id=&quot;20300&quot; value=&quot;Slide 30&quot;/&gt;&lt;property id=&quot;20307&quot; value=&quot;343&quot;/&gt;&lt;/object&gt;&lt;object type=&quot;3&quot; unique_id=&quot;14971&quot;&gt;&lt;property id=&quot;20148&quot; value=&quot;5&quot;/&gt;&lt;property id=&quot;20300&quot; value=&quot;Slide 31&quot;/&gt;&lt;property id=&quot;20307&quot; value=&quot;344&quot;/&gt;&lt;/object&gt;&lt;object type=&quot;3&quot; unique_id=&quot;15041&quot;&gt;&lt;property id=&quot;20148&quot; value=&quot;5&quot;/&gt;&lt;property id=&quot;20300&quot; value=&quot;Slide 3&quot;/&gt;&lt;property id=&quot;20307&quot; value=&quot;346&quot;/&gt;&lt;/object&gt;&lt;/object&gt;&lt;object type=&quot;8&quot; unique_id=&quot;10154&quot;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5.1|3.4|5.1|5|21.9|39.2|3.9|21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6|3.3|9.9|4.1|13.7|4.1|10.2|3.4|10.1|2.9|8.4|2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|8|8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|19.7|7.8|3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17.8|9.5|26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14.9|5.6|4.5|6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|2.7|2.7|3.5|1|2.3|5.5|1.2|2.3|5.9|0.8|4.2|6.2|1.1|1.3|2.8|4.8|0.9|1.8|1.5|3.8|0.7|2.2|1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9|47.7|17.2|22.7|1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9963</TotalTime>
  <Words>1065</Words>
  <Application>Microsoft Office PowerPoint</Application>
  <PresentationFormat>On-screen Show (4:3)</PresentationFormat>
  <Paragraphs>111</Paragraphs>
  <Slides>32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4" baseType="lpstr">
      <vt:lpstr>.VnAvant</vt:lpstr>
      <vt:lpstr>Arial</vt:lpstr>
      <vt:lpstr>Calibri</vt:lpstr>
      <vt:lpstr>Times New Roman</vt:lpstr>
      <vt:lpstr>Verdana</vt:lpstr>
      <vt:lpstr>Office Theme</vt:lpstr>
      <vt:lpstr>1_Office Theme</vt:lpstr>
      <vt:lpstr>4_Office Theme</vt:lpstr>
      <vt:lpstr>5_Office Theme</vt:lpstr>
      <vt:lpstr>6_Office Theme</vt:lpstr>
      <vt:lpstr>2_Office Theme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QUÝ THẦY CÔ ĐẾN DỰ GIỜ LỚP 2/1</dc:title>
  <dc:creator>NKBD</dc:creator>
  <cp:lastModifiedBy>User</cp:lastModifiedBy>
  <cp:revision>295</cp:revision>
  <dcterms:created xsi:type="dcterms:W3CDTF">2016-02-17T07:23:34Z</dcterms:created>
  <dcterms:modified xsi:type="dcterms:W3CDTF">2021-05-11T14:21:25Z</dcterms:modified>
</cp:coreProperties>
</file>