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66" r:id="rId3"/>
    <p:sldId id="258" r:id="rId4"/>
    <p:sldId id="264" r:id="rId5"/>
    <p:sldId id="268" r:id="rId6"/>
    <p:sldId id="281" r:id="rId7"/>
    <p:sldId id="269" r:id="rId8"/>
    <p:sldId id="273" r:id="rId9"/>
    <p:sldId id="275" r:id="rId10"/>
    <p:sldId id="261" r:id="rId11"/>
    <p:sldId id="262" r:id="rId12"/>
    <p:sldId id="263" r:id="rId13"/>
    <p:sldId id="282" r:id="rId14"/>
    <p:sldId id="274" r:id="rId15"/>
    <p:sldId id="285" r:id="rId16"/>
    <p:sldId id="276" r:id="rId17"/>
    <p:sldId id="277" r:id="rId18"/>
    <p:sldId id="278" r:id="rId19"/>
    <p:sldId id="279" r:id="rId20"/>
    <p:sldId id="280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9543-A02E-4F3F-B4F6-70150E565886}" type="slidenum">
              <a:rPr lang="af-ZA"/>
              <a:pPr>
                <a:defRPr/>
              </a:pPr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7B928E-CA90-41C8-A7D0-7985A24FDD2C}" type="datetimeFigureOut">
              <a:rPr lang="en-US" smtClean="0"/>
              <a:pPr/>
              <a:t>13/5/2021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800494-9B64-4491-B4EB-097056DA07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wmf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gif"/><Relationship Id="rId2" Type="http://schemas.openxmlformats.org/officeDocument/2006/relationships/video" Target="file:///E:\b&#224;i%20gi&#7843;ng%20chuy&#234;n%20&#273;&#7873;%20m&#297;%20thu&#7853;t\b&#224;i%20d&#7841;y%20%20chuy&#234;n%20&#273;&#7873;\nhac%20v&#7869;%206%20ph&#250;t.mp4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11" Type="http://schemas.openxmlformats.org/officeDocument/2006/relationships/image" Target="../media/image13.png"/><Relationship Id="rId5" Type="http://schemas.openxmlformats.org/officeDocument/2006/relationships/image" Target="../media/image4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8180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175" flipV="1">
            <a:off x="-3353594" y="3428206"/>
            <a:ext cx="6705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175" flipV="1">
            <a:off x="5790407" y="3428206"/>
            <a:ext cx="6705600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37607" y="2057400"/>
            <a:ext cx="8853993" cy="1371600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7</a:t>
            </a:r>
          </a:p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66800" y="4572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0" y="762000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MĨ THUẬT LỚP 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8610600" cy="4419601"/>
          </a:xfrm>
        </p:spPr>
        <p:txBody>
          <a:bodyPr>
            <a:normAutofit fontScale="55000" lnSpcReduction="2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sz="4400" dirty="0" smtClean="0">
                <a:solidFill>
                  <a:schemeClr val="tx1"/>
                </a:solidFill>
              </a:rPr>
              <a:t>-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Màu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sắc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đường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nét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trong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bức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vẽ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theo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giai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điệu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âm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nhạc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đẹp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sinh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động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những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bức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đường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nét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mềm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mại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màu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sắc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lung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linh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huyền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ảo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.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những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bức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rực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rỡ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màu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sắc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đường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nét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mạnh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mẽ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khỏe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khoắn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mang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đến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cho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người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xem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cảm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xúc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sự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tưởng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tượng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khác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nhau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pPr algn="just"/>
            <a:endParaRPr lang="en-US" sz="44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-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nhiều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hòa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sắc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trong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: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nóng,lạnh,đậm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nhạt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tương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phản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…</a:t>
            </a:r>
          </a:p>
          <a:p>
            <a:pPr algn="just"/>
            <a:endParaRPr lang="en-US" sz="44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-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Có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thể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tưởng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tượng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những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hình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ảnh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dựa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trên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những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đường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nét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màu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sắc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trên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bức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  <a:endParaRPr lang="en-US" sz="4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5" name="Picture 20" descr="007"/>
          <p:cNvPicPr>
            <a:picLocks noChangeAspect="1" noChangeArrowheads="1" noCrop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entagon 5"/>
          <p:cNvSpPr/>
          <p:nvPr/>
        </p:nvSpPr>
        <p:spPr>
          <a:xfrm>
            <a:off x="457200" y="990600"/>
            <a:ext cx="2209800" cy="6858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Ghi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nhớ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</a:p>
        </p:txBody>
      </p:sp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-76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-3343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5629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        VŨ ĐIỆU CỦA SẮC MÀU  </a:t>
            </a:r>
            <a:r>
              <a:rPr lang="en-US" b="1" dirty="0" smtClean="0">
                <a:solidFill>
                  <a:srgbClr val="660066"/>
                </a:solidFill>
              </a:rPr>
              <a:t/>
            </a:r>
            <a:br>
              <a:rPr lang="en-US" b="1" dirty="0" smtClean="0">
                <a:solidFill>
                  <a:srgbClr val="660066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192029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007"/>
          <p:cNvPicPr>
            <a:picLocks noChangeAspect="1" noChangeArrowheads="1" noCrop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2743200" y="1219200"/>
            <a:ext cx="5867400" cy="1295400"/>
          </a:xfrm>
          <a:prstGeom prst="wedgeEllipseCallout">
            <a:avLst>
              <a:gd name="adj1" fmla="val -59158"/>
              <a:gd name="adj2" fmla="val 366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Constantia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Constantia" pitchFamily="18" charset="0"/>
              </a:rPr>
              <a:t>Cách</a:t>
            </a:r>
            <a:r>
              <a:rPr lang="en-US" sz="3600" b="1" u="sng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Constantia" pitchFamily="18" charset="0"/>
              </a:rPr>
              <a:t>thực</a:t>
            </a:r>
            <a:r>
              <a:rPr lang="en-US" sz="3600" b="1" u="sng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Constantia" pitchFamily="18" charset="0"/>
              </a:rPr>
              <a:t>hiện</a:t>
            </a:r>
            <a:endParaRPr lang="en-US" sz="3600" b="1" u="sng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0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-76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3343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629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        VŨ ĐIỆU CỦA SẮC MÀU  </a:t>
            </a:r>
            <a:r>
              <a:rPr lang="en-US" b="1" dirty="0" smtClean="0">
                <a:solidFill>
                  <a:srgbClr val="660066"/>
                </a:solidFill>
              </a:rPr>
              <a:t/>
            </a:r>
            <a:br>
              <a:rPr lang="en-US" b="1" dirty="0" smtClean="0">
                <a:solidFill>
                  <a:srgbClr val="660066"/>
                </a:solidFill>
              </a:rPr>
            </a:br>
            <a:endParaRPr lang="en-US" dirty="0"/>
          </a:p>
        </p:txBody>
      </p:sp>
      <p:sp>
        <p:nvSpPr>
          <p:cNvPr id="16" name="Content Placeholder 2"/>
          <p:cNvSpPr txBox="1">
            <a:spLocks noGrp="1"/>
          </p:cNvSpPr>
          <p:nvPr>
            <p:ph idx="1"/>
          </p:nvPr>
        </p:nvSpPr>
        <p:spPr>
          <a:xfrm>
            <a:off x="457200" y="3200400"/>
            <a:ext cx="8458200" cy="266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Quan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sát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hình</a:t>
            </a:r>
            <a:r>
              <a:rPr lang="en-US" b="1" dirty="0" smtClean="0">
                <a:solidFill>
                  <a:srgbClr val="002060"/>
                </a:solidFill>
              </a:rPr>
              <a:t> 7.4 SGK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Suy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nghĩ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</a:rPr>
              <a:t>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  <a:tabLst/>
              <a:defRPr/>
            </a:pPr>
            <a:r>
              <a:rPr lang="en-US" b="1" baseline="0" dirty="0" err="1" smtClean="0">
                <a:solidFill>
                  <a:schemeClr val="tx1"/>
                </a:solidFill>
                <a:latin typeface="Constantia" pitchFamily="18" charset="0"/>
              </a:rPr>
              <a:t>Nêu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nstantia" pitchFamily="18" charset="0"/>
              </a:rPr>
              <a:t>cách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nstantia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nstantia" pitchFamily="18" charset="0"/>
              </a:rPr>
              <a:t>hiện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nstantia" pitchFamily="18" charset="0"/>
              </a:rPr>
              <a:t>hình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nstantia" pitchFamily="18" charset="0"/>
              </a:rPr>
              <a:t>ảnh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nstantia" pitchFamily="18" charset="0"/>
              </a:rPr>
              <a:t>tưởng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nstantia" pitchFamily="18" charset="0"/>
              </a:rPr>
              <a:t>tượng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8610600" cy="4419601"/>
          </a:xfrm>
        </p:spPr>
        <p:txBody>
          <a:bodyPr>
            <a:normAutofit fontScale="62500" lnSpcReduction="2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Cách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sáng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tạo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các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hình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ảnh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trên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nền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bức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vẽ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theo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nhạc</a:t>
            </a:r>
            <a:endParaRPr lang="en-US" sz="44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endParaRPr lang="en-US" sz="44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-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Sau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khi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cắt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rời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phần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đã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chọn,dựa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vào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những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hình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ảnh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đã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tưởng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tưởng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những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đường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nét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màu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sắc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trên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nền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bức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vẽ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thêm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đường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nét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và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màu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sắc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mới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để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làm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rõ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hơn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những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hình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ảnh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đã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tưởng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tượng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pPr algn="just"/>
            <a:endParaRPr lang="en-US" sz="44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-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Làm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khung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mới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cho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bức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tranh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mới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hoàn</a:t>
            </a:r>
            <a:r>
              <a:rPr lang="en-US" sz="44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Constantia" pitchFamily="18" charset="0"/>
              </a:rPr>
              <a:t>thành</a:t>
            </a:r>
            <a:r>
              <a:rPr lang="en-US" sz="4400" dirty="0" smtClean="0">
                <a:latin typeface="Constantia" pitchFamily="18" charset="0"/>
              </a:rPr>
              <a:t>.</a:t>
            </a:r>
            <a:endParaRPr lang="en-US" sz="4400" dirty="0">
              <a:latin typeface="Constantia" pitchFamily="18" charset="0"/>
            </a:endParaRPr>
          </a:p>
        </p:txBody>
      </p:sp>
      <p:pic>
        <p:nvPicPr>
          <p:cNvPr id="5" name="Picture 20" descr="007"/>
          <p:cNvPicPr>
            <a:picLocks noChangeAspect="1" noChangeArrowheads="1" noCrop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entagon 5"/>
          <p:cNvSpPr/>
          <p:nvPr/>
        </p:nvSpPr>
        <p:spPr>
          <a:xfrm>
            <a:off x="457200" y="990600"/>
            <a:ext cx="2209800" cy="6858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Ghi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nhớ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</a:p>
        </p:txBody>
      </p:sp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-76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-3343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5629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        VŨ ĐIỆU CỦA SẮC MÀU  </a:t>
            </a:r>
            <a:r>
              <a:rPr lang="en-US" b="1" dirty="0" smtClean="0">
                <a:solidFill>
                  <a:srgbClr val="660066"/>
                </a:solidFill>
              </a:rPr>
              <a:t/>
            </a:r>
            <a:br>
              <a:rPr lang="en-US" b="1" dirty="0" smtClean="0">
                <a:solidFill>
                  <a:srgbClr val="660066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39610922_1843172265773302_537715005358656716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010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smtClean="0">
              <a:latin typeface="Arial Black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latin typeface="Arial Black" pitchFamily="34" charset="0"/>
            </a:endParaRPr>
          </a:p>
        </p:txBody>
      </p:sp>
      <p:pic>
        <p:nvPicPr>
          <p:cNvPr id="3076" name="Picture 4" descr="53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51816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5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MĨ THUẬT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4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295400" y="38100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8534400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5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endParaRPr lang="en-US" sz="3600" b="1" kern="10" dirty="0" smtClean="0">
              <a:ln w="9525"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endParaRPr lang="en-US" sz="3600" b="1" kern="10" dirty="0" smtClean="0">
              <a:ln w="9525"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endParaRPr lang="en-US" sz="3600" b="1" kern="10" dirty="0" smtClean="0">
              <a:ln w="9525"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  <a:p>
            <a:endParaRPr lang="en-US" sz="3600" b="1" kern="10" dirty="0">
              <a:ln w="9525"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8180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175" flipV="1">
            <a:off x="-3353594" y="3428206"/>
            <a:ext cx="6705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175" flipV="1">
            <a:off x="5790407" y="3428206"/>
            <a:ext cx="6705600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37607" y="2057400"/>
            <a:ext cx="8853993" cy="1371600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7</a:t>
            </a:r>
          </a:p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66800" y="4572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0" y="762000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MĨ THUẬT LỚP 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39580594_1843171739106688_594679757471429427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8267" y="1554163"/>
            <a:ext cx="6059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39515194_1843172315773297_233741707474318131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8267" y="1554163"/>
            <a:ext cx="6059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39876063_1843171935773335_79800981041058938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39714761_1843172009106661_605730255204987699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8680" y="1554163"/>
            <a:ext cx="331903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800" dirty="0" smtClean="0">
              <a:solidFill>
                <a:srgbClr val="D60093"/>
              </a:solidFill>
              <a:latin typeface=".VnTime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0"/>
          <a:ext cx="19796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79613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533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066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524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981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9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2438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0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2895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1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2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4038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3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4648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4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518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5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5791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6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7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8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19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0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1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2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3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4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5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26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7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8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29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0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1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2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3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34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5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1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Rectangle 37"/>
          <p:cNvSpPr>
            <a:spLocks noChangeArrowheads="1"/>
          </p:cNvSpPr>
          <p:nvPr/>
        </p:nvSpPr>
        <p:spPr bwMode="auto">
          <a:xfrm>
            <a:off x="468313" y="2409825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66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1303" name="Picture 38" descr="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2413" y="2581275"/>
            <a:ext cx="25384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4" name="Picture 39" descr="doremon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7063" y="260350"/>
            <a:ext cx="216693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5" name="WordArt 40"/>
          <p:cNvSpPr>
            <a:spLocks noChangeArrowheads="1" noChangeShapeType="1" noTextEdit="1"/>
          </p:cNvSpPr>
          <p:nvPr/>
        </p:nvSpPr>
        <p:spPr bwMode="auto">
          <a:xfrm rot="-200569">
            <a:off x="2207951" y="2618103"/>
            <a:ext cx="5264755" cy="216685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112"/>
              </a:avLst>
            </a:prstTxWarp>
          </a:bodyPr>
          <a:lstStyle/>
          <a:p>
            <a:pPr algn="ctr"/>
            <a:r>
              <a:rPr lang="en-US" sz="5400" b="1" kern="10" spc="-540" dirty="0" err="1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Dân</a:t>
            </a:r>
            <a:r>
              <a:rPr lang="en-US" sz="5400" b="1" kern="10" spc="-54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spc="-540" dirty="0" err="1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vũ</a:t>
            </a:r>
            <a:r>
              <a:rPr lang="en-US" sz="5400" b="1" kern="10" spc="-54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chicken dance</a:t>
            </a:r>
            <a:endParaRPr lang="en-US" sz="5400" b="1" kern="10" spc="-540" dirty="0">
              <a:ln w="12700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8000"/>
                  </a:gs>
                  <a:gs pos="100000">
                    <a:srgbClr val="FFFF66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1267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00788" y="4149725"/>
          <a:ext cx="2843212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8" imgW="1999440" imgH="1831320" progId="">
                  <p:embed/>
                </p:oleObj>
              </mc:Choice>
              <mc:Fallback>
                <p:oleObj name="Clip" r:id="rId8" imgW="1999440" imgH="183132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149725"/>
                        <a:ext cx="2843212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06" name="Picture 44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45" descr="0050000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8" name="WordArt 46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2808288" cy="12319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động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39799528_1843172059106656_106043517779836928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8680" y="1554163"/>
            <a:ext cx="331903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传统元素风景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581400" y="2590800"/>
            <a:ext cx="1828800" cy="1752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.VnMonotype corsivaH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228600" y="3429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2133600" y="1600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3434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8686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6553200" y="457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8534400" y="3352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>
            <a:off x="3048000" y="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auto">
          <a:xfrm>
            <a:off x="1676400" y="5562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>
            <a:off x="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8686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AutoShape 20"/>
          <p:cNvSpPr>
            <a:spLocks noChangeArrowheads="1"/>
          </p:cNvSpPr>
          <p:nvPr/>
        </p:nvSpPr>
        <p:spPr bwMode="auto">
          <a:xfrm>
            <a:off x="4114800" y="5943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AutoShape 21"/>
          <p:cNvSpPr>
            <a:spLocks noChangeArrowheads="1"/>
          </p:cNvSpPr>
          <p:nvPr/>
        </p:nvSpPr>
        <p:spPr bwMode="auto">
          <a:xfrm>
            <a:off x="6019800" y="6248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3352800" y="6248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8486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.VnCooperH"/>
              </a:rPr>
              <a:t>Giê häc ®· kÕt thóc</a:t>
            </a:r>
          </a:p>
        </p:txBody>
      </p:sp>
      <p:sp>
        <p:nvSpPr>
          <p:cNvPr id="64536" name="WordArt 24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25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-76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-3343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5629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9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5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4" grpId="1" animBg="1"/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  <p:bldP spid="64530" grpId="0" animBg="1"/>
      <p:bldP spid="64531" grpId="0" animBg="1"/>
      <p:bldP spid="64532" grpId="0" animBg="1"/>
      <p:bldP spid="64533" grpId="0" animBg="1"/>
      <p:bldP spid="64534" grpId="0" animBg="1"/>
      <p:bldP spid="645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VŨ ĐIỆU CỦA SẮC MÀU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vũ điệu của sắc mà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562600"/>
          </a:xfrm>
          <a:prstGeom prst="rect">
            <a:avLst/>
          </a:prstGeom>
          <a:noFill/>
        </p:spPr>
      </p:pic>
      <p:pic>
        <p:nvPicPr>
          <p:cNvPr id="5" name="Picture 20" descr="007"/>
          <p:cNvPicPr>
            <a:picLocks noChangeAspect="1" noChangeArrowheads="1" noCrop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52400" y="6019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-76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3429000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715000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192029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007"/>
          <p:cNvPicPr>
            <a:picLocks noChangeAspect="1" noChangeArrowheads="1" noCrop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429000"/>
            <a:ext cx="9144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Trải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nhiệm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nstantia" pitchFamily="18" charset="0"/>
              </a:rPr>
              <a:t>h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oạt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động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vẽ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theo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nhac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743200" y="1219200"/>
            <a:ext cx="4800600" cy="1295400"/>
          </a:xfrm>
          <a:prstGeom prst="wedgeEllipseCallout">
            <a:avLst>
              <a:gd name="adj1" fmla="val -59158"/>
              <a:gd name="adj2" fmla="val 366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rgbClr val="0070C0"/>
                </a:solidFill>
                <a:latin typeface="Constantia" pitchFamily="18" charset="0"/>
              </a:rPr>
              <a:t>Tìm</a:t>
            </a:r>
            <a:r>
              <a:rPr lang="en-US" sz="4400" b="1" u="sng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4400" b="1" u="sng" dirty="0" err="1" smtClean="0">
                <a:solidFill>
                  <a:srgbClr val="0070C0"/>
                </a:solidFill>
                <a:latin typeface="Constantia" pitchFamily="18" charset="0"/>
              </a:rPr>
              <a:t>hiểu</a:t>
            </a:r>
            <a:endParaRPr lang="en-US" sz="4400" b="1" u="sng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5045075"/>
            <a:ext cx="8686800" cy="112712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-76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3343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629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        VŨ ĐIỆU CỦA SẮC MÀU  </a:t>
            </a:r>
            <a:r>
              <a:rPr lang="en-US" b="1" dirty="0" smtClean="0">
                <a:solidFill>
                  <a:srgbClr val="660066"/>
                </a:solidFill>
              </a:rPr>
              <a:t/>
            </a:r>
            <a:br>
              <a:rPr lang="en-US" b="1" dirty="0" smtClean="0">
                <a:solidFill>
                  <a:srgbClr val="660066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800" dirty="0" smtClean="0">
              <a:solidFill>
                <a:srgbClr val="D60093"/>
              </a:solidFill>
              <a:latin typeface=".VnTime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0"/>
          <a:ext cx="19796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79613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533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066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524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981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9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2438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0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2895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1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2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4038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3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4648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4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518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5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5791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6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7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8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19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0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1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2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3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4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5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26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7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8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29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0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1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2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3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34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5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1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Rectangle 37"/>
          <p:cNvSpPr>
            <a:spLocks noChangeArrowheads="1"/>
          </p:cNvSpPr>
          <p:nvPr/>
        </p:nvSpPr>
        <p:spPr bwMode="auto">
          <a:xfrm>
            <a:off x="468313" y="2409825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66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1303" name="Picture 38" descr="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2581275"/>
            <a:ext cx="25384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4" name="Picture 39" descr="doremon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7063" y="260350"/>
            <a:ext cx="216693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7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00788" y="4149725"/>
          <a:ext cx="2843212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lip" r:id="rId9" imgW="1999440" imgH="1831320" progId="">
                  <p:embed/>
                </p:oleObj>
              </mc:Choice>
              <mc:Fallback>
                <p:oleObj name="Clip" r:id="rId9" imgW="1999440" imgH="183132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149725"/>
                        <a:ext cx="2843212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06" name="Picture 44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45" descr="0050000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8" name="WordArt 46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4724400" cy="2362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nhạc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vẽ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nào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" name="nhac vẽ 6 phú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038600" y="4267200"/>
            <a:ext cx="948268" cy="53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39580594_1843171739106688_594679757471429427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8267" y="1554163"/>
            <a:ext cx="6059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61017"/>
            <a:ext cx="8153400" cy="374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007"/>
          <p:cNvPicPr>
            <a:picLocks noChangeAspect="1" noChangeArrowheads="1" noCrop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38400" y="2057400"/>
            <a:ext cx="48768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nstantia" pitchFamily="18" charset="0"/>
              </a:rPr>
              <a:t>	</a:t>
            </a:r>
            <a:r>
              <a:rPr lang="en-US" sz="4000" b="1" dirty="0" err="1" smtClean="0">
                <a:solidFill>
                  <a:srgbClr val="FF0000"/>
                </a:solidFill>
                <a:latin typeface="Constantia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mình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trải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nghiệm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nhạc</a:t>
            </a:r>
            <a:endParaRPr lang="en-US" sz="4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-76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3343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629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        VŨ ĐIỆU CỦA SẮC MÀU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007"/>
          <p:cNvPicPr>
            <a:picLocks noChangeAspect="1" noChangeArrowheads="1" noCrop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33600" y="1447800"/>
            <a:ext cx="5334000" cy="106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nstantia" pitchFamily="18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khung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 L 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mình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thích</a:t>
            </a:r>
            <a:endParaRPr lang="en-US" sz="4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-762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-3343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V="1">
            <a:off x="5629275" y="3343275"/>
            <a:ext cx="6858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        VŨ ĐIỆU CỦA SẮC MÀU  </a:t>
            </a:r>
            <a:r>
              <a:rPr lang="en-US" b="1" dirty="0" smtClean="0">
                <a:solidFill>
                  <a:srgbClr val="660066"/>
                </a:solidFill>
              </a:rPr>
              <a:t/>
            </a:r>
            <a:br>
              <a:rPr lang="en-US" b="1" dirty="0" smtClean="0">
                <a:solidFill>
                  <a:srgbClr val="660066"/>
                </a:solidFill>
              </a:rPr>
            </a:br>
            <a:endParaRPr lang="en-US" dirty="0"/>
          </a:p>
        </p:txBody>
      </p:sp>
      <p:sp>
        <p:nvSpPr>
          <p:cNvPr id="13" name="L-Shape 12"/>
          <p:cNvSpPr/>
          <p:nvPr/>
        </p:nvSpPr>
        <p:spPr>
          <a:xfrm>
            <a:off x="2057400" y="3352800"/>
            <a:ext cx="1981200" cy="243840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10800000">
            <a:off x="4495800" y="3048000"/>
            <a:ext cx="1981200" cy="2438400"/>
          </a:xfrm>
          <a:prstGeom prst="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39604645_1843171815773347_213770549782065971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8267" y="1554163"/>
            <a:ext cx="6059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261</TotalTime>
  <Words>263</Words>
  <Application>Microsoft Office PowerPoint</Application>
  <PresentationFormat>On-screen Show (4:3)</PresentationFormat>
  <Paragraphs>44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.VnBahamasBH</vt:lpstr>
      <vt:lpstr>.VnCooperH</vt:lpstr>
      <vt:lpstr>.VnMonotype corsivaH</vt:lpstr>
      <vt:lpstr>.VnTime</vt:lpstr>
      <vt:lpstr>Arial Black</vt:lpstr>
      <vt:lpstr>Constantia</vt:lpstr>
      <vt:lpstr>Franklin Gothic Book</vt:lpstr>
      <vt:lpstr>Franklin Gothic Medium</vt:lpstr>
      <vt:lpstr>Times New Roman</vt:lpstr>
      <vt:lpstr>Wingdings</vt:lpstr>
      <vt:lpstr>Wingdings 2</vt:lpstr>
      <vt:lpstr>Trek</vt:lpstr>
      <vt:lpstr>Clip</vt:lpstr>
      <vt:lpstr>PowerPoint Presentation</vt:lpstr>
      <vt:lpstr>PowerPoint Presentation</vt:lpstr>
      <vt:lpstr>  VŨ ĐIỆU CỦA SẮC MÀU</vt:lpstr>
      <vt:lpstr>           VŨ ĐIỆU CỦA SẮC MÀU   </vt:lpstr>
      <vt:lpstr>PowerPoint Presentation</vt:lpstr>
      <vt:lpstr>PowerPoint Presentation</vt:lpstr>
      <vt:lpstr>           VŨ ĐIỆU CỦA SẮC MÀU</vt:lpstr>
      <vt:lpstr>           VŨ ĐIỆU CỦA SẮC MÀU   </vt:lpstr>
      <vt:lpstr>PowerPoint Presentation</vt:lpstr>
      <vt:lpstr>           VŨ ĐIỆU CỦA SẮC MÀU   </vt:lpstr>
      <vt:lpstr>           VŨ ĐIỆU CỦA SẮC MÀU   </vt:lpstr>
      <vt:lpstr>           VŨ ĐIỆU CỦA SẮC MÀU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NGUYENPHONG</dc:creator>
  <cp:lastModifiedBy>Admin</cp:lastModifiedBy>
  <cp:revision>37</cp:revision>
  <dcterms:created xsi:type="dcterms:W3CDTF">2016-10-15T16:11:08Z</dcterms:created>
  <dcterms:modified xsi:type="dcterms:W3CDTF">2021-05-13T08:26:17Z</dcterms:modified>
</cp:coreProperties>
</file>