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32" r:id="rId4"/>
    <p:sldMasterId id="2147483744" r:id="rId5"/>
    <p:sldMasterId id="2147483769" r:id="rId6"/>
    <p:sldMasterId id="2147483781" r:id="rId7"/>
    <p:sldMasterId id="2147483793" r:id="rId8"/>
  </p:sldMasterIdLst>
  <p:notesMasterIdLst>
    <p:notesMasterId r:id="rId49"/>
  </p:notesMasterIdLst>
  <p:sldIdLst>
    <p:sldId id="323" r:id="rId9"/>
    <p:sldId id="316" r:id="rId10"/>
    <p:sldId id="296" r:id="rId11"/>
    <p:sldId id="321" r:id="rId12"/>
    <p:sldId id="276" r:id="rId13"/>
    <p:sldId id="261" r:id="rId14"/>
    <p:sldId id="262" r:id="rId15"/>
    <p:sldId id="263" r:id="rId16"/>
    <p:sldId id="264" r:id="rId17"/>
    <p:sldId id="265" r:id="rId18"/>
    <p:sldId id="269" r:id="rId19"/>
    <p:sldId id="268" r:id="rId20"/>
    <p:sldId id="267" r:id="rId21"/>
    <p:sldId id="266" r:id="rId22"/>
    <p:sldId id="272" r:id="rId23"/>
    <p:sldId id="271" r:id="rId24"/>
    <p:sldId id="298" r:id="rId25"/>
    <p:sldId id="270" r:id="rId26"/>
    <p:sldId id="275" r:id="rId27"/>
    <p:sldId id="274" r:id="rId28"/>
    <p:sldId id="299" r:id="rId29"/>
    <p:sldId id="273" r:id="rId30"/>
    <p:sldId id="304" r:id="rId31"/>
    <p:sldId id="318" r:id="rId32"/>
    <p:sldId id="320" r:id="rId33"/>
    <p:sldId id="314" r:id="rId34"/>
    <p:sldId id="322" r:id="rId35"/>
    <p:sldId id="281" r:id="rId36"/>
    <p:sldId id="283" r:id="rId37"/>
    <p:sldId id="285" r:id="rId38"/>
    <p:sldId id="287" r:id="rId39"/>
    <p:sldId id="308" r:id="rId40"/>
    <p:sldId id="307" r:id="rId41"/>
    <p:sldId id="290" r:id="rId42"/>
    <p:sldId id="291" r:id="rId43"/>
    <p:sldId id="309" r:id="rId44"/>
    <p:sldId id="310" r:id="rId45"/>
    <p:sldId id="311" r:id="rId46"/>
    <p:sldId id="293" r:id="rId47"/>
    <p:sldId id="312" r:id="rId48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marL="0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4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71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56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41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25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11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091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681" algn="l" defTabSz="913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9" autoAdjust="0"/>
  </p:normalViewPr>
  <p:slideViewPr>
    <p:cSldViewPr>
      <p:cViewPr>
        <p:scale>
          <a:sx n="73" d="100"/>
          <a:sy n="73" d="100"/>
        </p:scale>
        <p:origin x="-12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EC716-E2D9-4EF0-9627-B8B169F4F89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A0C7-9E07-4A29-A9BD-31F2EE31B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3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4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1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56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41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25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11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91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81" algn="l" defTabSz="913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73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8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05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5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514371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74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7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06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12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92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4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6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61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36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19014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1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0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1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9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0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8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8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15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9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23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5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2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1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5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9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7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4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480062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61278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4" indent="0">
              <a:buNone/>
              <a:defRPr sz="2800"/>
            </a:lvl2pPr>
            <a:lvl3pPr marL="913171" indent="0">
              <a:buNone/>
              <a:defRPr sz="2400"/>
            </a:lvl3pPr>
            <a:lvl4pPr marL="1369756" indent="0">
              <a:buNone/>
              <a:defRPr sz="2000"/>
            </a:lvl4pPr>
            <a:lvl5pPr marL="1826341" indent="0">
              <a:buNone/>
              <a:defRPr sz="2000"/>
            </a:lvl5pPr>
            <a:lvl6pPr marL="2282925" indent="0">
              <a:buNone/>
              <a:defRPr sz="2000"/>
            </a:lvl6pPr>
            <a:lvl7pPr marL="2739511" indent="0">
              <a:buNone/>
              <a:defRPr sz="2000"/>
            </a:lvl7pPr>
            <a:lvl8pPr marL="3196091" indent="0">
              <a:buNone/>
              <a:defRPr sz="2000"/>
            </a:lvl8pPr>
            <a:lvl9pPr marL="365268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536736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52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70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0" y="27466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0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30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90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44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2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76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14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0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7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80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480062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61278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4" indent="0">
              <a:buNone/>
              <a:defRPr sz="2800"/>
            </a:lvl2pPr>
            <a:lvl3pPr marL="913171" indent="0">
              <a:buNone/>
              <a:defRPr sz="2400"/>
            </a:lvl3pPr>
            <a:lvl4pPr marL="1369756" indent="0">
              <a:buNone/>
              <a:defRPr sz="2000"/>
            </a:lvl4pPr>
            <a:lvl5pPr marL="1826341" indent="0">
              <a:buNone/>
              <a:defRPr sz="2000"/>
            </a:lvl5pPr>
            <a:lvl6pPr marL="2282925" indent="0">
              <a:buNone/>
              <a:defRPr sz="2000"/>
            </a:lvl6pPr>
            <a:lvl7pPr marL="2739511" indent="0">
              <a:buNone/>
              <a:defRPr sz="2000"/>
            </a:lvl7pPr>
            <a:lvl8pPr marL="3196091" indent="0">
              <a:buNone/>
              <a:defRPr sz="2000"/>
            </a:lvl8pPr>
            <a:lvl9pPr marL="365268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536736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52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2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0" y="27466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78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8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57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35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46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4" indent="0">
              <a:buNone/>
              <a:defRPr sz="2000" b="1"/>
            </a:lvl2pPr>
            <a:lvl3pPr marL="913908" indent="0">
              <a:buNone/>
              <a:defRPr sz="1800" b="1"/>
            </a:lvl3pPr>
            <a:lvl4pPr marL="1370863" indent="0">
              <a:buNone/>
              <a:defRPr sz="1600" b="1"/>
            </a:lvl4pPr>
            <a:lvl5pPr marL="1827816" indent="0">
              <a:buNone/>
              <a:defRPr sz="1600" b="1"/>
            </a:lvl5pPr>
            <a:lvl6pPr marL="2284769" indent="0">
              <a:buNone/>
              <a:defRPr sz="1600" b="1"/>
            </a:lvl6pPr>
            <a:lvl7pPr marL="2741724" indent="0">
              <a:buNone/>
              <a:defRPr sz="1600" b="1"/>
            </a:lvl7pPr>
            <a:lvl8pPr marL="3198676" indent="0">
              <a:buNone/>
              <a:defRPr sz="1600" b="1"/>
            </a:lvl8pPr>
            <a:lvl9pPr marL="36556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4" indent="0">
              <a:buNone/>
              <a:defRPr sz="2000" b="1"/>
            </a:lvl2pPr>
            <a:lvl3pPr marL="913908" indent="0">
              <a:buNone/>
              <a:defRPr sz="1800" b="1"/>
            </a:lvl3pPr>
            <a:lvl4pPr marL="1370863" indent="0">
              <a:buNone/>
              <a:defRPr sz="1600" b="1"/>
            </a:lvl4pPr>
            <a:lvl5pPr marL="1827816" indent="0">
              <a:buNone/>
              <a:defRPr sz="1600" b="1"/>
            </a:lvl5pPr>
            <a:lvl6pPr marL="2284769" indent="0">
              <a:buNone/>
              <a:defRPr sz="1600" b="1"/>
            </a:lvl6pPr>
            <a:lvl7pPr marL="2741724" indent="0">
              <a:buNone/>
              <a:defRPr sz="1600" b="1"/>
            </a:lvl7pPr>
            <a:lvl8pPr marL="3198676" indent="0">
              <a:buNone/>
              <a:defRPr sz="1600" b="1"/>
            </a:lvl8pPr>
            <a:lvl9pPr marL="36556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9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6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37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4" indent="0">
              <a:buNone/>
              <a:defRPr sz="1200"/>
            </a:lvl2pPr>
            <a:lvl3pPr marL="913908" indent="0">
              <a:buNone/>
              <a:defRPr sz="1000"/>
            </a:lvl3pPr>
            <a:lvl4pPr marL="1370863" indent="0">
              <a:buNone/>
              <a:defRPr sz="900"/>
            </a:lvl4pPr>
            <a:lvl5pPr marL="1827816" indent="0">
              <a:buNone/>
              <a:defRPr sz="900"/>
            </a:lvl5pPr>
            <a:lvl6pPr marL="2284769" indent="0">
              <a:buNone/>
              <a:defRPr sz="900"/>
            </a:lvl6pPr>
            <a:lvl7pPr marL="2741724" indent="0">
              <a:buNone/>
              <a:defRPr sz="900"/>
            </a:lvl7pPr>
            <a:lvl8pPr marL="3198676" indent="0">
              <a:buNone/>
              <a:defRPr sz="900"/>
            </a:lvl8pPr>
            <a:lvl9pPr marL="36556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55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4800616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4" indent="0">
              <a:buNone/>
              <a:defRPr sz="2800"/>
            </a:lvl2pPr>
            <a:lvl3pPr marL="913908" indent="0">
              <a:buNone/>
              <a:defRPr sz="2400"/>
            </a:lvl3pPr>
            <a:lvl4pPr marL="1370863" indent="0">
              <a:buNone/>
              <a:defRPr sz="2000"/>
            </a:lvl4pPr>
            <a:lvl5pPr marL="1827816" indent="0">
              <a:buNone/>
              <a:defRPr sz="2000"/>
            </a:lvl5pPr>
            <a:lvl6pPr marL="2284769" indent="0">
              <a:buNone/>
              <a:defRPr sz="2000"/>
            </a:lvl6pPr>
            <a:lvl7pPr marL="2741724" indent="0">
              <a:buNone/>
              <a:defRPr sz="2000"/>
            </a:lvl7pPr>
            <a:lvl8pPr marL="3198676" indent="0">
              <a:buNone/>
              <a:defRPr sz="2000"/>
            </a:lvl8pPr>
            <a:lvl9pPr marL="36556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54" indent="0">
              <a:buNone/>
              <a:defRPr sz="1200"/>
            </a:lvl2pPr>
            <a:lvl3pPr marL="913908" indent="0">
              <a:buNone/>
              <a:defRPr sz="1000"/>
            </a:lvl3pPr>
            <a:lvl4pPr marL="1370863" indent="0">
              <a:buNone/>
              <a:defRPr sz="900"/>
            </a:lvl4pPr>
            <a:lvl5pPr marL="1827816" indent="0">
              <a:buNone/>
              <a:defRPr sz="900"/>
            </a:lvl5pPr>
            <a:lvl6pPr marL="2284769" indent="0">
              <a:buNone/>
              <a:defRPr sz="900"/>
            </a:lvl6pPr>
            <a:lvl7pPr marL="2741724" indent="0">
              <a:buNone/>
              <a:defRPr sz="900"/>
            </a:lvl7pPr>
            <a:lvl8pPr marL="3198676" indent="0">
              <a:buNone/>
              <a:defRPr sz="900"/>
            </a:lvl8pPr>
            <a:lvl9pPr marL="36556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54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05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46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40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AF51-D629-4BF0-BD61-B5B564D2B5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2E83D-DDFC-4AE0-96BE-1CBB64123FFB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017355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8E1DF-1D03-4EF4-BFE9-1166DD583FD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B74CB-ECB4-4F19-8CDF-0F866E23846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60243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BA0C1-F841-4586-91C0-F02B6A219F6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D6712-ACF2-4DB0-A4FC-ADB8BF6FBEF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01547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E4150-1B66-4B7E-ADB7-0BD949707FB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EAD2B-03F1-4C7F-859B-02B25A9ECA9F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130825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4" indent="0">
              <a:buNone/>
              <a:defRPr sz="2000" b="1"/>
            </a:lvl2pPr>
            <a:lvl3pPr marL="913908" indent="0">
              <a:buNone/>
              <a:defRPr sz="1800" b="1"/>
            </a:lvl3pPr>
            <a:lvl4pPr marL="1370863" indent="0">
              <a:buNone/>
              <a:defRPr sz="1600" b="1"/>
            </a:lvl4pPr>
            <a:lvl5pPr marL="1827816" indent="0">
              <a:buNone/>
              <a:defRPr sz="1600" b="1"/>
            </a:lvl5pPr>
            <a:lvl6pPr marL="2284769" indent="0">
              <a:buNone/>
              <a:defRPr sz="1600" b="1"/>
            </a:lvl6pPr>
            <a:lvl7pPr marL="2741724" indent="0">
              <a:buNone/>
              <a:defRPr sz="1600" b="1"/>
            </a:lvl7pPr>
            <a:lvl8pPr marL="3198676" indent="0">
              <a:buNone/>
              <a:defRPr sz="1600" b="1"/>
            </a:lvl8pPr>
            <a:lvl9pPr marL="36556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4" indent="0">
              <a:buNone/>
              <a:defRPr sz="2000" b="1"/>
            </a:lvl2pPr>
            <a:lvl3pPr marL="913908" indent="0">
              <a:buNone/>
              <a:defRPr sz="1800" b="1"/>
            </a:lvl3pPr>
            <a:lvl4pPr marL="1370863" indent="0">
              <a:buNone/>
              <a:defRPr sz="1600" b="1"/>
            </a:lvl4pPr>
            <a:lvl5pPr marL="1827816" indent="0">
              <a:buNone/>
              <a:defRPr sz="1600" b="1"/>
            </a:lvl5pPr>
            <a:lvl6pPr marL="2284769" indent="0">
              <a:buNone/>
              <a:defRPr sz="1600" b="1"/>
            </a:lvl6pPr>
            <a:lvl7pPr marL="2741724" indent="0">
              <a:buNone/>
              <a:defRPr sz="1600" b="1"/>
            </a:lvl7pPr>
            <a:lvl8pPr marL="3198676" indent="0">
              <a:buNone/>
              <a:defRPr sz="1600" b="1"/>
            </a:lvl8pPr>
            <a:lvl9pPr marL="36556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1B6C-9E6D-425D-9E2D-9ABF3E44C7A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0157-4537-409B-9ABD-7B7C5178668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004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055E-4195-49A5-BB7E-B7E2B5453A0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9524-7D16-4F84-BAF7-8F920EE976D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512626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5481-D017-4325-83C1-F558C308422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ECF95-893D-495E-9A9E-12FB76F1288D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2225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4" indent="0">
              <a:buNone/>
              <a:defRPr sz="1200"/>
            </a:lvl2pPr>
            <a:lvl3pPr marL="913908" indent="0">
              <a:buNone/>
              <a:defRPr sz="1000"/>
            </a:lvl3pPr>
            <a:lvl4pPr marL="1370863" indent="0">
              <a:buNone/>
              <a:defRPr sz="900"/>
            </a:lvl4pPr>
            <a:lvl5pPr marL="1827816" indent="0">
              <a:buNone/>
              <a:defRPr sz="900"/>
            </a:lvl5pPr>
            <a:lvl6pPr marL="2284769" indent="0">
              <a:buNone/>
              <a:defRPr sz="900"/>
            </a:lvl6pPr>
            <a:lvl7pPr marL="2741724" indent="0">
              <a:buNone/>
              <a:defRPr sz="900"/>
            </a:lvl7pPr>
            <a:lvl8pPr marL="3198676" indent="0">
              <a:buNone/>
              <a:defRPr sz="900"/>
            </a:lvl8pPr>
            <a:lvl9pPr marL="36556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508C0-417E-4AC3-BAFA-19191B4517A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28B68-0DCA-46E0-934D-DA5CE553261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97301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612779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4" indent="0">
              <a:buNone/>
              <a:defRPr sz="2800"/>
            </a:lvl2pPr>
            <a:lvl3pPr marL="913908" indent="0">
              <a:buNone/>
              <a:defRPr sz="2400"/>
            </a:lvl3pPr>
            <a:lvl4pPr marL="1370863" indent="0">
              <a:buNone/>
              <a:defRPr sz="2000"/>
            </a:lvl4pPr>
            <a:lvl5pPr marL="1827816" indent="0">
              <a:buNone/>
              <a:defRPr sz="2000"/>
            </a:lvl5pPr>
            <a:lvl6pPr marL="2284769" indent="0">
              <a:buNone/>
              <a:defRPr sz="2000"/>
            </a:lvl6pPr>
            <a:lvl7pPr marL="2741724" indent="0">
              <a:buNone/>
              <a:defRPr sz="2000"/>
            </a:lvl7pPr>
            <a:lvl8pPr marL="3198676" indent="0">
              <a:buNone/>
              <a:defRPr sz="2000"/>
            </a:lvl8pPr>
            <a:lvl9pPr marL="365563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4" indent="0">
              <a:buNone/>
              <a:defRPr sz="1200"/>
            </a:lvl2pPr>
            <a:lvl3pPr marL="913908" indent="0">
              <a:buNone/>
              <a:defRPr sz="1000"/>
            </a:lvl3pPr>
            <a:lvl4pPr marL="1370863" indent="0">
              <a:buNone/>
              <a:defRPr sz="900"/>
            </a:lvl4pPr>
            <a:lvl5pPr marL="1827816" indent="0">
              <a:buNone/>
              <a:defRPr sz="900"/>
            </a:lvl5pPr>
            <a:lvl6pPr marL="2284769" indent="0">
              <a:buNone/>
              <a:defRPr sz="900"/>
            </a:lvl6pPr>
            <a:lvl7pPr marL="2741724" indent="0">
              <a:buNone/>
              <a:defRPr sz="900"/>
            </a:lvl7pPr>
            <a:lvl8pPr marL="3198676" indent="0">
              <a:buNone/>
              <a:defRPr sz="900"/>
            </a:lvl8pPr>
            <a:lvl9pPr marL="36556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D60F-0676-4D95-A3FC-B1334531BB9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B891F-50E4-487E-9077-F0104173A7EF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0220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66BF-2FD2-4750-85D2-09A4DFE7ED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5194C-D26E-48D8-876A-F8C21E01116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86049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8FB5-063D-4C76-BDB0-F8AA4FFD74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488D8-7566-4F1A-A5A1-064B7F0148F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51692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9" y="274654"/>
            <a:ext cx="8229601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88D50-673B-4904-9574-A0C1CDE926A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3305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11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8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9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12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4" indent="0">
              <a:buNone/>
              <a:defRPr sz="2000" b="1"/>
            </a:lvl2pPr>
            <a:lvl3pPr marL="913171" indent="0">
              <a:buNone/>
              <a:defRPr sz="1800" b="1"/>
            </a:lvl3pPr>
            <a:lvl4pPr marL="1369756" indent="0">
              <a:buNone/>
              <a:defRPr sz="1600" b="1"/>
            </a:lvl4pPr>
            <a:lvl5pPr marL="1826341" indent="0">
              <a:buNone/>
              <a:defRPr sz="1600" b="1"/>
            </a:lvl5pPr>
            <a:lvl6pPr marL="2282925" indent="0">
              <a:buNone/>
              <a:defRPr sz="1600" b="1"/>
            </a:lvl6pPr>
            <a:lvl7pPr marL="2739511" indent="0">
              <a:buNone/>
              <a:defRPr sz="1600" b="1"/>
            </a:lvl7pPr>
            <a:lvl8pPr marL="3196091" indent="0">
              <a:buNone/>
              <a:defRPr sz="1600" b="1"/>
            </a:lvl8pPr>
            <a:lvl9pPr marL="36526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68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32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0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97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61278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4" indent="0">
              <a:buNone/>
              <a:defRPr sz="2800"/>
            </a:lvl2pPr>
            <a:lvl3pPr marL="913171" indent="0">
              <a:buNone/>
              <a:defRPr sz="2400"/>
            </a:lvl3pPr>
            <a:lvl4pPr marL="1369756" indent="0">
              <a:buNone/>
              <a:defRPr sz="2000"/>
            </a:lvl4pPr>
            <a:lvl5pPr marL="1826341" indent="0">
              <a:buNone/>
              <a:defRPr sz="2000"/>
            </a:lvl5pPr>
            <a:lvl6pPr marL="2282925" indent="0">
              <a:buNone/>
              <a:defRPr sz="2000"/>
            </a:lvl6pPr>
            <a:lvl7pPr marL="2739511" indent="0">
              <a:buNone/>
              <a:defRPr sz="2000"/>
            </a:lvl7pPr>
            <a:lvl8pPr marL="3196091" indent="0">
              <a:buNone/>
              <a:defRPr sz="2000"/>
            </a:lvl8pPr>
            <a:lvl9pPr marL="365268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33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91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5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54CAF-2DE8-43D0-868B-5D8C79F3E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325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4558B-4674-4028-B4B9-FFDE1461B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5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AF0EB-5EA0-4D50-91E5-6D920BE00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164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BA752-A8FF-4E63-8770-FFD83A6F45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171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D7192-3CFB-4E1C-A407-03188E105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64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2AE97-17D1-4426-A397-08C6CD4B71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9880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F79DE-46B6-49DE-B7E4-A51F1C98C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26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7ABBB-A00C-4420-B4B3-735826E83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806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B644A-8CC8-4217-9029-558CAFFE0D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299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112A3-1298-4C51-BEB3-D87118CAD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261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E5A54-5CC2-49CA-AF99-DAD1E890B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9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BFDBFD-72DF-4DB3-8D06-034CFB460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46975A-7B6B-4D9F-850E-6812E03CB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DC7932-CC89-4B66-BEC5-3BDA33D6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298E53-1C63-43FE-9472-042E7CE8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0D81FE-F0AF-4387-9241-0C0F38B4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7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8A240-9CA1-4FB3-A9B3-7C9B3298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A75C99-0095-4873-B4AB-835224320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53AF0A-26D9-4909-A55D-A3E7F139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3DA641-8832-4DD7-AFD8-91E47450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DE9D7-7A3C-44A4-95B9-1714415E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455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A0412-BFE2-473D-A234-20B759FC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3D2D79-2ED2-4DCE-9CDA-703A4BF09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FC3E2F-14B6-4BE0-BE43-7DBA25DF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1A9D9F-3A47-4170-B294-7A665CFF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C485EA-C801-4F0E-A051-90C7A618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850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2CCBC-9CD6-4156-8FDF-39071D10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F925DE-1238-47D5-8A6D-CDCD9C5AC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ED3E17-19A8-4FED-9F45-B3AC72CFF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F46F6F-5895-431E-BCAC-6AB80F8F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FD4800-F2E4-4392-8B22-B15018BB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B8DDA6-B1FB-4B9B-A94D-144B1D53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68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91B5D0-67DC-41FC-B4E9-366399DF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49FAC0-A536-4343-9721-ED9DDCFD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6D5079-4F5E-433D-BF05-33925727F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2BD11D6-84FF-4328-AE6F-EC7C3AE89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CDDB427-07A7-4E91-9D8A-25FFA7589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523836-FE95-4D33-A840-952D63C5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888631-609C-42F1-81EB-38B66B2E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85743D7-1671-47B9-BB60-16286843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3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882449-0A25-41A0-B183-68339970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FB16FD7-F99F-42CF-9A29-0486BE16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30F570-D22B-4507-9DDA-294C4A8C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24877A-74CD-4A76-9DAC-19E94409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54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3AE10B5-B453-4E17-BAAD-C08285FE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270A55E-D9E0-4AFC-9173-9BF84A1A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509AD5-D563-4DA1-95E1-63F98611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7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7216DB-7BB2-401E-A95F-81515C8C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18FABE-8701-4117-B2B3-D8E5A233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195FFD-2CF4-44E0-B3C8-8279E4F65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483B83-9179-4F78-89E2-E12271E8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39D32D-F405-4125-9020-AEA82E5D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A9355B-5C31-40D5-8764-397B85E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368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6043A-1F7A-4959-ABB1-1205F144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DE8AC1C-1C19-444A-83F7-9B66A3CBF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DA9044-E0CB-4E2D-88BC-A27541C3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696175-908B-43A5-9BAC-C565DD61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FECAD0-BB4F-4568-9E88-F939D391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E24D3B-22ED-4A97-A20D-5EFBE37F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05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56E5A-2403-4076-9F25-0379011D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4478B6-CD3D-4892-B23A-8F08DD10F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B8428E-111B-42EE-ADBF-E5E408F4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8E9AE2-BA57-40A6-82D5-165D10E9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2C3807-8013-4862-99E8-19C4B5B5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8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87C2A0-50C0-4819-BFE5-17778F5EE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40CC71-3AF5-462C-AED0-857F62509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D95ECC-4848-4894-B92F-610163AC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886035-1DE3-4E51-9CD4-B2B9D243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02AD89-C64C-41A3-B342-8D26F8A3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2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61278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4" indent="0">
              <a:buNone/>
              <a:defRPr sz="2800"/>
            </a:lvl2pPr>
            <a:lvl3pPr marL="913171" indent="0">
              <a:buNone/>
              <a:defRPr sz="2400"/>
            </a:lvl3pPr>
            <a:lvl4pPr marL="1369756" indent="0">
              <a:buNone/>
              <a:defRPr sz="2000"/>
            </a:lvl4pPr>
            <a:lvl5pPr marL="1826341" indent="0">
              <a:buNone/>
              <a:defRPr sz="2000"/>
            </a:lvl5pPr>
            <a:lvl6pPr marL="2282925" indent="0">
              <a:buNone/>
              <a:defRPr sz="2000"/>
            </a:lvl6pPr>
            <a:lvl7pPr marL="2739511" indent="0">
              <a:buNone/>
              <a:defRPr sz="2000"/>
            </a:lvl7pPr>
            <a:lvl8pPr marL="3196091" indent="0">
              <a:buNone/>
              <a:defRPr sz="2000"/>
            </a:lvl8pPr>
            <a:lvl9pPr marL="365268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4" indent="0">
              <a:buNone/>
              <a:defRPr sz="1200"/>
            </a:lvl2pPr>
            <a:lvl3pPr marL="913171" indent="0">
              <a:buNone/>
              <a:defRPr sz="1000"/>
            </a:lvl3pPr>
            <a:lvl4pPr marL="1369756" indent="0">
              <a:buNone/>
              <a:defRPr sz="900"/>
            </a:lvl4pPr>
            <a:lvl5pPr marL="1826341" indent="0">
              <a:buNone/>
              <a:defRPr sz="900"/>
            </a:lvl5pPr>
            <a:lvl6pPr marL="2282925" indent="0">
              <a:buNone/>
              <a:defRPr sz="900"/>
            </a:lvl6pPr>
            <a:lvl7pPr marL="2739511" indent="0">
              <a:buNone/>
              <a:defRPr sz="900"/>
            </a:lvl7pPr>
            <a:lvl8pPr marL="3196091" indent="0">
              <a:buNone/>
              <a:defRPr sz="900"/>
            </a:lvl8pPr>
            <a:lvl9pPr marL="36526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5" y="274638"/>
            <a:ext cx="8229601" cy="1143000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600206"/>
            <a:ext cx="8229601" cy="4525963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3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7C499-099F-4775-AEAB-20459E06A3F0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0" y="6356373"/>
            <a:ext cx="2895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3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F697C-C1AB-4583-9A37-A7ED1422B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71" rtl="0" eaLnBrk="1" latinLnBrk="0" hangingPunct="1"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5" algn="l" defTabSz="91317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2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0" indent="-228293" algn="l" defTabSz="9131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3" indent="-228293" algn="l" defTabSz="9131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7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0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9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7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4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6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5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1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9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5" y="274639"/>
            <a:ext cx="8229601" cy="1143000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600206"/>
            <a:ext cx="8229601" cy="4525963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0" y="6356374"/>
            <a:ext cx="2895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7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171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5" algn="l" defTabSz="9131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2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0" indent="-228293" algn="l" defTabSz="9131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3" indent="-228293" algn="l" defTabSz="9131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7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0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9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7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4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6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5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1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9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5" y="274639"/>
            <a:ext cx="8229601" cy="1143000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600206"/>
            <a:ext cx="8229601" cy="4525963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0" y="6356374"/>
            <a:ext cx="2895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0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3171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5" algn="l" defTabSz="9131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2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0" indent="-228293" algn="l" defTabSz="9131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3" indent="-228293" algn="l" defTabSz="9131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7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0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9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7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4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6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5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1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9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9" y="274639"/>
            <a:ext cx="8229601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9" y="1600206"/>
            <a:ext cx="8229601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8"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68"/>
            <a:ext cx="2895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3908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0" indent="-285596" algn="l" defTabSz="9139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5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0" indent="-228477" algn="l" defTabSz="9139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3" indent="-228477" algn="l" defTabSz="9139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46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0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55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08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4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8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3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6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9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4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6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2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9" y="274638"/>
            <a:ext cx="82296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9" y="1600206"/>
            <a:ext cx="82296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908">
              <a:defRPr/>
            </a:pPr>
            <a:fld id="{27D7A860-6EBD-4FE5-BDB2-8FCEE1C49AA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3908">
                <a:defRPr/>
              </a:pPr>
              <a:t>24/02/2021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67"/>
            <a:ext cx="2895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908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defTabSz="913908" fontAlgn="base">
              <a:spcBef>
                <a:spcPct val="0"/>
              </a:spcBef>
              <a:spcAft>
                <a:spcPct val="0"/>
              </a:spcAft>
            </a:pPr>
            <a:fld id="{C216AFE8-57DE-4F95-8385-3735D3AD8D1C}" type="slidenum">
              <a:rPr lang="vi-VN" altLang="vi-VN" smtClean="0">
                <a:cs typeface="Arial" panose="020B0604020202020204" pitchFamily="34" charset="0"/>
              </a:rPr>
              <a:pPr defTabSz="91390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3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5pPr>
      <a:lvl6pPr marL="456954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6pPr>
      <a:lvl7pPr marL="91390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7pPr>
      <a:lvl8pPr marL="1370863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8pPr>
      <a:lvl9pPr marL="1827816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9pPr>
    </p:titleStyle>
    <p:bodyStyle>
      <a:lvl1pPr marL="342714" indent="-34271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0" indent="-2855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5" indent="-2284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0" indent="-2284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3" indent="-2284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46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0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55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08" indent="-228477" algn="l" defTabSz="9139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4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8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3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6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9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4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6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2" algn="l" defTabSz="913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5" y="274638"/>
            <a:ext cx="8229601" cy="1143000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600206"/>
            <a:ext cx="8229601" cy="4525963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3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7C499-099F-4775-AEAB-20459E06A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0" y="6356373"/>
            <a:ext cx="2895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3"/>
            <a:ext cx="2133600" cy="365125"/>
          </a:xfrm>
          <a:prstGeom prst="rect">
            <a:avLst/>
          </a:prstGeom>
        </p:spPr>
        <p:txBody>
          <a:bodyPr vert="horz" lIns="91316" tIns="45660" rIns="91316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F697C-C1AB-4583-9A37-A7ED1422BE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3171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5" algn="l" defTabSz="9131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2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0" indent="-228293" algn="l" defTabSz="9131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3" indent="-228293" algn="l" defTabSz="9131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7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0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9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73" indent="-228293" algn="l" defTabSz="913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4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6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5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1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9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1" algn="l" defTabSz="913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971225D-2B29-49C7-9AA3-648B70E6EAC1}" type="slidenum">
              <a:rPr lang="en-US" altLang="en-US" smtClean="0">
                <a:latin typeface="Verdana" panose="020B060403050404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7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74C05F-C1BE-4AAF-BC60-81243E6B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3ECB3D-DFA8-487E-9E28-22211BAF0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20ACA5-667D-41AD-9692-556E19C39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524701B-2922-444B-B6FE-8DE4780EA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876053-8EDE-4E45-A55C-AAEB3AE93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E5A9CB-F396-4BC4-8D97-4D5341A00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79C0C29-B7E6-4358-ADA6-61E8F6ED3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309" y="480647"/>
            <a:ext cx="740312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Xin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chào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các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thành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viên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2A2,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Chúng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mình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hãy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nhớ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:</a:t>
            </a:r>
          </a:p>
          <a:p>
            <a:pPr marL="342900" indent="-342900" algn="just" defTabSz="914400">
              <a:lnSpc>
                <a:spcPct val="150000"/>
              </a:lnSpc>
              <a:buFontTx/>
              <a:buAutoNum type="arabicPeriod"/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Tắt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micro,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bật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camera</a:t>
            </a:r>
          </a:p>
          <a:p>
            <a:pPr marL="342900" indent="-342900" algn="just" defTabSz="914400">
              <a:lnSpc>
                <a:spcPct val="150000"/>
              </a:lnSpc>
              <a:buFontTx/>
              <a:buAutoNum type="arabicPeriod"/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Chuẩn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bị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đầy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đủ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đồ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dùng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tập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itchFamily="2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Cùng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nhau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thực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hiện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tốt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để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chúng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ta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có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một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tiết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hiệu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quả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nhé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các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itchFamily="2" charset="0"/>
              </a:rPr>
              <a:t> con!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0"/>
            <a:ext cx="9144000" cy="6829926"/>
          </a:xfrm>
          <a:prstGeom prst="rect">
            <a:avLst/>
          </a:prstGeom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52400" y="5334000"/>
            <a:ext cx="2808312" cy="1446550"/>
          </a:xfrm>
          <a:prstGeom prst="rect">
            <a:avLst/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 algn="ctr"/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Lợn</a:t>
            </a:r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lòi</a:t>
            </a:r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 algn="ctr"/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( </a:t>
            </a:r>
            <a:r>
              <a:rPr lang="vi-VN" altLang="zh-CN" sz="43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lợn</a:t>
            </a:r>
            <a:r>
              <a:rPr lang="en-US" altLang="zh-CN" sz="43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rừng</a:t>
            </a:r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)</a:t>
            </a:r>
            <a:r>
              <a:rPr lang="en-US" altLang="zh-CN" b="1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endParaRPr lang="en-US" altLang="zh-CN" b="1" dirty="0">
              <a:solidFill>
                <a:srgbClr val="FFFF00"/>
              </a:solidFill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1" animBg="1"/>
      <p:bldP spid="1024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4338" name="Content Placeholder 3" descr="Cho_soi_Bi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752" y="26988"/>
            <a:ext cx="9080500" cy="6748462"/>
          </a:xfrm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588224" y="2708920"/>
            <a:ext cx="2160588" cy="768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Chó</a:t>
            </a:r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sói</a:t>
            </a:r>
            <a:endParaRPr lang="en-US" altLang="zh-CN" sz="43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1" animBg="1"/>
      <p:bldP spid="1433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3314" name="Content Placeholder 3" descr="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61990" y="-180975"/>
            <a:ext cx="9952038" cy="7218363"/>
          </a:xfrm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81837" y="788453"/>
            <a:ext cx="1378653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Sư</a:t>
            </a:r>
            <a:r>
              <a:rPr lang="en-US" altLang="zh-CN" sz="43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tử</a:t>
            </a:r>
            <a:endParaRPr lang="en-US" altLang="zh-CN" sz="4300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1" animBg="1"/>
      <p:bldP spid="1331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2290" name="Content Placeholder 3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048" y="-273039"/>
            <a:ext cx="10255250" cy="7064375"/>
          </a:xfrm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7380322" y="980739"/>
            <a:ext cx="1133393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Thỏ</a:t>
            </a:r>
            <a:endParaRPr lang="en-US" altLang="zh-CN" sz="43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1" animBg="1"/>
      <p:bldP spid="1229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1266" name="Content Placeholder 3" descr="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94" y="12722"/>
            <a:ext cx="9102725" cy="6824663"/>
          </a:xfrm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11570" y="4437124"/>
            <a:ext cx="2511976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 dirty="0" err="1">
                <a:latin typeface="Times New Roman" pitchFamily="18" charset="0"/>
                <a:ea typeface="SimSun" pitchFamily="2" charset="-122"/>
              </a:rPr>
              <a:t>Ngựa</a:t>
            </a:r>
            <a:r>
              <a:rPr lang="en-US" altLang="zh-CN" sz="43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b="1" dirty="0" err="1">
                <a:latin typeface="Times New Roman" pitchFamily="18" charset="0"/>
                <a:ea typeface="SimSun" pitchFamily="2" charset="-122"/>
              </a:rPr>
              <a:t>vằn</a:t>
            </a:r>
            <a:r>
              <a:rPr lang="en-US" altLang="zh-CN" dirty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Content Placeholder 3" descr="bò rừ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5874" y="122242"/>
            <a:ext cx="9117013" cy="6681787"/>
          </a:xfrm>
        </p:spPr>
      </p:pic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492518" y="5765811"/>
            <a:ext cx="2122447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Bò rừng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kh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"/>
            <a:ext cx="91059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475672" y="4396215"/>
            <a:ext cx="1126981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Khỉ</a:t>
            </a:r>
            <a:r>
              <a:rPr lang="en-US" altLang="zh-CN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ết quả hình ảnh cho vư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949"/>
            <a:ext cx="5638800" cy="58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5600" y="6019801"/>
            <a:ext cx="3657600" cy="591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16" tIns="45660" rIns="91316" bIns="45660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</a:p>
        </p:txBody>
      </p:sp>
    </p:spTree>
    <p:extLst>
      <p:ext uri="{BB962C8B-B14F-4D97-AF65-F5344CB8AC3E}">
        <p14:creationId xmlns:p14="http://schemas.microsoft.com/office/powerpoint/2010/main" val="187083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5362" name="Content Placeholder 3" descr="tê giác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972616" y="15"/>
            <a:ext cx="11350627" cy="6811963"/>
          </a:xfrm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430598" y="6005524"/>
            <a:ext cx="1885202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Tê</a:t>
            </a:r>
            <a:r>
              <a:rPr lang="en-US" altLang="zh-CN" sz="43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giác</a:t>
            </a:r>
            <a:endParaRPr lang="en-US" altLang="zh-CN" sz="43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só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" y="476691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940158" y="2060869"/>
            <a:ext cx="1149423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Sóc</a:t>
            </a:r>
            <a:r>
              <a:rPr lang="en-US" altLang="zh-CN" sz="4300">
                <a:latin typeface="Times New Roman" pitchFamily="18" charset="0"/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80924"/>
            <a:ext cx="9139521" cy="6953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2438400"/>
            <a:ext cx="7704856" cy="14401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CHÀO MỪNG CÁC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CON </a:t>
            </a:r>
            <a:endParaRPr lang="en-US" sz="4800" dirty="0">
              <a:solidFill>
                <a:srgbClr val="FF0000"/>
              </a:solidFill>
            </a:endParaRPr>
          </a:p>
          <a:p>
            <a:r>
              <a:rPr lang="en-US" sz="4800" dirty="0">
                <a:solidFill>
                  <a:srgbClr val="FF0000"/>
                </a:solidFill>
              </a:rPr>
              <a:t>ĐẾN VỚI BUỔI HỌC HÔM </a:t>
            </a:r>
            <a:r>
              <a:rPr lang="en-US" sz="4800" dirty="0" smtClean="0">
                <a:solidFill>
                  <a:srgbClr val="FF0000"/>
                </a:solidFill>
              </a:rPr>
              <a:t>NAY</a:t>
            </a:r>
            <a:endParaRPr lang="vi-VN" sz="4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39"/>
            <a:ext cx="8991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259648" y="908731"/>
            <a:ext cx="1378653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Chồn</a:t>
            </a:r>
            <a:endParaRPr lang="en-US" altLang="zh-CN" sz="4300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6197036"/>
            <a:ext cx="3657600" cy="591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16" tIns="45660" rIns="91316" bIns="45660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6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20482" name="Content Placeholder 3" descr="hươu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051" y="-28575"/>
            <a:ext cx="9131300" cy="6811963"/>
          </a:xfrm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971611" y="5445235"/>
            <a:ext cx="1447582" cy="7539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r>
              <a:rPr lang="en-US" altLang="zh-CN" sz="4300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Hươu</a:t>
            </a:r>
            <a:endParaRPr lang="en-US" altLang="zh-CN" sz="4300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ChangeArrowheads="1"/>
          </p:cNvSpPr>
          <p:nvPr/>
        </p:nvSpPr>
        <p:spPr bwMode="auto">
          <a:xfrm>
            <a:off x="-67758" y="3120058"/>
            <a:ext cx="9211758" cy="373794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316" tIns="45660" rIns="91316" bIns="45660" anchor="ctr"/>
          <a:lstStyle/>
          <a:p>
            <a:pPr algn="ctr"/>
            <a:endParaRPr lang="vi-VN">
              <a:solidFill>
                <a:srgbClr val="6699FF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6215" y="4419600"/>
            <a:ext cx="1054081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- </a:t>
            </a:r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</a:rPr>
              <a:t>hổ,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572010" y="4430637"/>
            <a:ext cx="1295390" cy="68579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3600" dirty="0">
                <a:latin typeface="VNI-Times" pitchFamily="2" charset="0"/>
                <a:ea typeface="SimSun" pitchFamily="2" charset="-122"/>
              </a:rPr>
              <a:t> </a:t>
            </a:r>
            <a:r>
              <a:rPr lang="en-US" altLang="zh-CN" sz="36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</a:rPr>
              <a:t>thỏ,</a:t>
            </a:r>
            <a:endParaRPr lang="vi-VN" sz="3600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 flipH="1">
            <a:off x="4419605" y="3120059"/>
            <a:ext cx="8437" cy="373795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lIns="91316" tIns="45660" rIns="91316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>
            <a:off x="10" y="4327525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lIns="91316" tIns="45660" rIns="91316" bIns="4566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-67758" y="3236261"/>
            <a:ext cx="9144000" cy="6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Thú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dữ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nguy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hiểm</a:t>
            </a:r>
            <a:endParaRPr lang="en-US" altLang="zh-C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" y="2451"/>
            <a:ext cx="9220199" cy="293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zh-CN" sz="2800" b="1" smtClean="0">
                <a:solidFill>
                  <a:prstClr val="black"/>
                </a:solidFill>
                <a:latin typeface="Times New Roman" pitchFamily="18" charset="0"/>
              </a:rPr>
              <a:t>Bài </a:t>
            </a:r>
            <a:r>
              <a:rPr lang="en-US" altLang="zh-CN" sz="2800" b="1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/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Xếp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tên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con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vật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dưới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đây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vào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nhóm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thích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</a:rPr>
              <a:t>hợp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zh-CN" sz="2800" smtClean="0">
                <a:solidFill>
                  <a:prstClr val="black"/>
                </a:solidFill>
                <a:latin typeface="Times New Roman" pitchFamily="18" charset="0"/>
              </a:rPr>
              <a:t>   </a:t>
            </a:r>
            <a:r>
              <a:rPr lang="en-US" altLang="zh-CN" sz="2800" smtClean="0">
                <a:solidFill>
                  <a:prstClr val="black"/>
                </a:solidFill>
                <a:latin typeface="Times New Roman" pitchFamily="18" charset="0"/>
              </a:rPr>
              <a:t>a 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/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Thú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dữ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nguy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hiểm</a:t>
            </a:r>
            <a:endParaRPr lang="en-US" altLang="zh-CN" sz="28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hổ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báo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gấu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lợn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lòi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chó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sói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sư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thỏ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ngựa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vằn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bò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khỉ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vượn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tê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chồn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cáo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</a:rPr>
              <a:t>hươu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57211" y="1371612"/>
            <a:ext cx="3733464" cy="5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prstClr val="black"/>
                </a:solidFill>
                <a:latin typeface="Times New Roman" pitchFamily="18" charset="0"/>
              </a:rPr>
              <a:t>b /Thú không nguy hiểm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671955" y="3340002"/>
            <a:ext cx="4275279" cy="64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Thú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nguy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</a:rPr>
              <a:t>hiểm</a:t>
            </a:r>
            <a:endParaRPr lang="en-US" altLang="zh-CN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953110" y="4455872"/>
            <a:ext cx="1054081" cy="685800"/>
          </a:xfrm>
          <a:prstGeom prst="rect">
            <a:avLst/>
          </a:prstGeom>
        </p:spPr>
        <p:txBody>
          <a:bodyPr vert="horz" lIns="91316" tIns="45660" rIns="91316" bIns="45660" rtlCol="0">
            <a:normAutofit fontScale="92500"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dirty="0" smtClean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vi-VN" altLang="zh-CN" sz="3600" b="1" dirty="0" smtClean="0">
                <a:solidFill>
                  <a:srgbClr val="7030A0"/>
                </a:solidFill>
                <a:latin typeface="Times New Roman" pitchFamily="18" charset="0"/>
              </a:rPr>
              <a:t>báo</a:t>
            </a:r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1814939" y="4444674"/>
            <a:ext cx="1054081" cy="685800"/>
          </a:xfrm>
          <a:prstGeom prst="rect">
            <a:avLst/>
          </a:prstGeom>
        </p:spPr>
        <p:txBody>
          <a:bodyPr vert="horz" lIns="91316" tIns="45660" rIns="91316" bIns="45660" rtlCol="0">
            <a:normAutofit fontScale="92500"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smtClean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vi-VN" altLang="zh-CN" sz="3600" b="1" smtClean="0">
                <a:solidFill>
                  <a:srgbClr val="7030A0"/>
                </a:solidFill>
                <a:latin typeface="Times New Roman" pitchFamily="18" charset="0"/>
              </a:rPr>
              <a:t>gấu</a:t>
            </a:r>
            <a:r>
              <a:rPr lang="vi-VN" sz="3600" b="1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2691834" y="4455872"/>
            <a:ext cx="1583797" cy="685800"/>
          </a:xfrm>
          <a:prstGeom prst="rect">
            <a:avLst/>
          </a:prstGeom>
        </p:spPr>
        <p:txBody>
          <a:bodyPr vert="horz" lIns="91316" tIns="45660" rIns="91316" bIns="45660" rtlCol="0">
            <a:normAutofit fontScale="92500"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smtClean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vi-VN" altLang="zh-CN" sz="3600" b="1" smtClean="0">
                <a:solidFill>
                  <a:srgbClr val="7030A0"/>
                </a:solidFill>
                <a:latin typeface="Times New Roman" pitchFamily="18" charset="0"/>
              </a:rPr>
              <a:t>lợn lòi</a:t>
            </a:r>
            <a:r>
              <a:rPr lang="vi-VN" sz="3600" b="1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74717" y="5105172"/>
            <a:ext cx="1740221" cy="685800"/>
          </a:xfrm>
          <a:prstGeom prst="rect">
            <a:avLst/>
          </a:prstGeom>
        </p:spPr>
        <p:txBody>
          <a:bodyPr vert="horz" lIns="91316" tIns="45660" rIns="91316" bIns="45660" rtlCol="0">
            <a:normAutofit fontScale="92500"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smtClean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vi-VN" altLang="zh-CN" sz="3600" b="1" smtClean="0">
                <a:solidFill>
                  <a:srgbClr val="7030A0"/>
                </a:solidFill>
                <a:latin typeface="Times New Roman" pitchFamily="18" charset="0"/>
              </a:rPr>
              <a:t>chó sói</a:t>
            </a:r>
            <a:r>
              <a:rPr lang="vi-VN" sz="3600" b="1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>
          <a:xfrm>
            <a:off x="1510188" y="5093974"/>
            <a:ext cx="1373892" cy="68580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smtClean="0">
                <a:solidFill>
                  <a:srgbClr val="7030A0"/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vi-VN" altLang="zh-CN" sz="3300" b="1" smtClean="0">
                <a:solidFill>
                  <a:srgbClr val="7030A0"/>
                </a:solidFill>
                <a:latin typeface="Times New Roman" pitchFamily="18" charset="0"/>
              </a:rPr>
              <a:t>sư tử</a:t>
            </a:r>
            <a:r>
              <a:rPr lang="vi-VN" sz="3600" b="1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5793410" y="4573687"/>
            <a:ext cx="1818801" cy="685790"/>
          </a:xfrm>
          <a:prstGeom prst="rect">
            <a:avLst/>
          </a:prstGeom>
        </p:spPr>
        <p:txBody>
          <a:bodyPr vert="horz" lIns="91316" tIns="45660" rIns="91316" bIns="45660" rtlCol="0">
            <a:normAutofit fontScale="70000" lnSpcReduction="20000"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4600" dirty="0">
                <a:solidFill>
                  <a:srgbClr val="0000FF"/>
                </a:solidFill>
                <a:latin typeface="Times New Roman" pitchFamily="18" charset="0"/>
              </a:rPr>
              <a:t>n</a:t>
            </a:r>
            <a:r>
              <a:rPr lang="vi-VN" sz="4600" dirty="0" smtClean="0">
                <a:solidFill>
                  <a:srgbClr val="0000FF"/>
                </a:solidFill>
                <a:latin typeface="Times New Roman" pitchFamily="18" charset="0"/>
              </a:rPr>
              <a:t>gựa vằn,</a:t>
            </a: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2677010" y="5105172"/>
            <a:ext cx="1818801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600" b="1">
                <a:solidFill>
                  <a:srgbClr val="7030A0"/>
                </a:solidFill>
                <a:latin typeface="Times New Roman" pitchFamily="18" charset="0"/>
              </a:rPr>
              <a:t>b</a:t>
            </a:r>
            <a:r>
              <a:rPr lang="vi-VN" sz="3600" b="1" smtClean="0">
                <a:solidFill>
                  <a:srgbClr val="7030A0"/>
                </a:solidFill>
                <a:latin typeface="Times New Roman" pitchFamily="18" charset="0"/>
              </a:rPr>
              <a:t>ò rừng</a:t>
            </a:r>
          </a:p>
          <a:p>
            <a:pPr>
              <a:buFontTx/>
              <a:buNone/>
            </a:pPr>
            <a:endParaRPr lang="en-US" altLang="zh-CN" sz="3600" b="1" dirty="0">
              <a:solidFill>
                <a:srgbClr val="7030A0"/>
              </a:solidFill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2" name="Rectangle 6"/>
          <p:cNvSpPr txBox="1">
            <a:spLocks noChangeArrowheads="1"/>
          </p:cNvSpPr>
          <p:nvPr/>
        </p:nvSpPr>
        <p:spPr>
          <a:xfrm>
            <a:off x="7564934" y="4408184"/>
            <a:ext cx="1045677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200" smtClean="0">
                <a:solidFill>
                  <a:srgbClr val="0000FF"/>
                </a:solidFill>
                <a:latin typeface="Times New Roman" pitchFamily="18" charset="0"/>
              </a:rPr>
              <a:t>khỉ</a:t>
            </a:r>
            <a:r>
              <a:rPr lang="vi-VN" sz="3600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>
          <a:xfrm>
            <a:off x="4780533" y="5044963"/>
            <a:ext cx="1163068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200" dirty="0">
                <a:solidFill>
                  <a:srgbClr val="0000FF"/>
                </a:solidFill>
                <a:latin typeface="Times New Roman" pitchFamily="18" charset="0"/>
              </a:rPr>
              <a:t>v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</a:rPr>
              <a:t>ượn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237026" y="5730753"/>
            <a:ext cx="1577907" cy="685790"/>
          </a:xfrm>
          <a:prstGeom prst="rect">
            <a:avLst/>
          </a:prstGeom>
        </p:spPr>
        <p:txBody>
          <a:bodyPr vert="horz" lIns="91316" tIns="45660" rIns="91316" bIns="45660" rtlCol="0">
            <a:no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</a:rPr>
              <a:t>t</a:t>
            </a:r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</a:rPr>
              <a:t>ê giác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vi-VN" sz="3600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en-US" altLang="zh-CN" sz="3600" b="1" dirty="0">
              <a:solidFill>
                <a:srgbClr val="7030A0"/>
              </a:solidFill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>
          <a:xfrm>
            <a:off x="5894243" y="5029894"/>
            <a:ext cx="1045677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6809591" y="5029893"/>
            <a:ext cx="1115211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sz="3200" dirty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</a:rPr>
              <a:t>hồn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8" name="Rectangle 6"/>
          <p:cNvSpPr txBox="1">
            <a:spLocks noChangeArrowheads="1"/>
          </p:cNvSpPr>
          <p:nvPr/>
        </p:nvSpPr>
        <p:spPr>
          <a:xfrm>
            <a:off x="7900831" y="5066165"/>
            <a:ext cx="1243175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</a:rPr>
              <a:t>ươu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,</a:t>
            </a:r>
            <a:endParaRPr lang="vi-VN" sz="36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29" name="Rectangle 6"/>
          <p:cNvSpPr txBox="1">
            <a:spLocks noChangeArrowheads="1"/>
          </p:cNvSpPr>
          <p:nvPr/>
        </p:nvSpPr>
        <p:spPr>
          <a:xfrm>
            <a:off x="5653572" y="5705159"/>
            <a:ext cx="1163068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vi-VN" sz="36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>
          <a:xfrm>
            <a:off x="4776351" y="5745822"/>
            <a:ext cx="1163068" cy="685790"/>
          </a:xfrm>
          <a:prstGeom prst="rect">
            <a:avLst/>
          </a:prstGeom>
        </p:spPr>
        <p:txBody>
          <a:bodyPr vert="horz" lIns="91316" tIns="45660" rIns="91316" bIns="45660" rtlCol="0">
            <a:normAutofit/>
          </a:bodyPr>
          <a:lstStyle>
            <a:lvl1pPr marL="342438" indent="-342438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51" indent="-285365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62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050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63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217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80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389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973" indent="-228293" algn="l" defTabSz="913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áo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vi-VN" sz="36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en-US" altLang="zh-CN" sz="3600" dirty="0">
              <a:latin typeface="VNI-Times" pitchFamily="2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1807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33797" grpId="0" build="p"/>
      <p:bldP spid="33798" grpId="0" build="p"/>
      <p:bldP spid="14344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304800" y="-103188"/>
            <a:ext cx="9448800" cy="6858001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2800">
              <a:latin typeface=".VnTime" pitchFamily="34" charset="0"/>
              <a:ea typeface="SimSun" pitchFamily="2" charset="-122"/>
            </a:endParaRPr>
          </a:p>
          <a:p>
            <a:pPr algn="ctr"/>
            <a:endParaRPr lang="en-US" altLang="zh-CN">
              <a:ea typeface="SimSun" pitchFamily="2" charset="-122"/>
            </a:endParaRPr>
          </a:p>
        </p:txBody>
      </p:sp>
      <p:pic>
        <p:nvPicPr>
          <p:cNvPr id="24579" name="Picture 3" descr="CAZGD1Z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4978" y="602339"/>
            <a:ext cx="283190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images68076_Ho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8561" y="2701837"/>
            <a:ext cx="2784310" cy="18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images[34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0242" y="2759076"/>
            <a:ext cx="311623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images[73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6450" y="4670446"/>
            <a:ext cx="3080026" cy="201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images[97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0187" y="4656149"/>
            <a:ext cx="309229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images[36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45822" y="2774951"/>
            <a:ext cx="3107931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400800" y="5105412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525814" y="-211138"/>
            <a:ext cx="5562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0000FF"/>
                </a:solidFill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Thú</a:t>
            </a:r>
            <a:r>
              <a:rPr lang="en-US" altLang="zh-CN" sz="4000" b="1" u="sng" dirty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dữ</a:t>
            </a:r>
            <a:r>
              <a:rPr lang="en-US" altLang="zh-CN" sz="4000" b="1" u="sng" dirty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, </a:t>
            </a:r>
            <a:r>
              <a:rPr lang="en-US" altLang="zh-CN" sz="4000" b="1" u="sng" dirty="0" err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nguy</a:t>
            </a:r>
            <a:r>
              <a:rPr lang="en-US" altLang="zh-CN" sz="4000" b="1" u="sng" dirty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hiểm</a:t>
            </a:r>
            <a:endParaRPr lang="en-US" altLang="zh-CN" sz="4000" b="1" u="sng" dirty="0">
              <a:solidFill>
                <a:schemeClr val="bg1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-339725" y="1994423"/>
            <a:ext cx="891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4588" name="Picture 12" descr="lonloi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62697" y="638544"/>
            <a:ext cx="3052959" cy="206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257800" y="35052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7331173" y="4107530"/>
            <a:ext cx="8143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Hổ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0" y="2362212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ea typeface="SimSun" pitchFamily="2" charset="-122"/>
              </a:rPr>
              <a:t>Bò rừng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3837823" y="2141265"/>
            <a:ext cx="1752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Lợn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Lòi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7138602" y="2100531"/>
            <a:ext cx="1143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Sư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tử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319088" y="4117193"/>
            <a:ext cx="22574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    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Chó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sói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133556" y="4035737"/>
            <a:ext cx="1231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Báo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775594" y="6141738"/>
            <a:ext cx="14271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Tê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giác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5397918" y="1216036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4598" name="Picture 22" descr="Bo_ru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23696" y="663575"/>
            <a:ext cx="314722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608818" y="2225675"/>
            <a:ext cx="1600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Bò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Rừng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4600" name="Text Box 1"/>
          <p:cNvSpPr txBox="1">
            <a:spLocks noChangeArrowheads="1"/>
          </p:cNvSpPr>
          <p:nvPr/>
        </p:nvSpPr>
        <p:spPr bwMode="auto">
          <a:xfrm>
            <a:off x="1333506" y="62420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zh-CN">
              <a:ea typeface="SimSun" pitchFamily="2" charset="-122"/>
            </a:endParaRPr>
          </a:p>
        </p:txBody>
      </p:sp>
      <p:sp>
        <p:nvSpPr>
          <p:cNvPr id="24601" name="Text Box 2"/>
          <p:cNvSpPr txBox="1">
            <a:spLocks noChangeArrowheads="1"/>
          </p:cNvSpPr>
          <p:nvPr/>
        </p:nvSpPr>
        <p:spPr bwMode="auto">
          <a:xfrm>
            <a:off x="979238" y="6226187"/>
            <a:ext cx="748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Gấu</a:t>
            </a:r>
            <a:endParaRPr lang="en-US" altLang="zh-CN" sz="24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2800">
              <a:latin typeface=".VnTime" pitchFamily="34" charset="0"/>
              <a:ea typeface="SimSun" pitchFamily="2" charset="-122"/>
            </a:endParaRPr>
          </a:p>
          <a:p>
            <a:pPr algn="ctr"/>
            <a:endParaRPr lang="en-US" altLang="zh-CN">
              <a:ea typeface="SimSun" pitchFamily="2" charset="-122"/>
            </a:endParaRPr>
          </a:p>
        </p:txBody>
      </p:sp>
      <p:pic>
        <p:nvPicPr>
          <p:cNvPr id="25603" name="Picture 3" descr="images[19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8" y="685800"/>
            <a:ext cx="2906712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images[4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6700"/>
            <a:ext cx="30480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images[48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081" y="723900"/>
            <a:ext cx="31845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ages[5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531" y="762000"/>
            <a:ext cx="2911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images[52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49850"/>
            <a:ext cx="3048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images[80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6" y="2895600"/>
            <a:ext cx="31845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400800" y="5105412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 rot="10762549" flipV="1">
            <a:off x="1823174" y="6329916"/>
            <a:ext cx="1066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latin typeface="Times New Roman" pitchFamily="18" charset="0"/>
                <a:ea typeface="SimSun" pitchFamily="2" charset="-122"/>
              </a:rPr>
              <a:t>Vượn</a:t>
            </a:r>
            <a:endParaRPr lang="en-US" altLang="zh-CN" sz="2800" b="1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362200" y="12"/>
            <a:ext cx="533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Thú</a:t>
            </a:r>
            <a:r>
              <a:rPr lang="en-US" altLang="zh-CN" sz="4000" b="1" u="sng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không</a:t>
            </a:r>
            <a:r>
              <a:rPr lang="en-US" altLang="zh-CN" sz="4000" b="1" u="sng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nguy</a:t>
            </a:r>
            <a:r>
              <a:rPr lang="en-US" altLang="zh-CN" sz="4000" b="1" u="sng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 u="sng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hiểm</a:t>
            </a:r>
            <a:endParaRPr lang="en-US" altLang="zh-CN" sz="4000" b="1" u="sng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-1676400" y="1919288"/>
            <a:ext cx="891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257800" y="35052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3810000" y="5943612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ea typeface="SimSun" pitchFamily="2" charset="-122"/>
              </a:rPr>
              <a:t>hươu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533406" y="2286000"/>
            <a:ext cx="892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Thỏ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6385214" y="2273096"/>
            <a:ext cx="1143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FF00"/>
                </a:solidFill>
                <a:ea typeface="SimSun" pitchFamily="2" charset="-122"/>
              </a:rPr>
              <a:t>Sóc</a:t>
            </a:r>
            <a:endParaRPr lang="en-US" altLang="zh-CN" sz="2400" b="1" dirty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19138" y="4049713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FF00"/>
                </a:solidFill>
                <a:ea typeface="SimSun" pitchFamily="2" charset="-122"/>
              </a:rPr>
              <a:t>Ngựa vằn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5210464" y="4069715"/>
            <a:ext cx="106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latin typeface="Times New Roman" pitchFamily="18" charset="0"/>
                <a:ea typeface="SimSun" pitchFamily="2" charset="-122"/>
              </a:rPr>
              <a:t>chồn</a:t>
            </a:r>
            <a:endParaRPr lang="en-US" altLang="zh-CN" sz="2800" b="1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334000" y="1219212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5623" name="Picture 23" descr="1137470171_huo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6" y="4618038"/>
            <a:ext cx="31845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4572000" y="6019812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itchFamily="18" charset="0"/>
                <a:ea typeface="SimSun" pitchFamily="2" charset="-122"/>
              </a:rPr>
              <a:t>Hươu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4343400" y="2286012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3413125" y="816936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Khỉ</a:t>
            </a:r>
            <a:endParaRPr lang="en-US" altLang="zh-CN" sz="24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91" y="2807379"/>
            <a:ext cx="2690359" cy="1810660"/>
          </a:xfrm>
          <a:prstGeom prst="rect">
            <a:avLst/>
          </a:prstGeom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8161258" y="2927684"/>
            <a:ext cx="814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C</a:t>
            </a:r>
            <a:r>
              <a:rPr lang="vi-VN" altLang="zh-CN" sz="28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á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o</a:t>
            </a:r>
            <a:endParaRPr lang="en-US" altLang="zh-CN" sz="2800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54015" y="484189"/>
            <a:ext cx="8763000" cy="38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zh-CN" sz="2800" smtClean="0">
                <a:solidFill>
                  <a:prstClr val="black"/>
                </a:solidFill>
                <a:latin typeface="Times New Roman" pitchFamily="18" charset="0"/>
              </a:rPr>
              <a:t>Bài </a:t>
            </a:r>
            <a:r>
              <a:rPr lang="en-US" altLang="zh-CN" sz="2800" smtClea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/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Dựa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hiểu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về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trả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lời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câu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itchFamily="18" charset="0"/>
              </a:rPr>
              <a:t>sau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a/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Thỏ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chạy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b/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Sóc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chuyền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từ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cành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này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sang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cành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khác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c/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Gấu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đi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d/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Voi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kéo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</a:rPr>
              <a:t>gỗ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743200" y="457200"/>
            <a:ext cx="56388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 algn="ctr">
              <a:spcBef>
                <a:spcPct val="50000"/>
              </a:spcBef>
            </a:pPr>
            <a:endParaRPr lang="vi-VN" sz="28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71610" y="4413250"/>
            <a:ext cx="5105400" cy="3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9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- Hoạt động của THỎ - SÓC - GẤU - V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-nen-powerpoint-2016-dep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705" y="2005583"/>
            <a:ext cx="5040560" cy="82281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2800" dirty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- </a:t>
            </a:r>
            <a:r>
              <a:rPr lang="vi-VN" sz="2800" dirty="0">
                <a:solidFill>
                  <a:srgbClr val="003300"/>
                </a:solidFill>
                <a:latin typeface="Times New Roman" pitchFamily="18" charset="0"/>
              </a:rPr>
              <a:t>Thỏ chạy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rất nhanh</a:t>
            </a:r>
            <a:r>
              <a:rPr lang="vi-VN" sz="2800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  <a:br>
              <a:rPr lang="vi-VN" sz="2800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altLang="zh-CN" sz="28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7905" name="Picture 17" descr="rabb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771805" y="3645044"/>
            <a:ext cx="2928958" cy="255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8"/>
          <p:cNvSpPr txBox="1">
            <a:spLocks noChangeArrowheads="1"/>
          </p:cNvSpPr>
          <p:nvPr/>
        </p:nvSpPr>
        <p:spPr bwMode="auto">
          <a:xfrm>
            <a:off x="1447800" y="1411340"/>
            <a:ext cx="69342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a)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Thỏ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chạy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như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00201" y="2578697"/>
            <a:ext cx="5040560" cy="957222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- 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</a:rPr>
              <a:t>Thỏ chạy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</a:rPr>
              <a:t>nhanh như bay</a:t>
            </a:r>
            <a:r>
              <a:rPr lang="en-US" altLang="zh-CN" sz="2800" dirty="0" smtClean="0">
                <a:latin typeface="VNI-Times" pitchFamily="2" charset="0"/>
                <a:ea typeface="SimSun" pitchFamily="2" charset="-122"/>
              </a:rPr>
              <a:t>.</a:t>
            </a:r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</a:t>
            </a:r>
            <a:b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endParaRPr lang="en-US" altLang="zh-CN" sz="28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00201" y="3057851"/>
            <a:ext cx="5040560" cy="817301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- 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</a:rPr>
              <a:t>Thỏ chạy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</a:rPr>
              <a:t>nhanh như tên bắn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</a:rPr>
              <a:t>.</a:t>
            </a:r>
            <a:endParaRPr lang="en-US" altLang="zh-CN" sz="28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93" y="1840698"/>
            <a:ext cx="9082087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31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- </a:t>
            </a:r>
            <a:r>
              <a:rPr lang="vi-VN" sz="31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Sóc chuyền từ cành này sang cành khác </a:t>
            </a:r>
            <a:r>
              <a:rPr lang="vi-VN" sz="31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rất nhanh</a:t>
            </a:r>
            <a:r>
              <a:rPr lang="vi-VN" sz="31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r>
              <a:rPr lang="en-US" altLang="zh-CN" sz="31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en-US" altLang="zh-CN" sz="31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altLang="zh-CN" sz="28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37860" y="1295400"/>
            <a:ext cx="89916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b)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Sóc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chuyền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từ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cành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này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sang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cành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khác</a:t>
            </a:r>
            <a:r>
              <a:rPr lang="en-US" altLang="zh-CN" sz="28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như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thế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8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6" y="2289877"/>
            <a:ext cx="9082087" cy="1115792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Sóc chuyền từ cành này sang cành khác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nhanh thoăn thoắt</a:t>
            </a:r>
            <a:r>
              <a:rPr lang="en-US" altLang="zh-C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lang="en-US" altLang="zh-CN" sz="2800" dirty="0">
              <a:solidFill>
                <a:srgbClr val="0033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5930" y="2464470"/>
            <a:ext cx="9082087" cy="1188852"/>
          </a:xfrm>
          <a:prstGeom prst="rect">
            <a:avLst/>
          </a:prstGeom>
        </p:spPr>
        <p:txBody>
          <a:bodyPr vert="horz" lIns="91316" tIns="45660" rIns="91316" bIns="45660" rtlCol="0" anchor="ctr">
            <a:norm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</a:t>
            </a:r>
            <a:r>
              <a:rPr lang="en-US" altLang="zh-C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- </a:t>
            </a:r>
            <a:r>
              <a:rPr lang="vi-V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Sóc chuyền từ cành này sang cành khác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nhẹ như không</a:t>
            </a:r>
            <a:r>
              <a:rPr lang="en-US" altLang="zh-CN" sz="28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lang="en-US" altLang="zh-CN" sz="2800" dirty="0">
              <a:solidFill>
                <a:srgbClr val="0033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92863"/>
            <a:ext cx="8763000" cy="4562172"/>
          </a:xfrm>
          <a:prstGeom prst="rect">
            <a:avLst/>
          </a:prstGeom>
          <a:noFill/>
        </p:spPr>
        <p:txBody>
          <a:bodyPr wrap="square" lIns="98333" tIns="49164" rIns="98333" bIns="49164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muông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endParaRPr lang="en-US" sz="56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3"/>
            <a:ext cx="9144000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0187" y="1351805"/>
            <a:ext cx="4913312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2800" dirty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</a:t>
            </a:r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/>
            </a:r>
            <a:b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 </a:t>
            </a:r>
            <a:r>
              <a:rPr lang="en-US" altLang="zh-CN" sz="36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- </a:t>
            </a:r>
            <a:r>
              <a:rPr lang="vi-VN" sz="3600" dirty="0">
                <a:solidFill>
                  <a:srgbClr val="003300"/>
                </a:solidFill>
                <a:latin typeface="Times New Roman" pitchFamily="18" charset="0"/>
              </a:rPr>
              <a:t>Gấu đi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</a:rPr>
              <a:t>lặc lè</a:t>
            </a:r>
            <a:r>
              <a:rPr lang="en-US" altLang="zh-CN" sz="3600" dirty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. </a:t>
            </a:r>
            <a:br>
              <a:rPr lang="en-US" altLang="zh-CN" sz="3600" dirty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r>
              <a:rPr lang="en-US" altLang="zh-CN" sz="3600" dirty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</a:t>
            </a:r>
            <a:endParaRPr lang="en-US" altLang="zh-CN" sz="3200" dirty="0">
              <a:solidFill>
                <a:srgbClr val="003300"/>
              </a:solidFill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6" name="Text Box 101"/>
          <p:cNvSpPr txBox="1">
            <a:spLocks noChangeArrowheads="1"/>
          </p:cNvSpPr>
          <p:nvPr/>
        </p:nvSpPr>
        <p:spPr bwMode="auto">
          <a:xfrm>
            <a:off x="1847900" y="705595"/>
            <a:ext cx="4649688" cy="64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c) </a:t>
            </a:r>
            <a:r>
              <a:rPr lang="en-US" altLang="zh-CN" sz="36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Gấu</a:t>
            </a: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đi</a:t>
            </a: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như</a:t>
            </a:r>
            <a:r>
              <a:rPr lang="en-US" altLang="zh-CN" sz="36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3600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o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09801" y="2379722"/>
            <a:ext cx="4913312" cy="1016282"/>
          </a:xfrm>
          <a:prstGeom prst="rect">
            <a:avLst/>
          </a:prstGeom>
        </p:spPr>
        <p:txBody>
          <a:bodyPr vert="horz" lIns="91316" tIns="45660" rIns="91316" bIns="45660" rtlCol="0" anchor="ctr">
            <a:normAutofit fontScale="47500" lnSpcReduction="20000"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</a:t>
            </a:r>
            <a:b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r>
              <a:rPr lang="vi-VN" altLang="en-US" sz="5800" dirty="0" smtClean="0">
                <a:solidFill>
                  <a:srgbClr val="003300"/>
                </a:solidFill>
                <a:latin typeface="Times New Roman" pitchFamily="18" charset="0"/>
              </a:rPr>
              <a:t>- Gấu đi </a:t>
            </a:r>
            <a:r>
              <a:rPr lang="vi-VN" altLang="en-US" sz="5800" dirty="0" smtClean="0">
                <a:solidFill>
                  <a:srgbClr val="FF0000"/>
                </a:solidFill>
                <a:latin typeface="Times New Roman" pitchFamily="18" charset="0"/>
              </a:rPr>
              <a:t>lắc la lắc lư</a:t>
            </a:r>
            <a:r>
              <a:rPr lang="en-US" altLang="en-US" sz="5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.</a:t>
            </a:r>
            <a:r>
              <a:rPr lang="en-US" altLang="zh-CN" sz="5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/>
            </a:r>
            <a:br>
              <a:rPr lang="en-US" altLang="zh-CN" sz="5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endParaRPr lang="en-US" altLang="zh-CN" sz="5800" dirty="0">
              <a:solidFill>
                <a:srgbClr val="003300"/>
              </a:solidFill>
              <a:latin typeface="VNI-Times" pitchFamily="2" charset="0"/>
              <a:ea typeface="SimSun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09801" y="1804273"/>
            <a:ext cx="4913312" cy="965341"/>
          </a:xfrm>
          <a:prstGeom prst="rect">
            <a:avLst/>
          </a:prstGeom>
        </p:spPr>
        <p:txBody>
          <a:bodyPr vert="horz" lIns="91316" tIns="45660" rIns="91316" bIns="45660" rtlCol="0" anchor="ctr">
            <a:normAutofit fontScale="62500" lnSpcReduction="20000"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</a:t>
            </a:r>
            <a:br>
              <a:rPr lang="en-US" altLang="zh-CN" sz="28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r>
              <a:rPr lang="en-US" altLang="zh-CN" sz="36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- </a:t>
            </a:r>
            <a:r>
              <a:rPr lang="vi-VN" sz="4600" dirty="0" smtClean="0">
                <a:solidFill>
                  <a:srgbClr val="003300"/>
                </a:solidFill>
                <a:latin typeface="Times New Roman" pitchFamily="18" charset="0"/>
              </a:rPr>
              <a:t>Gấu đi </a:t>
            </a:r>
            <a:r>
              <a:rPr lang="vi-VN" sz="4600" dirty="0" smtClean="0">
                <a:solidFill>
                  <a:srgbClr val="FF0000"/>
                </a:solidFill>
                <a:latin typeface="Times New Roman" pitchFamily="18" charset="0"/>
              </a:rPr>
              <a:t>chậm chạp</a:t>
            </a:r>
            <a:r>
              <a:rPr lang="en-US" altLang="zh-CN" sz="46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.</a:t>
            </a:r>
            <a:br>
              <a:rPr lang="en-US" altLang="zh-CN" sz="46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</a:br>
            <a:r>
              <a:rPr lang="en-US" altLang="zh-CN" sz="3600" dirty="0" smtClean="0">
                <a:solidFill>
                  <a:srgbClr val="003300"/>
                </a:solidFill>
                <a:latin typeface="VNI-Times" pitchFamily="2" charset="0"/>
                <a:ea typeface="SimSun" pitchFamily="2" charset="-122"/>
              </a:rPr>
              <a:t>     </a:t>
            </a:r>
            <a:endParaRPr lang="en-US" altLang="zh-CN" sz="3200" dirty="0">
              <a:solidFill>
                <a:srgbClr val="003300"/>
              </a:solidFill>
              <a:latin typeface="VNI-Times" pitchFamily="2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768" y="1457775"/>
            <a:ext cx="6477000" cy="919212"/>
          </a:xfrm>
        </p:spPr>
        <p:txBody>
          <a:bodyPr>
            <a:noAutofit/>
          </a:bodyPr>
          <a:lstStyle/>
          <a:p>
            <a:pPr algn="l"/>
            <a:r>
              <a:rPr lang="en-US" altLang="zh-CN" sz="36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lang="vi-VN" sz="36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Voi kéo gỗ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rất khỏe</a:t>
            </a:r>
            <a:r>
              <a:rPr lang="en-US" altLang="zh-CN" sz="36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br>
              <a:rPr lang="en-US" altLang="zh-CN" sz="36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altLang="zh-CN" sz="3600" dirty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</a:p>
        </p:txBody>
      </p:sp>
      <p:pic>
        <p:nvPicPr>
          <p:cNvPr id="40968" name="Picture 8" descr="cartoon_elephant_balancing_on_ball_md_w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10" y="10"/>
            <a:ext cx="1143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5"/>
          <p:cNvSpPr txBox="1">
            <a:spLocks noChangeArrowheads="1"/>
          </p:cNvSpPr>
          <p:nvPr/>
        </p:nvSpPr>
        <p:spPr bwMode="auto">
          <a:xfrm>
            <a:off x="1143000" y="914400"/>
            <a:ext cx="5788768" cy="64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36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Voi</a:t>
            </a: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kéo</a:t>
            </a: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gỗ</a:t>
            </a:r>
            <a:r>
              <a:rPr lang="en-US" altLang="zh-CN" sz="3600" dirty="0">
                <a:solidFill>
                  <a:srgbClr val="252FF3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như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thế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02993" y="2760548"/>
            <a:ext cx="4884289" cy="965838"/>
          </a:xfrm>
          <a:prstGeom prst="rect">
            <a:avLst/>
          </a:prstGeom>
        </p:spPr>
        <p:txBody>
          <a:bodyPr vert="horz" lIns="91316" tIns="45660" rIns="91316" bIns="45660" rtlCol="0" anchor="ctr">
            <a:no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lang="en-US" altLang="zh-CN" sz="3600" dirty="0" err="1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Voi</a:t>
            </a: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kéo gỗ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băng băng</a:t>
            </a: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</a:t>
            </a:r>
            <a:endParaRPr lang="en-US" altLang="zh-CN" sz="3600" dirty="0">
              <a:solidFill>
                <a:srgbClr val="0033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97768" y="2147615"/>
            <a:ext cx="6477000" cy="870770"/>
          </a:xfrm>
          <a:prstGeom prst="rect">
            <a:avLst/>
          </a:prstGeom>
        </p:spPr>
        <p:txBody>
          <a:bodyPr vert="horz" lIns="91316" tIns="45660" rIns="91316" bIns="45660" rtlCol="0" anchor="ctr">
            <a:noAutofit/>
          </a:bodyPr>
          <a:lstStyle>
            <a:lvl1pPr algn="ctr" defTabSz="913171" rtl="0" eaLnBrk="1" latinLnBrk="0" hangingPunct="1">
              <a:spcBef>
                <a:spcPct val="0"/>
              </a:spcBef>
              <a:buNone/>
              <a:defRPr sz="4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b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lang="en-US" altLang="zh-CN" sz="3600" dirty="0" err="1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Voi</a:t>
            </a: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kéo gỗ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hùng hục</a:t>
            </a: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b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altLang="zh-CN" sz="3600" dirty="0" smtClean="0">
                <a:solidFill>
                  <a:srgbClr val="0033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 altLang="zh-CN" sz="3600" dirty="0">
              <a:solidFill>
                <a:srgbClr val="0033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1"/>
      <p:bldP spid="40962" grpId="2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743200" y="457200"/>
            <a:ext cx="56388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 algn="ctr">
              <a:spcBef>
                <a:spcPct val="50000"/>
              </a:spcBef>
            </a:pPr>
            <a:endParaRPr lang="vi-VN" sz="28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71610" y="4413250"/>
            <a:ext cx="5105400" cy="3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1000" y="2550774"/>
            <a:ext cx="8305800" cy="175420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cho</a:t>
            </a:r>
            <a:r>
              <a:rPr lang="en-US" altLang="zh-CN" sz="36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hỏi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“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như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thế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 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ta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thay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thế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cụm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từ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“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như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thế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bằng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các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từ</a:t>
            </a:r>
            <a:r>
              <a:rPr lang="en-US" altLang="zh-CN" sz="36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chỉ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đặc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điểm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lang="en-US" altLang="zh-CN" sz="36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1676400" y="636805"/>
            <a:ext cx="5715000" cy="1187804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6" tIns="45660" rIns="91316" bIns="45660" anchor="ctr"/>
          <a:lstStyle/>
          <a:p>
            <a:pPr algn="ctr">
              <a:defRPr/>
            </a:pPr>
            <a:r>
              <a:rPr lang="en-US" altLang="zh-CN" sz="6000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Kết</a:t>
            </a:r>
            <a:r>
              <a:rPr lang="en-US" altLang="zh-CN" sz="60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6000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luận</a:t>
            </a:r>
            <a:endParaRPr lang="en-US" altLang="zh-CN" sz="6000" dirty="0">
              <a:solidFill>
                <a:srgbClr val="FFFFFF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8105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50"/>
            <a:ext cx="9036496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99060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Trâu cày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khỏe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213360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Ngựa phi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bay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3313100"/>
            <a:ext cx="7772400" cy="954059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525780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2400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260098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4201190"/>
            <a:ext cx="7772400" cy="954059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5781020"/>
            <a:ext cx="7772400" cy="52925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just" defTabSz="913908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67748" y="1412776"/>
            <a:ext cx="12961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28600" y="1905012"/>
            <a:ext cx="8648700" cy="304686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r>
              <a:rPr lang="en-US" altLang="zh-CN" sz="4800" dirty="0" err="1">
                <a:latin typeface="Times New Roman" pitchFamily="18" charset="0"/>
                <a:ea typeface="SimSun" pitchFamily="2" charset="-122"/>
              </a:rPr>
              <a:t>Muốn</a:t>
            </a:r>
            <a:r>
              <a:rPr lang="en-US" altLang="zh-CN" sz="4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vi-VN" altLang="zh-CN" sz="4800" dirty="0" smtClean="0">
                <a:latin typeface="Times New Roman" pitchFamily="18" charset="0"/>
                <a:ea typeface="SimSun" pitchFamily="2" charset="-122"/>
              </a:rPr>
              <a:t>hỏi về đặc điểm</a:t>
            </a:r>
            <a:r>
              <a:rPr lang="en-US" altLang="zh-CN" sz="4800" dirty="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latin typeface="Times New Roman" pitchFamily="18" charset="0"/>
                <a:ea typeface="SimSun" pitchFamily="2" charset="-122"/>
              </a:rPr>
              <a:t>của</a:t>
            </a:r>
            <a:r>
              <a:rPr lang="en-US" altLang="zh-CN" sz="4800" dirty="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latin typeface="Times New Roman" pitchFamily="18" charset="0"/>
                <a:ea typeface="SimSun" pitchFamily="2" charset="-122"/>
              </a:rPr>
              <a:t>hoạt</a:t>
            </a:r>
            <a:r>
              <a:rPr lang="en-US" altLang="zh-CN" sz="4800" dirty="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latin typeface="Times New Roman" pitchFamily="18" charset="0"/>
                <a:ea typeface="SimSun" pitchFamily="2" charset="-122"/>
              </a:rPr>
              <a:t>động</a:t>
            </a:r>
            <a:r>
              <a:rPr lang="en-US" altLang="zh-CN" sz="4800" dirty="0" smtClean="0">
                <a:latin typeface="Times New Roman" pitchFamily="18" charset="0"/>
                <a:ea typeface="SimSun" pitchFamily="2" charset="-122"/>
              </a:rPr>
              <a:t>,</a:t>
            </a:r>
            <a:r>
              <a:rPr lang="vi-VN" altLang="zh-CN" sz="4800" dirty="0" smtClean="0">
                <a:latin typeface="Times New Roman" pitchFamily="18" charset="0"/>
                <a:ea typeface="SimSun" pitchFamily="2" charset="-122"/>
              </a:rPr>
              <a:t> trạng thái  ta dùng </a:t>
            </a:r>
            <a:r>
              <a:rPr lang="en-US" altLang="zh-CN" sz="4800" dirty="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latin typeface="Times New Roman" pitchFamily="18" charset="0"/>
                <a:ea typeface="SimSun" pitchFamily="2" charset="-122"/>
              </a:rPr>
              <a:t>cụm</a:t>
            </a:r>
            <a:r>
              <a:rPr lang="en-US" altLang="zh-CN" sz="4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4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vi-VN" altLang="zh-CN" sz="4800" dirty="0" smtClean="0">
                <a:latin typeface="Times New Roman" pitchFamily="18" charset="0"/>
                <a:ea typeface="SimSun" pitchFamily="2" charset="-122"/>
              </a:rPr>
              <a:t>“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như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nào</a:t>
            </a:r>
            <a:r>
              <a:rPr lang="vi-VN" altLang="zh-CN" sz="4800" dirty="0" smtClean="0">
                <a:latin typeface="Times New Roman" pitchFamily="18" charset="0"/>
                <a:ea typeface="SimSun" pitchFamily="2" charset="-122"/>
              </a:rPr>
              <a:t>”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latin typeface="Times New Roman" pitchFamily="18" charset="0"/>
                <a:ea typeface="SimSun" pitchFamily="2" charset="-122"/>
              </a:rPr>
              <a:t>và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đặt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dấu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chấm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hỏi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cuối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câu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</a:t>
            </a:r>
            <a:endParaRPr lang="en-US" altLang="zh-CN" sz="4800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828800" y="533400"/>
            <a:ext cx="5715000" cy="1187804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6" tIns="45660" rIns="91316" bIns="45660" anchor="ctr"/>
          <a:lstStyle/>
          <a:p>
            <a:pPr algn="ctr">
              <a:defRPr/>
            </a:pPr>
            <a:r>
              <a:rPr lang="en-US" altLang="zh-CN" sz="6000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Kết</a:t>
            </a:r>
            <a:r>
              <a:rPr lang="en-US" altLang="zh-CN" sz="60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6000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luận</a:t>
            </a:r>
            <a:endParaRPr lang="en-US" altLang="zh-CN" sz="6000" dirty="0">
              <a:solidFill>
                <a:srgbClr val="FFFFFF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LP &lt;strong&gt;Friendship&lt;/strong&gt; Celebration App Review + Download | MLP Me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"/>
            <a:ext cx="9829800" cy="6820232"/>
          </a:xfrm>
          <a:prstGeom prst="rect">
            <a:avLst/>
          </a:prstGeom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09600" y="762000"/>
            <a:ext cx="7086600" cy="2819400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lIns="91316" tIns="45660" rIns="91316" bIns="4566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440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Trò</a:t>
            </a:r>
            <a:r>
              <a:rPr lang="en-US" altLang="zh-CN" sz="440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chơi</a:t>
            </a:r>
            <a:endParaRPr lang="vi-VN" altLang="zh-CN" sz="4400" smtClean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  <a:p>
            <a:pPr algn="ctr"/>
            <a:r>
              <a:rPr lang="en-US" altLang="zh-CN" sz="28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Giải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câu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đố</a:t>
            </a:r>
            <a:endParaRPr lang="en-US" altLang="zh-CN" sz="400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848100" y="3352800"/>
            <a:ext cx="609600" cy="457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2523 C 0.21354 0.02523 0.3875 -0.06921 0.3875 -0.18472 C 0.3875 -0.30046 0.21354 -0.39398 3.33333E-6 -0.39398 C -0.21389 -0.39398 -0.3875 -0.30046 -0.3875 -0.18472 C -0.3875 -0.06921 -0.21389 0.02523 3.33333E-6 0.0252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2"/>
            <a:ext cx="9144000" cy="540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42" y="3548202"/>
            <a:ext cx="3744416" cy="332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"/>
            <a:ext cx="9144000" cy="5477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471242"/>
            <a:ext cx="3593778" cy="23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4812"/>
            <a:ext cx="9144000" cy="5672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1745" y="1447812"/>
            <a:ext cx="4680520" cy="2800767"/>
          </a:xfrm>
          <a:prstGeom prst="rect">
            <a:avLst/>
          </a:prstGeom>
          <a:solidFill>
            <a:schemeClr val="bg1"/>
          </a:solidFill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endParaRPr lang="en-US" sz="4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ụt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ịt</a:t>
            </a:r>
            <a:endParaRPr lang="en-US" sz="4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2" y="4351774"/>
            <a:ext cx="3840806" cy="2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2016-dep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600200" y="2743215"/>
            <a:ext cx="7162800" cy="208900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-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hiểu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thêm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về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các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loài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vật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khác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Chuẩn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bị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:  </a:t>
            </a:r>
            <a:r>
              <a:rPr lang="en-US" altLang="zh-CN" sz="3200" smtClean="0">
                <a:latin typeface="Times New Roman" pitchFamily="18" charset="0"/>
                <a:ea typeface="SimSun" pitchFamily="2" charset="-122"/>
              </a:rPr>
              <a:t>Từ</a:t>
            </a:r>
            <a:r>
              <a:rPr lang="vi-VN" altLang="zh-CN" sz="320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smtClean="0">
                <a:latin typeface="Times New Roman" pitchFamily="18" charset="0"/>
                <a:ea typeface="SimSun" pitchFamily="2" charset="-122"/>
              </a:rPr>
              <a:t>ngữ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vê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̀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loài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thú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                 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Dấu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chấm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dấu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SimSun" pitchFamily="2" charset="-122"/>
              </a:rPr>
              <a:t>phẩy</a:t>
            </a:r>
            <a:r>
              <a:rPr lang="en-US" altLang="zh-CN" sz="32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smtClean="0">
                <a:latin typeface="Times New Roman" pitchFamily="18" charset="0"/>
                <a:ea typeface="SimSun" pitchFamily="2" charset="-122"/>
              </a:rPr>
              <a:t>.                   </a:t>
            </a:r>
            <a:endParaRPr lang="vi-VN" sz="3200" dirty="0">
              <a:latin typeface="Times New Roman" pitchFamily="18" charset="0"/>
            </a:endParaRP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228600" y="1524000"/>
            <a:ext cx="2819400" cy="990600"/>
          </a:xfrm>
          <a:prstGeom prst="cloudCallout">
            <a:avLst>
              <a:gd name="adj1" fmla="val -28380"/>
              <a:gd name="adj2" fmla="val 148079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316" tIns="45660" rIns="91316" bIns="45660"/>
          <a:lstStyle/>
          <a:p>
            <a:pPr algn="ctr" eaLnBrk="0" hangingPunct="0"/>
            <a:r>
              <a:rPr lang="en-US" altLang="zh-CN" sz="3600" b="1" u="sng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Dặn dò:</a:t>
            </a:r>
            <a:endParaRPr lang="vi-VN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hiGVG\Đạo đức\Đạo đức\Ảnh\ảnh nền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8272" y="685804"/>
            <a:ext cx="256672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</a:rPr>
              <a:t>Mục</a:t>
            </a: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</a:rPr>
              <a:t>tiêu</a:t>
            </a: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8382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-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rộng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vốn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muông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thú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phân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biệt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thú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dữ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nguy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không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nguy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457200" indent="-4572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đặt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trả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cụm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</a:rPr>
              <a:t>như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</a:rPr>
              <a:t>thế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</a:rPr>
              <a:t>nào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</a:rPr>
              <a:t>?</a:t>
            </a:r>
            <a:endParaRPr lang="en-US" sz="3200" b="1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32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23" y="1916113"/>
            <a:ext cx="6408737" cy="2665412"/>
          </a:xfrm>
        </p:spPr>
        <p:txBody>
          <a:bodyPr/>
          <a:lstStyle/>
          <a:p>
            <a:pPr algn="l" eaLnBrk="1" hangingPunct="1"/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Chào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tạm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! </a:t>
            </a:r>
            <a:b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Hẹn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gặp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nhé</a:t>
            </a:r>
            <a:r>
              <a:rPr lang="en-US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!</a:t>
            </a:r>
            <a:endParaRPr lang="vi-VN" alt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40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nh-nen-powerpoint-2016-dep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2" name="Text Box 6"/>
          <p:cNvSpPr txBox="1"/>
          <p:nvPr/>
        </p:nvSpPr>
        <p:spPr>
          <a:xfrm>
            <a:off x="457215" y="1122692"/>
            <a:ext cx="8229601" cy="4093307"/>
          </a:xfrm>
          <a:prstGeom prst="rect">
            <a:avLst/>
          </a:prstGeom>
          <a:noFill/>
          <a:ln w="9525">
            <a:noFill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Bài 1: Xếp tên các con vật dưới đây vào nhóm thích hợp: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noProof="1">
                <a:latin typeface="Times New Roman" panose="02020603050405020304" pitchFamily="18" charset="0"/>
              </a:rPr>
              <a:t> a/ Thú dữ, nguy hiểm</a:t>
            </a:r>
          </a:p>
          <a:p>
            <a:pPr>
              <a:spcBef>
                <a:spcPct val="50000"/>
              </a:spcBef>
              <a:defRPr/>
            </a:pPr>
            <a:r>
              <a:rPr lang="en-US" sz="2800" noProof="1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noProof="1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noProof="1">
                <a:latin typeface="Times New Roman" panose="02020603050405020304" pitchFamily="18" charset="0"/>
              </a:rPr>
              <a:t>(</a:t>
            </a:r>
            <a:r>
              <a:rPr lang="en-US" sz="2800" b="1" noProof="1">
                <a:solidFill>
                  <a:srgbClr val="0000FF"/>
                </a:solidFill>
                <a:latin typeface="Times New Roman" panose="02020603050405020304" pitchFamily="18" charset="0"/>
              </a:rPr>
              <a:t>hổ, báo, gấu, lợn lòi, chó sói, sư tử, thỏ, ngựa vằn, bò rừng, khỉ, vượn, tê giác, sóc, chồn, cáo, hươu</a:t>
            </a:r>
            <a:r>
              <a:rPr lang="en-US" sz="2800" b="1" noProof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995936" y="2293069"/>
            <a:ext cx="1354137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FF0066"/>
                </a:solidFill>
                <a:latin typeface="Times New Roman" pitchFamily="18" charset="0"/>
                <a:ea typeface="SimSun" pitchFamily="2" charset="-122"/>
              </a:rPr>
              <a:t>M :</a:t>
            </a: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hổ</a:t>
            </a:r>
            <a:endParaRPr lang="en-US" altLang="zh-CN" sz="2800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554178" y="3035475"/>
            <a:ext cx="13716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FF0066"/>
                </a:solidFill>
                <a:latin typeface="Times New Roman" pitchFamily="18" charset="0"/>
                <a:ea typeface="SimSun" pitchFamily="2" charset="-122"/>
              </a:rPr>
              <a:t>M :</a:t>
            </a: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thỏ</a:t>
            </a:r>
            <a:endParaRPr lang="en-US" altLang="zh-CN" sz="2800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573068" y="3048000"/>
            <a:ext cx="3799083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b/ </a:t>
            </a:r>
            <a:r>
              <a:rPr lang="en-US" altLang="zh-CN" sz="2800" dirty="0" err="1">
                <a:latin typeface="Times New Roman" pitchFamily="18" charset="0"/>
                <a:ea typeface="SimSun" pitchFamily="2" charset="-122"/>
              </a:rPr>
              <a:t>Thú</a:t>
            </a: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SimSun" pitchFamily="2" charset="-122"/>
              </a:rPr>
              <a:t>không</a:t>
            </a: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SimSun" pitchFamily="2" charset="-122"/>
              </a:rPr>
              <a:t>nguy</a:t>
            </a: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SimSun" pitchFamily="2" charset="-122"/>
              </a:rPr>
              <a:t>hiểm</a:t>
            </a:r>
            <a:endParaRPr lang="en-US" altLang="zh-CN" sz="2800" dirty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5" grpId="0"/>
      <p:bldP spid="4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924800" cy="3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5125" name="Picture 5" descr="images_q=tbn_ANd9GcSEohKK-ec1X9PdQ0VNKdeZ7FDY1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41" y="10"/>
            <a:ext cx="2251075" cy="15240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6" name="Picture 6" descr="images_q=tbn_ANd9GcQSagXaXDK5o4ohJvLqzsp4GixMp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0"/>
            <a:ext cx="2133600" cy="152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7" name="Picture 7" descr="images_q=tbn_ANd9GcRtZ-Rh_oy-6r_SJdsvnWbrj8Bgg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6600" y="10"/>
            <a:ext cx="2235200" cy="152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0" name="Picture 10" descr="images_q=tbn_ANd9GcR0yWampow8DVL5wdwc2iPK1_ShQ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41" y="1600210"/>
            <a:ext cx="2251075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1" name="Picture 11" descr="images_q=tbn_ANd9GcTLw0sJS8xe_AFDRk6Y9tlzLQBD0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2200" y="1600210"/>
            <a:ext cx="21336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2" name="Picture 12" descr="images_q=tbn_ANd9GcRJg_6X0GZvB2eFeVAWkouWMk8G7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46600" y="1600210"/>
            <a:ext cx="2235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3" name="Picture 13" descr="images_q=tbn_ANd9GcRkME1obkncTYLKXJjxXHia17lJ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67535" y="1600210"/>
            <a:ext cx="221615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4" name="Picture 14" descr="images_q=tbn_ANd9GcQR8SJ66K1ikjyrsTxJv6As0poZv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41" y="3352800"/>
            <a:ext cx="2251075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5" name="Picture 15" descr="images_q=tbn_ANd9GcQr67oytSCrNzzgHvgxQHbkLabdJX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62200" y="3352800"/>
            <a:ext cx="21336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7" name="Picture 17" descr="images_q=tbn_ANd9GcQlLmEDup-K-xy4cMKBOG7hGv-vD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81816" y="3352801"/>
            <a:ext cx="2301875" cy="152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8" name="Picture 18" descr="images_q=tbn_ANd9GcQO5G83dpZdHupm8jZpmZu8KHrTuY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41" y="5156217"/>
            <a:ext cx="2251075" cy="1666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39" name="Picture 19" descr="images_q=tbn_ANd9GcQgI65n076aLTq_Q8nPvNEdDon(1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62200" y="5156217"/>
            <a:ext cx="2133600" cy="1666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40" name="Picture 20" descr="images_q=tbn_ANd9GcRL2bo9I0n8AgoevJgFEAfJmJsQ5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46616" y="5029223"/>
            <a:ext cx="2233613" cy="1793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41" name="Picture 21" descr="images_q=tbn_ANd9GcS9RRhUTlZQZ2jrXKuf7vkJj2eRUW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81811" y="5029223"/>
            <a:ext cx="2303463" cy="1793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4546600" y="6148389"/>
            <a:ext cx="1371600" cy="5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</p:txBody>
      </p:sp>
      <p:pic>
        <p:nvPicPr>
          <p:cNvPr id="67635" name="Picture 51" descr="images[52]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494223" y="3352801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38" name="Picture 54" descr="lonloi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67535" y="10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/>
        </p:nvSpPr>
        <p:spPr>
          <a:xfrm>
            <a:off x="3878314" y="5682828"/>
            <a:ext cx="1701800" cy="698500"/>
          </a:xfrm>
          <a:prstGeom prst="round1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6" tIns="45660" rIns="91316" bIns="45660" anchor="ctr"/>
          <a:lstStyle/>
          <a:p>
            <a:pPr algn="ctr">
              <a:defRPr/>
            </a:pPr>
            <a:r>
              <a:rPr lang="en-US" sz="4300" b="1" noProof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764704"/>
            <a:ext cx="7167386" cy="4752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Kết quả hình ảnh cho con b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2"/>
            <a:ext cx="9143999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51936" y="5867411"/>
            <a:ext cx="1769741" cy="829941"/>
          </a:xfrm>
          <a:prstGeom prst="rect">
            <a:avLst/>
          </a:prstGeom>
          <a:solidFill>
            <a:srgbClr val="FF0000"/>
          </a:solidFill>
        </p:spPr>
        <p:txBody>
          <a:bodyPr lIns="91316" tIns="45660" rIns="91316" bIns="45660">
            <a:spAutoFit/>
          </a:bodyPr>
          <a:lstStyle/>
          <a:p>
            <a:pPr>
              <a:defRPr/>
            </a:pPr>
            <a:r>
              <a:rPr lang="en-US" sz="4800" noProof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noProof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noProof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9218" name="Content Placeholder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" y="-219065"/>
            <a:ext cx="9297998" cy="7053263"/>
          </a:xfrm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27595" y="1340768"/>
            <a:ext cx="1631950" cy="768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316" tIns="45660" rIns="91316" bIns="45660">
            <a:spAutoFit/>
          </a:bodyPr>
          <a:lstStyle/>
          <a:p>
            <a:r>
              <a:rPr lang="en-US" altLang="zh-CN" sz="43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 </a:t>
            </a:r>
            <a:r>
              <a:rPr lang="en-US" altLang="zh-CN" sz="43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Gấu</a:t>
            </a:r>
            <a:r>
              <a:rPr lang="en-US" altLang="zh-CN" sz="4300" b="1" dirty="0">
                <a:latin typeface="Times New Roman" pitchFamily="18" charset="0"/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1" animBg="1"/>
      <p:bldP spid="9219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70&quot;&gt;&lt;object type=&quot;3&quot; unique_id=&quot;10071&quot;&gt;&lt;property id=&quot;20148&quot; value=&quot;5&quot;/&gt;&lt;property id=&quot;20300&quot; value=&quot;Slide 1&quot;/&gt;&lt;property id=&quot;20307&quot; value=&quot;316&quot;/&gt;&lt;/object&gt;&lt;object type=&quot;3&quot; unique_id=&quot;10074&quot;&gt;&lt;property id=&quot;20148&quot; value=&quot;5&quot;/&gt;&lt;property id=&quot;20300&quot; value=&quot;Slide 2&quot;/&gt;&lt;property id=&quot;20307&quot; value=&quot;296&quot;/&gt;&lt;/object&gt;&lt;object type=&quot;3&quot; unique_id=&quot;10075&quot;&gt;&lt;property id=&quot;20148&quot; value=&quot;5&quot;/&gt;&lt;property id=&quot;20300&quot; value=&quot;Slide 4&quot;/&gt;&lt;property id=&quot;20307&quot; value=&quot;276&quot;/&gt;&lt;/object&gt;&lt;object type=&quot;3&quot; unique_id=&quot;10076&quot;&gt;&lt;property id=&quot;20148&quot; value=&quot;5&quot;/&gt;&lt;property id=&quot;20300&quot; value=&quot;Slide 5&quot;/&gt;&lt;property id=&quot;20307&quot; value=&quot;261&quot;/&gt;&lt;/object&gt;&lt;object type=&quot;3&quot; unique_id=&quot;10077&quot;&gt;&lt;property id=&quot;20148&quot; value=&quot;5&quot;/&gt;&lt;property id=&quot;20300&quot; value=&quot;Slide 6&quot;/&gt;&lt;property id=&quot;20307&quot; value=&quot;262&quot;/&gt;&lt;/object&gt;&lt;object type=&quot;3&quot; unique_id=&quot;10078&quot;&gt;&lt;property id=&quot;20148&quot; value=&quot;5&quot;/&gt;&lt;property id=&quot;20300&quot; value=&quot;Slide 7&quot;/&gt;&lt;property id=&quot;20307&quot; value=&quot;263&quot;/&gt;&lt;/object&gt;&lt;object type=&quot;3&quot; unique_id=&quot;10079&quot;&gt;&lt;property id=&quot;20148&quot; value=&quot;5&quot;/&gt;&lt;property id=&quot;20300&quot; value=&quot;Slide 8&quot;/&gt;&lt;property id=&quot;20307&quot; value=&quot;264&quot;/&gt;&lt;/object&gt;&lt;object type=&quot;3&quot; unique_id=&quot;10080&quot;&gt;&lt;property id=&quot;20148&quot; value=&quot;5&quot;/&gt;&lt;property id=&quot;20300&quot; value=&quot;Slide 9&quot;/&gt;&lt;property id=&quot;20307&quot; value=&quot;265&quot;/&gt;&lt;/object&gt;&lt;object type=&quot;3&quot; unique_id=&quot;10081&quot;&gt;&lt;property id=&quot;20148&quot; value=&quot;5&quot;/&gt;&lt;property id=&quot;20300&quot; value=&quot;Slide 10&quot;/&gt;&lt;property id=&quot;20307&quot; value=&quot;269&quot;/&gt;&lt;/object&gt;&lt;object type=&quot;3&quot; unique_id=&quot;10082&quot;&gt;&lt;property id=&quot;20148&quot; value=&quot;5&quot;/&gt;&lt;property id=&quot;20300&quot; value=&quot;Slide 11&quot;/&gt;&lt;property id=&quot;20307&quot; value=&quot;268&quot;/&gt;&lt;/object&gt;&lt;object type=&quot;3&quot; unique_id=&quot;10083&quot;&gt;&lt;property id=&quot;20148&quot; value=&quot;5&quot;/&gt;&lt;property id=&quot;20300&quot; value=&quot;Slide 12&quot;/&gt;&lt;property id=&quot;20307&quot; value=&quot;267&quot;/&gt;&lt;/object&gt;&lt;object type=&quot;3&quot; unique_id=&quot;10084&quot;&gt;&lt;property id=&quot;20148&quot; value=&quot;5&quot;/&gt;&lt;property id=&quot;20300&quot; value=&quot;Slide 13&quot;/&gt;&lt;property id=&quot;20307&quot; value=&quot;266&quot;/&gt;&lt;/object&gt;&lt;object type=&quot;3&quot; unique_id=&quot;10085&quot;&gt;&lt;property id=&quot;20148&quot; value=&quot;5&quot;/&gt;&lt;property id=&quot;20300&quot; value=&quot;Slide 14&quot;/&gt;&lt;property id=&quot;20307&quot; value=&quot;272&quot;/&gt;&lt;/object&gt;&lt;object type=&quot;3&quot; unique_id=&quot;10086&quot;&gt;&lt;property id=&quot;20148&quot; value=&quot;5&quot;/&gt;&lt;property id=&quot;20300&quot; value=&quot;Slide 15&quot;/&gt;&lt;property id=&quot;20307&quot; value=&quot;271&quot;/&gt;&lt;/object&gt;&lt;object type=&quot;3&quot; unique_id=&quot;10087&quot;&gt;&lt;property id=&quot;20148&quot; value=&quot;5&quot;/&gt;&lt;property id=&quot;20300&quot; value=&quot;Slide 16&quot;/&gt;&lt;property id=&quot;20307&quot; value=&quot;298&quot;/&gt;&lt;/object&gt;&lt;object type=&quot;3&quot; unique_id=&quot;10088&quot;&gt;&lt;property id=&quot;20148&quot; value=&quot;5&quot;/&gt;&lt;property id=&quot;20300&quot; value=&quot;Slide 17&quot;/&gt;&lt;property id=&quot;20307&quot; value=&quot;270&quot;/&gt;&lt;/object&gt;&lt;object type=&quot;3&quot; unique_id=&quot;10089&quot;&gt;&lt;property id=&quot;20148&quot; value=&quot;5&quot;/&gt;&lt;property id=&quot;20300&quot; value=&quot;Slide 18&quot;/&gt;&lt;property id=&quot;20307&quot; value=&quot;275&quot;/&gt;&lt;/object&gt;&lt;object type=&quot;3&quot; unique_id=&quot;10090&quot;&gt;&lt;property id=&quot;20148&quot; value=&quot;5&quot;/&gt;&lt;property id=&quot;20300&quot; value=&quot;Slide 19&quot;/&gt;&lt;property id=&quot;20307&quot; value=&quot;274&quot;/&gt;&lt;/object&gt;&lt;object type=&quot;3&quot; unique_id=&quot;10091&quot;&gt;&lt;property id=&quot;20148&quot; value=&quot;5&quot;/&gt;&lt;property id=&quot;20300&quot; value=&quot;Slide 20&quot;/&gt;&lt;property id=&quot;20307&quot; value=&quot;299&quot;/&gt;&lt;/object&gt;&lt;object type=&quot;3&quot; unique_id=&quot;10092&quot;&gt;&lt;property id=&quot;20148&quot; value=&quot;5&quot;/&gt;&lt;property id=&quot;20300&quot; value=&quot;Slide 21&quot;/&gt;&lt;property id=&quot;20307&quot; value=&quot;273&quot;/&gt;&lt;/object&gt;&lt;object type=&quot;3&quot; unique_id=&quot;10093&quot;&gt;&lt;property id=&quot;20148&quot; value=&quot;5&quot;/&gt;&lt;property id=&quot;20300&quot; value=&quot;Slide 22&quot;/&gt;&lt;property id=&quot;20307&quot; value=&quot;304&quot;/&gt;&lt;/object&gt;&lt;object type=&quot;3&quot; unique_id=&quot;10094&quot;&gt;&lt;property id=&quot;20148&quot; value=&quot;5&quot;/&gt;&lt;property id=&quot;20300&quot; value=&quot;Slide 23&quot;/&gt;&lt;property id=&quot;20307&quot; value=&quot;318&quot;/&gt;&lt;/object&gt;&lt;object type=&quot;3&quot; unique_id=&quot;10095&quot;&gt;&lt;property id=&quot;20148&quot; value=&quot;5&quot;/&gt;&lt;property id=&quot;20300&quot; value=&quot;Slide 24&quot;/&gt;&lt;property id=&quot;20307&quot; value=&quot;320&quot;/&gt;&lt;/object&gt;&lt;object type=&quot;3&quot; unique_id=&quot;10096&quot;&gt;&lt;property id=&quot;20148&quot; value=&quot;5&quot;/&gt;&lt;property id=&quot;20300&quot; value=&quot;Slide 25&quot;/&gt;&lt;property id=&quot;20307&quot; value=&quot;314&quot;/&gt;&lt;/object&gt;&lt;object type=&quot;3&quot; unique_id=&quot;10097&quot;&gt;&lt;property id=&quot;20148&quot; value=&quot;5&quot;/&gt;&lt;property id=&quot;20300&quot; value=&quot;Slide 27 - &amp;quot;    - Thỏ chạy rất nhanh. &amp;quot;&quot;/&gt;&lt;property id=&quot;20307&quot; value=&quot;281&quot;/&gt;&lt;/object&gt;&lt;object type=&quot;3&quot; unique_id=&quot;10098&quot;&gt;&lt;property id=&quot;20148&quot; value=&quot;5&quot;/&gt;&lt;property id=&quot;20300&quot; value=&quot;Slide 28 - &amp;quot;   - Sóc chuyền từ cành này sang cành khác rất nhanh.    &amp;quot;&quot;/&gt;&lt;property id=&quot;20307&quot; value=&quot;283&quot;/&gt;&lt;/object&gt;&lt;object type=&quot;3&quot; unique_id=&quot;10099&quot;&gt;&lt;property id=&quot;20148&quot; value=&quot;5&quot;/&gt;&lt;property id=&quot;20300&quot; value=&quot;Slide 29 - &amp;quot;            - Gấu đi lặc lè.       &amp;quot;&quot;/&gt;&lt;property id=&quot;20307&quot; value=&quot;285&quot;/&gt;&lt;/object&gt;&lt;object type=&quot;3&quot; unique_id=&quot;10100&quot;&gt;&lt;property id=&quot;20148&quot; value=&quot;5&quot;/&gt;&lt;property id=&quot;20300&quot; value=&quot;Slide 30 - &amp;quot;  - Voi kéo gỗ rất khỏe.  &amp;quot;&quot;/&gt;&lt;property id=&quot;20307&quot; value=&quot;287&quot;/&gt;&lt;/object&gt;&lt;object type=&quot;3&quot; unique_id=&quot;10101&quot;&gt;&lt;property id=&quot;20148&quot; value=&quot;5&quot;/&gt;&lt;property id=&quot;20300&quot; value=&quot;Slide 31&quot;/&gt;&lt;property id=&quot;20307&quot; value=&quot;308&quot;/&gt;&lt;/object&gt;&lt;object type=&quot;3&quot; unique_id=&quot;10102&quot;&gt;&lt;property id=&quot;20148&quot; value=&quot;5&quot;/&gt;&lt;property id=&quot;20300&quot; value=&quot;Slide 32&quot;/&gt;&lt;property id=&quot;20307&quot; value=&quot;307&quot;/&gt;&lt;/object&gt;&lt;object type=&quot;3&quot; unique_id=&quot;10103&quot;&gt;&lt;property id=&quot;20148&quot; value=&quot;5&quot;/&gt;&lt;property id=&quot;20300&quot; value=&quot;Slide 33&quot;/&gt;&lt;property id=&quot;20307&quot; value=&quot;290&quot;/&gt;&lt;/object&gt;&lt;object type=&quot;3&quot; unique_id=&quot;10104&quot;&gt;&lt;property id=&quot;20148&quot; value=&quot;5&quot;/&gt;&lt;property id=&quot;20300&quot; value=&quot;Slide 34&quot;/&gt;&lt;property id=&quot;20307&quot; value=&quot;291&quot;/&gt;&lt;/object&gt;&lt;object type=&quot;3&quot; unique_id=&quot;10105&quot;&gt;&lt;property id=&quot;20148&quot; value=&quot;5&quot;/&gt;&lt;property id=&quot;20300&quot; value=&quot;Slide 35&quot;/&gt;&lt;property id=&quot;20307&quot; value=&quot;309&quot;/&gt;&lt;/object&gt;&lt;object type=&quot;3&quot; unique_id=&quot;10106&quot;&gt;&lt;property id=&quot;20148&quot; value=&quot;5&quot;/&gt;&lt;property id=&quot;20300&quot; value=&quot;Slide 36&quot;/&gt;&lt;property id=&quot;20307&quot; value=&quot;310&quot;/&gt;&lt;/object&gt;&lt;object type=&quot;3&quot; unique_id=&quot;10107&quot;&gt;&lt;property id=&quot;20148&quot; value=&quot;5&quot;/&gt;&lt;property id=&quot;20300&quot; value=&quot;Slide 37&quot;/&gt;&lt;property id=&quot;20307&quot; value=&quot;311&quot;/&gt;&lt;/object&gt;&lt;object type=&quot;3&quot; unique_id=&quot;10108&quot;&gt;&lt;property id=&quot;20148&quot; value=&quot;5&quot;/&gt;&lt;property id=&quot;20300&quot; value=&quot;Slide 38&quot;/&gt;&lt;property id=&quot;20307&quot; value=&quot;293&quot;/&gt;&lt;/object&gt;&lt;object type=&quot;3&quot; unique_id=&quot;10109&quot;&gt;&lt;property id=&quot;20148&quot; value=&quot;5&quot;/&gt;&lt;property id=&quot;20300&quot; value=&quot;Slide 39 - &amp;quot;      Chào tạm biệt !  Hẹn gặp lại các em nhé !&amp;quot;&quot;/&gt;&lt;property id=&quot;20307&quot; value=&quot;312&quot;/&gt;&lt;/object&gt;&lt;object type=&quot;3&quot; unique_id=&quot;12136&quot;&gt;&lt;property id=&quot;20148&quot; value=&quot;5&quot;/&gt;&lt;property id=&quot;20300&quot; value=&quot;Slide 3&quot;/&gt;&lt;property id=&quot;20307&quot; value=&quot;321&quot;/&gt;&lt;/object&gt;&lt;object type=&quot;3&quot; unique_id=&quot;12137&quot;&gt;&lt;property id=&quot;20148&quot; value=&quot;5&quot;/&gt;&lt;property id=&quot;20300&quot; value=&quot;Slide 26&quot;/&gt;&lt;property id=&quot;20307&quot; value=&quot;322&quot;/&gt;&lt;/object&gt;&lt;/object&gt;&lt;object type=&quot;8&quot; unique_id=&quot;101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T &amp; Cau -  tuan 2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786</Words>
  <Application>Microsoft Office PowerPoint</Application>
  <PresentationFormat>On-screen Show (4:3)</PresentationFormat>
  <Paragraphs>149</Paragraphs>
  <Slides>40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Office Theme</vt:lpstr>
      <vt:lpstr>1_Office Theme</vt:lpstr>
      <vt:lpstr>2_Office Theme</vt:lpstr>
      <vt:lpstr>3_Office Theme</vt:lpstr>
      <vt:lpstr>LT &amp; Cau -  tuan 23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- Thỏ chạy rất nhanh. </vt:lpstr>
      <vt:lpstr>   - Sóc chuyền từ cành này sang cành khác rất nhanh.    </vt:lpstr>
      <vt:lpstr>            - Gấu đi lặc lè.       </vt:lpstr>
      <vt:lpstr>  - Voi kéo gỗ rất khỏe.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Chào tạm biệt !  Hẹn gặp lại các em nhé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</dc:title>
  <dc:creator>User</dc:creator>
  <cp:lastModifiedBy>Admin</cp:lastModifiedBy>
  <cp:revision>69</cp:revision>
  <dcterms:created xsi:type="dcterms:W3CDTF">2020-02-25T03:24:43Z</dcterms:created>
  <dcterms:modified xsi:type="dcterms:W3CDTF">2021-02-24T14:18:24Z</dcterms:modified>
</cp:coreProperties>
</file>