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720" r:id="rId1"/>
  </p:sldMasterIdLst>
  <p:sldIdLst>
    <p:sldId id="269" r:id="rId2"/>
    <p:sldId id="286" r:id="rId3"/>
    <p:sldId id="287" r:id="rId4"/>
    <p:sldId id="256" r:id="rId5"/>
    <p:sldId id="266" r:id="rId6"/>
    <p:sldId id="279" r:id="rId7"/>
    <p:sldId id="291" r:id="rId8"/>
    <p:sldId id="289" r:id="rId9"/>
    <p:sldId id="290" r:id="rId10"/>
    <p:sldId id="277" r:id="rId11"/>
    <p:sldId id="278" r:id="rId12"/>
    <p:sldId id="280" r:id="rId13"/>
    <p:sldId id="283" r:id="rId14"/>
    <p:sldId id="281" r:id="rId15"/>
    <p:sldId id="292" r:id="rId16"/>
    <p:sldId id="293" r:id="rId17"/>
    <p:sldId id="285" r:id="rId18"/>
  </p:sldIdLst>
  <p:sldSz cx="9144000" cy="5143500" type="screen16x9"/>
  <p:notesSz cx="6858000" cy="9144000"/>
  <p:defaultTextStyle>
    <a:defPPr>
      <a:defRPr lang="vi-VN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C80"/>
    <a:srgbClr val="0033CC"/>
    <a:srgbClr val="C5C5C5"/>
    <a:srgbClr val="AB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660"/>
  </p:normalViewPr>
  <p:slideViewPr>
    <p:cSldViewPr snapToGrid="0">
      <p:cViewPr varScale="1">
        <p:scale>
          <a:sx n="56" d="100"/>
          <a:sy n="56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947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54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356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86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500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8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5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07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29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863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D2CF-D25B-4FA5-BE3B-B850006FEB4B}" type="datetimeFigureOut">
              <a:rPr lang="vi-VN" smtClean="0"/>
              <a:t>29/08/2020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594C-9481-4486-BC6D-7124DC7639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62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gif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7.gi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31067" y="921607"/>
            <a:ext cx="2331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LỚP 1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2"/>
            <a:ext cx="9064978" cy="4951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1577" y="1463474"/>
            <a:ext cx="4780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THEO NHỊP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12534" y="1088533"/>
            <a:ext cx="3883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69104" y="1986845"/>
            <a:ext cx="3402895" cy="2280352"/>
            <a:chOff x="3415592" y="1738488"/>
            <a:chExt cx="3922185" cy="2291645"/>
          </a:xfrm>
        </p:grpSpPr>
        <p:grpSp>
          <p:nvGrpSpPr>
            <p:cNvPr id="8" name="Group 7"/>
            <p:cNvGrpSpPr/>
            <p:nvPr/>
          </p:nvGrpSpPr>
          <p:grpSpPr>
            <a:xfrm>
              <a:off x="3415592" y="1738488"/>
              <a:ext cx="3922185" cy="2257779"/>
              <a:chOff x="3415592" y="1738488"/>
              <a:chExt cx="3922185" cy="2257779"/>
            </a:xfrm>
          </p:grpSpPr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5592" y="1738489"/>
                <a:ext cx="3922185" cy="2257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415592" y="1738488"/>
                <a:ext cx="1185334" cy="6208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415592" y="3680178"/>
              <a:ext cx="490364" cy="3499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91555" y="4097920"/>
            <a:ext cx="103293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ĐÔ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1644" y="3714543"/>
            <a:ext cx="1010355" cy="338554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RÊ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4488" y="3297131"/>
            <a:ext cx="97649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MI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62866" y="3186925"/>
            <a:ext cx="1317264" cy="1393789"/>
            <a:chOff x="4924920" y="3120927"/>
            <a:chExt cx="1439237" cy="1489661"/>
          </a:xfrm>
        </p:grpSpPr>
        <p:pic>
          <p:nvPicPr>
            <p:cNvPr id="2050" name="Picture 3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14"/>
            <a:stretch/>
          </p:blipFill>
          <p:spPr bwMode="auto">
            <a:xfrm>
              <a:off x="4924920" y="4093082"/>
              <a:ext cx="660303" cy="51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t="2" r="36885" b="-4048"/>
            <a:stretch/>
          </p:blipFill>
          <p:spPr bwMode="auto">
            <a:xfrm>
              <a:off x="5176144" y="3728746"/>
              <a:ext cx="733778" cy="53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54" b="-2193"/>
            <a:stretch/>
          </p:blipFill>
          <p:spPr bwMode="auto">
            <a:xfrm>
              <a:off x="5585223" y="3120927"/>
              <a:ext cx="778934" cy="52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537417" y="938332"/>
            <a:ext cx="445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BẬC THANG ĐÔ – RÊ - MI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33678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6336" t="33547" r="65230" b="50453"/>
          <a:stretch/>
        </p:blipFill>
        <p:spPr bwMode="auto">
          <a:xfrm>
            <a:off x="1704622" y="1123564"/>
            <a:ext cx="5915378" cy="3341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0559" y="754232"/>
            <a:ext cx="445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BẬC THANG ĐÔ – RÊ - MI</a:t>
            </a:r>
            <a:endParaRPr lang="vi-V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620559" y="2415821"/>
            <a:ext cx="4457573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 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0559" y="3606799"/>
            <a:ext cx="4457573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57108" r="64641" b="28072"/>
          <a:stretch/>
        </p:blipFill>
        <p:spPr bwMode="auto">
          <a:xfrm>
            <a:off x="1802709" y="1264355"/>
            <a:ext cx="6178536" cy="31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8939" y="682245"/>
            <a:ext cx="445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BẬC THANG ĐÔ – RÊ - MI</a:t>
            </a:r>
            <a:endParaRPr lang="vi-V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712640" y="2378415"/>
            <a:ext cx="4890671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1000" dirty="0" smtClean="0"/>
              <a:t>   ĐÔ                 RÊ                    MI                      MI                   MI                      MI</a:t>
            </a:r>
            <a:r>
              <a:rPr lang="vi-VN" dirty="0" smtClean="0"/>
              <a:t>   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2460978" y="3792109"/>
            <a:ext cx="5142333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2548706" y="3792109"/>
            <a:ext cx="5054605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1000" dirty="0" smtClean="0"/>
              <a:t>         MI                   RÊ                   ĐÔ                      ĐÔ            ĐÔ                        ĐÔ      </a:t>
            </a:r>
            <a:r>
              <a:rPr lang="vi-VN" dirty="0" smtClean="0"/>
              <a:t> </a:t>
            </a:r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2712639" y="2678049"/>
            <a:ext cx="4890671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1000" dirty="0" smtClean="0"/>
              <a:t>   </a:t>
            </a:r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2548706" y="4082558"/>
            <a:ext cx="5054605" cy="29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10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 bwMode="auto">
          <a:xfrm>
            <a:off x="2791661" y="2616809"/>
            <a:ext cx="356468" cy="3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t="1" r="34763" b="-6487"/>
          <a:stretch/>
        </p:blipFill>
        <p:spPr bwMode="auto">
          <a:xfrm>
            <a:off x="3538767" y="2616809"/>
            <a:ext cx="474133" cy="32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19954"/>
          <a:stretch/>
        </p:blipFill>
        <p:spPr bwMode="auto">
          <a:xfrm>
            <a:off x="7065316" y="2588745"/>
            <a:ext cx="434293" cy="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19954"/>
          <a:stretch/>
        </p:blipFill>
        <p:spPr bwMode="auto">
          <a:xfrm>
            <a:off x="6091038" y="2590922"/>
            <a:ext cx="434293" cy="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19954"/>
          <a:stretch/>
        </p:blipFill>
        <p:spPr bwMode="auto">
          <a:xfrm>
            <a:off x="5334018" y="2608010"/>
            <a:ext cx="434293" cy="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19954"/>
          <a:stretch/>
        </p:blipFill>
        <p:spPr bwMode="auto">
          <a:xfrm>
            <a:off x="4401839" y="2599721"/>
            <a:ext cx="434293" cy="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1" b="19954"/>
          <a:stretch/>
        </p:blipFill>
        <p:spPr bwMode="auto">
          <a:xfrm>
            <a:off x="2742977" y="4038330"/>
            <a:ext cx="434293" cy="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t="1" r="34763" b="-6487"/>
          <a:stretch/>
        </p:blipFill>
        <p:spPr bwMode="auto">
          <a:xfrm>
            <a:off x="3629755" y="4062290"/>
            <a:ext cx="474133" cy="32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 bwMode="auto">
          <a:xfrm>
            <a:off x="4491029" y="4053394"/>
            <a:ext cx="356468" cy="3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 bwMode="auto">
          <a:xfrm>
            <a:off x="5476791" y="4041382"/>
            <a:ext cx="356468" cy="3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 bwMode="auto">
          <a:xfrm>
            <a:off x="6101081" y="4026333"/>
            <a:ext cx="356468" cy="3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 bwMode="auto">
          <a:xfrm>
            <a:off x="7117775" y="4026333"/>
            <a:ext cx="356468" cy="32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6" y="289060"/>
            <a:ext cx="1687513" cy="6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2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1732" y="1054666"/>
            <a:ext cx="6468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VẬN ĐỘNG THEO NHỊP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58" y="3014131"/>
            <a:ext cx="1248843" cy="1651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55" y="1749447"/>
            <a:ext cx="1380085" cy="19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598" y="469873"/>
            <a:ext cx="68862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 smtClean="0">
                <a:solidFill>
                  <a:srgbClr val="FF0000"/>
                </a:solidFill>
                <a:latin typeface="+mj-lt"/>
              </a:rPr>
              <a:t>                                 VÀO RỪNG HOA</a:t>
            </a:r>
          </a:p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800" b="1" i="1" dirty="0" smtClean="0">
                <a:solidFill>
                  <a:srgbClr val="FF0000"/>
                </a:solidFill>
                <a:latin typeface="+mj-lt"/>
              </a:rPr>
              <a:t>                                                            Nhạc và lời : Việt Anh</a:t>
            </a:r>
          </a:p>
          <a:p>
            <a:endParaRPr lang="vi-VN" sz="16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Cầm tay nhau cùng đi chơi đi khắp nơi hái bông hoa tươi.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đây chơi rừng hoa tươi chim líu lo hót nghe vui vui.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rừng xem hoa nghe tiếng chim rừng reo ca.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Tìm vài bông hoa cùng hái đem về nhà.</a:t>
            </a:r>
            <a:endParaRPr lang="vi-VN" sz="20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55" y="3099381"/>
            <a:ext cx="1380085" cy="1911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" y="3488266"/>
            <a:ext cx="1461947" cy="152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09" y="4592409"/>
            <a:ext cx="927314" cy="55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30" y="4636563"/>
            <a:ext cx="927314" cy="551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50" y="4592408"/>
            <a:ext cx="927314" cy="551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28" y="4612984"/>
            <a:ext cx="927314" cy="551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6" y="4580117"/>
            <a:ext cx="927314" cy="551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84" y="4631325"/>
            <a:ext cx="927314" cy="551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09" y="4592407"/>
            <a:ext cx="927314" cy="551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7" y="4612984"/>
            <a:ext cx="927314" cy="551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18" y="4555538"/>
            <a:ext cx="927314" cy="551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0" y="4624087"/>
            <a:ext cx="927314" cy="551091"/>
          </a:xfrm>
          <a:prstGeom prst="rect">
            <a:avLst/>
          </a:prstGeom>
        </p:spPr>
      </p:pic>
      <p:pic>
        <p:nvPicPr>
          <p:cNvPr id="56" name="Picture 55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44" y="4344173"/>
            <a:ext cx="1232117" cy="4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73" y="4241593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0" y="4443452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93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660" y="889019"/>
            <a:ext cx="6129581" cy="172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457200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Chủ đề 1:    ÂM THANH KÌ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DIỆU</a:t>
            </a:r>
          </a:p>
          <a:p>
            <a:pPr marL="914400" indent="457200">
              <a:lnSpc>
                <a:spcPct val="107000"/>
              </a:lnSpc>
              <a:spcAft>
                <a:spcPts val="800"/>
              </a:spcAft>
            </a:pPr>
            <a:endParaRPr lang="vi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Tiết 3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vi-VN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HÁT: VÀO RỪNG HOA</a:t>
            </a:r>
            <a:endParaRPr lang="vi-VN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BẬC THANG ĐÔ – RÊ – MI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70" y="1570443"/>
            <a:ext cx="424071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VÀO RỪNG HOA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4461A99-4BCC-4A1A-A328-D1F1A68AB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5" y="138095"/>
            <a:ext cx="8842528" cy="4790249"/>
          </a:xfrm>
          <a:prstGeom prst="rect">
            <a:avLst/>
          </a:prstGeom>
          <a:gradFill>
            <a:gsLst>
              <a:gs pos="96000">
                <a:srgbClr val="FFFF00"/>
              </a:gs>
              <a:gs pos="2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44000">
                <a:srgbClr val="FFFF00"/>
              </a:gs>
            </a:gsLst>
            <a:lin ang="5400000" scaled="1"/>
          </a:gradFill>
        </p:spPr>
      </p:pic>
      <p:pic>
        <p:nvPicPr>
          <p:cNvPr id="20" name="Picture 19" descr="j0095748">
            <a:extLst>
              <a:ext uri="{FF2B5EF4-FFF2-40B4-BE49-F238E27FC236}">
                <a16:creationId xmlns="" xmlns:a16="http://schemas.microsoft.com/office/drawing/2014/main" id="{DFCC1A86-7412-41FB-8769-E7E694C70A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90" y="2326123"/>
            <a:ext cx="345181" cy="3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j0095748">
            <a:extLst>
              <a:ext uri="{FF2B5EF4-FFF2-40B4-BE49-F238E27FC236}">
                <a16:creationId xmlns="" xmlns:a16="http://schemas.microsoft.com/office/drawing/2014/main" id="{9D00F51B-02A0-401A-B28C-5472253F32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397" y="246701"/>
            <a:ext cx="696052" cy="9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707627j14ckqnn99">
            <a:extLst>
              <a:ext uri="{FF2B5EF4-FFF2-40B4-BE49-F238E27FC236}">
                <a16:creationId xmlns="" xmlns:a16="http://schemas.microsoft.com/office/drawing/2014/main" id="{0AC671FE-6809-4C5A-AB6E-2DFE1D62D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8331" y="5311572"/>
            <a:ext cx="2057093" cy="9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189" y="4310898"/>
            <a:ext cx="1819712" cy="12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sunflowers_wave_hb">
            <a:extLst>
              <a:ext uri="{FF2B5EF4-FFF2-40B4-BE49-F238E27FC236}">
                <a16:creationId xmlns="" xmlns:a16="http://schemas.microsoft.com/office/drawing/2014/main" id="{62CAF874-55ED-4EA6-BE02-3233BF277A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548" y="5285546"/>
            <a:ext cx="418382" cy="101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unflowers_wave_hb">
            <a:extLst>
              <a:ext uri="{FF2B5EF4-FFF2-40B4-BE49-F238E27FC236}">
                <a16:creationId xmlns="" xmlns:a16="http://schemas.microsoft.com/office/drawing/2014/main" id="{4A2081C0-DE8C-4B92-856D-3DFCDD95AB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384" y="6017630"/>
            <a:ext cx="599380" cy="14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65" y="3733206"/>
            <a:ext cx="911510" cy="3809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6298" y="6062675"/>
            <a:ext cx="2283161" cy="14943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2210">
            <a:off x="-5057302" y="5206411"/>
            <a:ext cx="2283161" cy="1577187"/>
          </a:xfrm>
          <a:prstGeom prst="rect">
            <a:avLst/>
          </a:prstGeom>
        </p:spPr>
      </p:pic>
      <p:pic>
        <p:nvPicPr>
          <p:cNvPr id="29" name="Picture 28" descr="j0095748">
            <a:extLst>
              <a:ext uri="{FF2B5EF4-FFF2-40B4-BE49-F238E27FC236}">
                <a16:creationId xmlns="" xmlns:a16="http://schemas.microsoft.com/office/drawing/2014/main" id="{74167BEA-9FDB-4458-913D-E836E2E170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93" y="2043303"/>
            <a:ext cx="401459" cy="3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j0095748">
            <a:extLst>
              <a:ext uri="{FF2B5EF4-FFF2-40B4-BE49-F238E27FC236}">
                <a16:creationId xmlns="" xmlns:a16="http://schemas.microsoft.com/office/drawing/2014/main" id="{74167BEA-9FDB-4458-913D-E836E2E170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52" y="1771820"/>
            <a:ext cx="299713" cy="3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28" y="4471490"/>
            <a:ext cx="911510" cy="3809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82" y="4516259"/>
            <a:ext cx="911510" cy="3809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03" y="4549133"/>
            <a:ext cx="911510" cy="3809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58" y="4543995"/>
            <a:ext cx="911510" cy="380924"/>
          </a:xfrm>
          <a:prstGeom prst="rect">
            <a:avLst/>
          </a:prstGeom>
        </p:spPr>
      </p:pic>
      <p:pic>
        <p:nvPicPr>
          <p:cNvPr id="32" name="Picture 31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865" y="3602771"/>
            <a:ext cx="678317" cy="2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47" y="3462470"/>
            <a:ext cx="678317" cy="2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07" y="4402271"/>
            <a:ext cx="678317" cy="2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50" y="4131733"/>
            <a:ext cx="911510" cy="6514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32" y="4242943"/>
            <a:ext cx="911510" cy="651462"/>
          </a:xfrm>
          <a:prstGeom prst="rect">
            <a:avLst/>
          </a:prstGeom>
        </p:spPr>
      </p:pic>
      <p:pic>
        <p:nvPicPr>
          <p:cNvPr id="40" name="Picture 39" descr="j0095748">
            <a:extLst>
              <a:ext uri="{FF2B5EF4-FFF2-40B4-BE49-F238E27FC236}">
                <a16:creationId xmlns="" xmlns:a16="http://schemas.microsoft.com/office/drawing/2014/main" id="{DFCC1A86-7412-41FB-8769-E7E694C70A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80" y="1776376"/>
            <a:ext cx="345181" cy="3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81" y="4068703"/>
            <a:ext cx="678317" cy="2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6" y="4513481"/>
            <a:ext cx="911510" cy="3809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4" y="4068703"/>
            <a:ext cx="911510" cy="5276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75724" y="3671007"/>
            <a:ext cx="313743" cy="3661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09037" y="3226724"/>
            <a:ext cx="313743" cy="3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867" y="178013"/>
            <a:ext cx="68862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 smtClean="0">
                <a:solidFill>
                  <a:srgbClr val="FF0000"/>
                </a:solidFill>
                <a:latin typeface="+mj-lt"/>
              </a:rPr>
              <a:t>                                 VÀO RỪNG HOA</a:t>
            </a:r>
          </a:p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800" b="1" i="1" dirty="0" smtClean="0">
                <a:solidFill>
                  <a:srgbClr val="FF0000"/>
                </a:solidFill>
                <a:latin typeface="+mj-lt"/>
              </a:rPr>
              <a:t>                                                            Nhạc và lời : Việt Anh</a:t>
            </a:r>
          </a:p>
          <a:p>
            <a:endParaRPr lang="vi-VN" sz="16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Cầm tay nhau cùng đi chơi đi khắp nơi hái bông hoa tươi.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đây chơi rừng hoa tươi chim líu lo hót nghe vui vui.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rừng xem hoa nghe tiếng chim rừng reo ca.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Tìm vài bông hoa cùng hái đem về nhà.</a:t>
            </a:r>
            <a:endParaRPr lang="vi-VN" sz="20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488266"/>
            <a:ext cx="1380085" cy="1522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" y="3488266"/>
            <a:ext cx="1461947" cy="152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09" y="4592409"/>
            <a:ext cx="927314" cy="55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30" y="4636563"/>
            <a:ext cx="927314" cy="551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50" y="4592408"/>
            <a:ext cx="927314" cy="551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28" y="4612984"/>
            <a:ext cx="927314" cy="551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6" y="4580117"/>
            <a:ext cx="927314" cy="551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84" y="4631325"/>
            <a:ext cx="927314" cy="551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09" y="4592407"/>
            <a:ext cx="927314" cy="551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7" y="4612984"/>
            <a:ext cx="927314" cy="551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18" y="4555538"/>
            <a:ext cx="927314" cy="551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0" y="4624087"/>
            <a:ext cx="927314" cy="55109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73140" y="2421762"/>
            <a:ext cx="4466218" cy="200847"/>
            <a:chOff x="2245987" y="2641298"/>
            <a:chExt cx="3351198" cy="30908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987" y="2641298"/>
              <a:ext cx="255524" cy="28117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504" y="2681225"/>
              <a:ext cx="257420" cy="24125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696" y="2669680"/>
              <a:ext cx="269737" cy="25279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8644" y="2708078"/>
              <a:ext cx="258541" cy="2423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682678" y="3049190"/>
            <a:ext cx="4452253" cy="222486"/>
            <a:chOff x="2184294" y="3807054"/>
            <a:chExt cx="4452253" cy="31490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94" y="3815631"/>
              <a:ext cx="312220" cy="29260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031" y="3829346"/>
              <a:ext cx="312220" cy="29261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037" y="3829346"/>
              <a:ext cx="312220" cy="29260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27" y="3807054"/>
              <a:ext cx="312220" cy="292608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740790" y="3618576"/>
            <a:ext cx="3846255" cy="246756"/>
            <a:chOff x="2169008" y="4779244"/>
            <a:chExt cx="3846255" cy="30991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008" y="4803998"/>
              <a:ext cx="298307" cy="27956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936" y="4796550"/>
              <a:ext cx="312220" cy="2926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435" y="4790958"/>
              <a:ext cx="312220" cy="2406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353" y="4779244"/>
              <a:ext cx="260910" cy="27482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774068" y="1852720"/>
            <a:ext cx="4638126" cy="212232"/>
            <a:chOff x="1774068" y="1852720"/>
            <a:chExt cx="4638126" cy="212232"/>
          </a:xfrm>
        </p:grpSpPr>
        <p:grpSp>
          <p:nvGrpSpPr>
            <p:cNvPr id="18" name="Group 17"/>
            <p:cNvGrpSpPr/>
            <p:nvPr/>
          </p:nvGrpSpPr>
          <p:grpSpPr>
            <a:xfrm>
              <a:off x="1774068" y="1852720"/>
              <a:ext cx="2926324" cy="212232"/>
              <a:chOff x="2822251" y="1600375"/>
              <a:chExt cx="2514377" cy="3239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6717" y="1650687"/>
                <a:ext cx="282950" cy="26517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2949" y="1600375"/>
                <a:ext cx="253679" cy="32003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2251" y="1659145"/>
                <a:ext cx="282945" cy="265172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704" y="1853921"/>
              <a:ext cx="308490" cy="186176"/>
            </a:xfrm>
            <a:prstGeom prst="rect">
              <a:avLst/>
            </a:prstGeom>
          </p:spPr>
        </p:pic>
      </p:grpSp>
      <p:pic>
        <p:nvPicPr>
          <p:cNvPr id="56" name="Picture 55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44" y="4344173"/>
            <a:ext cx="1232117" cy="4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73" y="4241593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0" y="4443452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01" y="1872823"/>
            <a:ext cx="329302" cy="17372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12" y="1872823"/>
            <a:ext cx="329302" cy="17372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80" y="1857341"/>
            <a:ext cx="329302" cy="1737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98" y="1872823"/>
            <a:ext cx="329302" cy="17372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03" y="1835876"/>
            <a:ext cx="329302" cy="17372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49" y="1857341"/>
            <a:ext cx="329302" cy="17372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93" y="1843658"/>
            <a:ext cx="329302" cy="17372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46" y="1857341"/>
            <a:ext cx="329302" cy="17372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91" y="1838727"/>
            <a:ext cx="329302" cy="17372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57" y="2455253"/>
            <a:ext cx="340543" cy="18271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66" y="2454319"/>
            <a:ext cx="340543" cy="18271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05" y="2454319"/>
            <a:ext cx="340543" cy="18271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2" y="2438695"/>
            <a:ext cx="340543" cy="1827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36" y="2454319"/>
            <a:ext cx="340543" cy="18271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94" y="2454878"/>
            <a:ext cx="340543" cy="18271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73" y="2438695"/>
            <a:ext cx="340543" cy="18271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53" y="2465157"/>
            <a:ext cx="344563" cy="15745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00" y="2448879"/>
            <a:ext cx="344563" cy="15745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60" y="2437112"/>
            <a:ext cx="344563" cy="15745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85" y="3068416"/>
            <a:ext cx="312220" cy="20673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66" y="3049817"/>
            <a:ext cx="312220" cy="20673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19" y="3072025"/>
            <a:ext cx="312220" cy="20673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138" y="3055092"/>
            <a:ext cx="312220" cy="20673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87" y="3055877"/>
            <a:ext cx="312220" cy="20673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66" y="3055877"/>
            <a:ext cx="312220" cy="20673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98" y="3064940"/>
            <a:ext cx="312220" cy="20673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29" y="3647898"/>
            <a:ext cx="298307" cy="22259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84" y="3650594"/>
            <a:ext cx="312220" cy="23297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16" y="3632354"/>
            <a:ext cx="312220" cy="23297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47" y="3615717"/>
            <a:ext cx="312220" cy="23297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7" y="3615717"/>
            <a:ext cx="312220" cy="232977"/>
          </a:xfrm>
          <a:prstGeom prst="rect">
            <a:avLst/>
          </a:prstGeom>
        </p:spPr>
      </p:pic>
      <p:pic>
        <p:nvPicPr>
          <p:cNvPr id="90" name="Picture 89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68" y="4406741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17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598" y="469873"/>
            <a:ext cx="68862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 smtClean="0">
                <a:solidFill>
                  <a:srgbClr val="FF0000"/>
                </a:solidFill>
                <a:latin typeface="+mj-lt"/>
              </a:rPr>
              <a:t>                                 VÀO RỪNG HOA</a:t>
            </a:r>
          </a:p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800" b="1" i="1" dirty="0" smtClean="0">
                <a:solidFill>
                  <a:srgbClr val="FF0000"/>
                </a:solidFill>
                <a:latin typeface="+mj-lt"/>
              </a:rPr>
              <a:t>                                                            Nhạc và lời : Việt Anh</a:t>
            </a:r>
          </a:p>
          <a:p>
            <a:endParaRPr lang="vi-VN" sz="16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Cầm tay nhau cùng đi chơi đi khắp nơi hái bông hoa tươi.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đây chơi rừng hoa tươi chim líu lo hót nghe vui vui.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Vào rừng xem hoa nghe tiếng chim rừng reo ca.</a:t>
            </a:r>
          </a:p>
          <a:p>
            <a:pPr>
              <a:lnSpc>
                <a:spcPct val="200000"/>
              </a:lnSpc>
            </a:pPr>
            <a:r>
              <a:rPr lang="vi-VN" sz="2000" dirty="0" smtClean="0">
                <a:solidFill>
                  <a:srgbClr val="0033CC"/>
                </a:solidFill>
                <a:latin typeface="+mj-lt"/>
              </a:rPr>
              <a:t>Tìm vài bông hoa cùng hái đem về nhà.</a:t>
            </a:r>
            <a:endParaRPr lang="vi-VN" sz="2000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55" y="3099381"/>
            <a:ext cx="1380085" cy="1911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" y="3488266"/>
            <a:ext cx="1461947" cy="152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09" y="4592409"/>
            <a:ext cx="927314" cy="55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30" y="4636563"/>
            <a:ext cx="927314" cy="551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50" y="4592408"/>
            <a:ext cx="927314" cy="551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28" y="4612984"/>
            <a:ext cx="927314" cy="551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6" y="4580117"/>
            <a:ext cx="927314" cy="551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84" y="4631325"/>
            <a:ext cx="927314" cy="551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09" y="4592407"/>
            <a:ext cx="927314" cy="551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7" y="4612984"/>
            <a:ext cx="927314" cy="551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18" y="4555538"/>
            <a:ext cx="927314" cy="551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0" y="4624087"/>
            <a:ext cx="927314" cy="551091"/>
          </a:xfrm>
          <a:prstGeom prst="rect">
            <a:avLst/>
          </a:prstGeom>
        </p:spPr>
      </p:pic>
      <p:pic>
        <p:nvPicPr>
          <p:cNvPr id="56" name="Picture 55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44" y="4344173"/>
            <a:ext cx="1232117" cy="4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73" y="4241593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25641z48mdznjyh">
            <a:extLst>
              <a:ext uri="{FF2B5EF4-FFF2-40B4-BE49-F238E27FC236}">
                <a16:creationId xmlns="" xmlns:a16="http://schemas.microsoft.com/office/drawing/2014/main" id="{5FA19CF6-1891-4510-9709-58B1D0C66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0" y="4443452"/>
            <a:ext cx="1232117" cy="4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68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1744" y="1264850"/>
            <a:ext cx="5341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 chơi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“Nghe giai điệu đoán tên bài”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3722" y="707949"/>
            <a:ext cx="5853077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BẬC THANG ĐÔ – RÊ – MI</a:t>
            </a:r>
            <a:endParaRPr lang="vi-V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50612" y="1778002"/>
            <a:ext cx="2539296" cy="2031998"/>
            <a:chOff x="3415592" y="1738488"/>
            <a:chExt cx="3922185" cy="2291645"/>
          </a:xfrm>
        </p:grpSpPr>
        <p:grpSp>
          <p:nvGrpSpPr>
            <p:cNvPr id="6" name="Group 5"/>
            <p:cNvGrpSpPr/>
            <p:nvPr/>
          </p:nvGrpSpPr>
          <p:grpSpPr>
            <a:xfrm>
              <a:off x="3415592" y="1738488"/>
              <a:ext cx="3922185" cy="2257779"/>
              <a:chOff x="3415592" y="1738488"/>
              <a:chExt cx="3922185" cy="2257779"/>
            </a:xfrm>
          </p:grpSpPr>
          <p:pic>
            <p:nvPicPr>
              <p:cNvPr id="8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5592" y="1738489"/>
                <a:ext cx="3922185" cy="2257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415592" y="1738488"/>
                <a:ext cx="1185334" cy="6208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415592" y="3680178"/>
              <a:ext cx="490364" cy="3499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807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3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563</TotalTime>
  <Words>315</Words>
  <Application>Microsoft Office PowerPoint</Application>
  <PresentationFormat>On-screen Show (16:9)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112</cp:revision>
  <dcterms:created xsi:type="dcterms:W3CDTF">2020-08-27T23:05:18Z</dcterms:created>
  <dcterms:modified xsi:type="dcterms:W3CDTF">2020-08-29T15:03:11Z</dcterms:modified>
</cp:coreProperties>
</file>