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6" r:id="rId6"/>
    <p:sldId id="260" r:id="rId7"/>
    <p:sldId id="263" r:id="rId8"/>
    <p:sldId id="261" r:id="rId9"/>
    <p:sldId id="262" r:id="rId10"/>
    <p:sldId id="264" r:id="rId11"/>
    <p:sldId id="287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Title 1"/>
          <p:cNvSpPr txBox="1">
            <a:spLocks/>
          </p:cNvSpPr>
          <p:nvPr/>
        </p:nvSpPr>
        <p:spPr bwMode="auto">
          <a:xfrm>
            <a:off x="973138" y="1958975"/>
            <a:ext cx="7543800" cy="14700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vi-VN" sz="6600" dirty="0">
                <a:solidFill>
                  <a:srgbClr val="FF0000"/>
                </a:solidFill>
                <a:latin typeface="+mj-lt"/>
              </a:rPr>
              <a:t>Welcome to</a:t>
            </a:r>
            <a:r>
              <a:rPr lang="en-GB" sz="6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+mj-lt"/>
              </a:rPr>
              <a:t>my class</a:t>
            </a:r>
            <a:endParaRPr lang="vi-VN" sz="66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3429000"/>
            <a:ext cx="7072313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228600"/>
            <a:ext cx="175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21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0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09" y="-144910"/>
            <a:ext cx="9317182" cy="779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2133600"/>
            <a:ext cx="74676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lackH" pitchFamily="34" charset="0"/>
                <a:cs typeface="Times New Roman" pitchFamily="18" charset="0"/>
              </a:rPr>
              <a:t> game</a:t>
            </a:r>
            <a:endParaRPr lang="en-GB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lackH" pitchFamily="34" charset="0"/>
              <a:cs typeface="Times New Roman" pitchFamily="18" charset="0"/>
            </a:endParaRPr>
          </a:p>
          <a:p>
            <a:pPr algn="ctr"/>
            <a: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lackH" pitchFamily="34" charset="0"/>
                <a:cs typeface="Times New Roman" pitchFamily="18" charset="0"/>
              </a:rPr>
              <a:t>Finding pictures</a:t>
            </a:r>
            <a:endParaRPr lang="en-GB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lackH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48" y="-469730"/>
            <a:ext cx="9315495" cy="7797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5908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13: Where’s my book?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1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34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755576" y="216407"/>
            <a:ext cx="3312368" cy="360040"/>
          </a:xfrm>
          <a:prstGeom prst="wedgeRoundRectCallout">
            <a:avLst>
              <a:gd name="adj1" fmla="val -6403"/>
              <a:gd name="adj2" fmla="val 125351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ounded Rectangular Callout 4"/>
          <p:cNvSpPr/>
          <p:nvPr/>
        </p:nvSpPr>
        <p:spPr>
          <a:xfrm>
            <a:off x="5097225" y="216407"/>
            <a:ext cx="3024336" cy="481644"/>
          </a:xfrm>
          <a:prstGeom prst="wedgeRoundRectCallout">
            <a:avLst>
              <a:gd name="adj1" fmla="val -30244"/>
              <a:gd name="adj2" fmla="val 157140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ounded Rectangular Callout 17"/>
          <p:cNvSpPr/>
          <p:nvPr/>
        </p:nvSpPr>
        <p:spPr>
          <a:xfrm flipV="1">
            <a:off x="6084168" y="6254080"/>
            <a:ext cx="2736304" cy="350518"/>
          </a:xfrm>
          <a:prstGeom prst="wedgeRoundRectCallout">
            <a:avLst>
              <a:gd name="adj1" fmla="val -14757"/>
              <a:gd name="adj2" fmla="val 129694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8"/>
          <a:stretch/>
        </p:blipFill>
        <p:spPr>
          <a:xfrm>
            <a:off x="73617" y="986154"/>
            <a:ext cx="4413082" cy="496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979" y="1412776"/>
            <a:ext cx="4617022" cy="4536504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-11157" y="208970"/>
            <a:ext cx="4608513" cy="1080120"/>
          </a:xfrm>
          <a:prstGeom prst="wedgeRoundRectCallout">
            <a:avLst>
              <a:gd name="adj1" fmla="val -42923"/>
              <a:gd name="adj2" fmla="val 100457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Where’s my book, Mum?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 can’t see it in my room!</a:t>
            </a:r>
            <a:endParaRPr lang="vi-VN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1770615" y="5886564"/>
            <a:ext cx="2808312" cy="908718"/>
          </a:xfrm>
          <a:prstGeom prst="wedgeRoundRectCallout">
            <a:avLst>
              <a:gd name="adj1" fmla="val -27559"/>
              <a:gd name="adj2" fmla="val -70530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It’s here, dear.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On the chair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4795291" y="243691"/>
            <a:ext cx="4303713" cy="908719"/>
          </a:xfrm>
          <a:prstGeom prst="wedgeRoundRectCallout">
            <a:avLst>
              <a:gd name="adj1" fmla="val -45636"/>
              <a:gd name="adj2" fmla="val 125572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 the pen there too, Mum?</a:t>
            </a:r>
            <a:endParaRPr lang="vi-VN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4792196" y="5946576"/>
            <a:ext cx="4339716" cy="792088"/>
          </a:xfrm>
          <a:prstGeom prst="wedgeRoundRectCallout">
            <a:avLst>
              <a:gd name="adj1" fmla="val -8571"/>
              <a:gd name="adj2" fmla="val -99142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No, it’s not on the chair. It’s there, on the table.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52320" y="5517232"/>
            <a:ext cx="16916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806.216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617" y="382601"/>
            <a:ext cx="275668" cy="275668"/>
          </a:xfrm>
          <a:prstGeom prst="rect">
            <a:avLst/>
          </a:prstGeom>
        </p:spPr>
      </p:pic>
      <p:pic>
        <p:nvPicPr>
          <p:cNvPr id="3" name="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35.3932" end="22170.822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616" y="847610"/>
            <a:ext cx="277091" cy="277091"/>
          </a:xfrm>
          <a:prstGeom prst="rect">
            <a:avLst/>
          </a:prstGeom>
        </p:spPr>
      </p:pic>
      <p:pic>
        <p:nvPicPr>
          <p:cNvPr id="6" name="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603.4376" end="18018.427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1235" y="6034902"/>
            <a:ext cx="186140" cy="186140"/>
          </a:xfrm>
          <a:prstGeom prst="rect">
            <a:avLst/>
          </a:prstGeom>
        </p:spPr>
      </p:pic>
      <p:pic>
        <p:nvPicPr>
          <p:cNvPr id="7" name="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827.9352" end="16387.129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19522" y="6459339"/>
            <a:ext cx="210231" cy="210231"/>
          </a:xfrm>
          <a:prstGeom prst="rect">
            <a:avLst/>
          </a:prstGeom>
        </p:spPr>
      </p:pic>
      <p:pic>
        <p:nvPicPr>
          <p:cNvPr id="11" name="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202.7792" end="9787.78689999999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16737" y="385076"/>
            <a:ext cx="312975" cy="312975"/>
          </a:xfrm>
          <a:prstGeom prst="rect">
            <a:avLst/>
          </a:prstGeom>
        </p:spPr>
      </p:pic>
      <p:pic>
        <p:nvPicPr>
          <p:cNvPr id="12" name="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727.9712" end="4152.39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52141" y="6034902"/>
            <a:ext cx="237193" cy="237193"/>
          </a:xfrm>
          <a:prstGeom prst="rect">
            <a:avLst/>
          </a:prstGeom>
        </p:spPr>
      </p:pic>
      <p:pic>
        <p:nvPicPr>
          <p:cNvPr id="13" name="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768.1184" end="963.948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52141" y="6371159"/>
            <a:ext cx="270232" cy="2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2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2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8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07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1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3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82" y="-144910"/>
            <a:ext cx="9469582" cy="723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125538" y="2514600"/>
            <a:ext cx="4360862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Where’s the book ? </a:t>
            </a:r>
            <a:endParaRPr lang="vi-VN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219200" y="3089845"/>
            <a:ext cx="2760662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It’s here.</a:t>
            </a:r>
            <a:endParaRPr lang="vi-VN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1752600"/>
            <a:ext cx="5334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Question and Answer: 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219200" y="3733800"/>
            <a:ext cx="4360862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It’s there.</a:t>
            </a:r>
            <a:endParaRPr lang="vi-VN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8039" y="3147624"/>
            <a:ext cx="315190" cy="4668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752600" y="3675899"/>
            <a:ext cx="315190" cy="4668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189759" y="4724400"/>
            <a:ext cx="2467841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Where’s =</a:t>
            </a:r>
            <a:endParaRPr lang="en-GB" sz="3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99631" y="4724400"/>
            <a:ext cx="1943244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Where is</a:t>
            </a:r>
            <a:endParaRPr lang="en-GB" sz="3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4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91" y="2209805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038600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882" y="5943600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07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27708"/>
            <a:ext cx="9040091" cy="6677891"/>
          </a:xfrm>
        </p:spPr>
      </p:pic>
      <p:sp>
        <p:nvSpPr>
          <p:cNvPr id="7" name="Rectangle 6"/>
          <p:cNvSpPr/>
          <p:nvPr/>
        </p:nvSpPr>
        <p:spPr>
          <a:xfrm>
            <a:off x="2175164" y="3657600"/>
            <a:ext cx="1219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0000"/>
                </a:solidFill>
              </a:rPr>
              <a:t>h</a:t>
            </a:r>
            <a:r>
              <a:rPr lang="en-GB" b="1" dirty="0" smtClean="0">
                <a:solidFill>
                  <a:srgbClr val="FF0000"/>
                </a:solidFill>
              </a:rPr>
              <a:t>ere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85162" y="3643745"/>
            <a:ext cx="949038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0000"/>
                </a:solidFill>
              </a:rPr>
              <a:t>h</a:t>
            </a:r>
            <a:r>
              <a:rPr lang="en-GB" b="1" dirty="0" smtClean="0">
                <a:solidFill>
                  <a:srgbClr val="FF0000"/>
                </a:solidFill>
              </a:rPr>
              <a:t>ere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2655" y="6234552"/>
            <a:ext cx="748145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0000"/>
                </a:solidFill>
              </a:rPr>
              <a:t>h</a:t>
            </a:r>
            <a:r>
              <a:rPr lang="en-GB" b="1" dirty="0" smtClean="0">
                <a:solidFill>
                  <a:srgbClr val="FF0000"/>
                </a:solidFill>
              </a:rPr>
              <a:t>ere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6192982"/>
            <a:ext cx="997525" cy="422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rgbClr val="FF0000"/>
                </a:solidFill>
              </a:rPr>
              <a:t>there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2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9467850" cy="723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900" y="1773382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I. Words:</a:t>
            </a:r>
            <a:endParaRPr lang="en-GB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2045" y="227968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 poster</a:t>
            </a:r>
          </a:p>
          <a:p>
            <a:pPr marL="342900" indent="-342900">
              <a:buAutoNum type="arabicPeriod"/>
            </a:pPr>
            <a:r>
              <a:rPr lang="en-GB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picture</a:t>
            </a:r>
          </a:p>
          <a:p>
            <a:pPr marL="342900" indent="-342900">
              <a:buAutoNum type="arabicPeriod"/>
            </a:pPr>
            <a:r>
              <a:rPr lang="en-GB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bed</a:t>
            </a:r>
          </a:p>
          <a:p>
            <a:pPr marL="342900" indent="-342900">
              <a:buAutoNum type="arabicPeriod"/>
            </a:pPr>
            <a:r>
              <a:rPr lang="en-GB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coat</a:t>
            </a:r>
            <a:endParaRPr lang="en-GB" sz="3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2045" y="4328332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II. Q &amp; A:</a:t>
            </a:r>
            <a:endParaRPr lang="en-GB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2045" y="4848484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Where’s the book?</a:t>
            </a:r>
          </a:p>
          <a:p>
            <a:r>
              <a:rPr lang="en-GB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It’s here / there</a:t>
            </a:r>
            <a:endParaRPr lang="en-GB" sz="3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7620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13: Where’s my book</a:t>
            </a:r>
          </a:p>
          <a:p>
            <a:pPr algn="ctr"/>
            <a:r>
              <a:rPr 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  <a:endParaRPr 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7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3200400"/>
            <a:ext cx="5029200" cy="1173163"/>
          </a:xfrm>
        </p:spPr>
        <p:txBody>
          <a:bodyPr/>
          <a:lstStyle/>
          <a:p>
            <a:pPr eaLnBrk="1" hangingPunct="1"/>
            <a:r>
              <a:rPr lang="en-GB" smtClean="0"/>
              <a:t>Guessing game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7599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981200" y="2590800"/>
            <a:ext cx="3733800" cy="14478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School things</a:t>
            </a:r>
            <a:endParaRPr lang="en-GB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2743200" y="2057400"/>
            <a:ext cx="6858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419600" y="2057400"/>
            <a:ext cx="838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981200" y="4038600"/>
            <a:ext cx="1219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95800" y="4038600"/>
            <a:ext cx="5334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28800" y="1572491"/>
            <a:ext cx="1371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</a:t>
            </a:r>
            <a:endParaRPr lang="en-GB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81945" y="1572491"/>
            <a:ext cx="1371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……….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0200" y="4495800"/>
            <a:ext cx="1371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……….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15691" y="4724400"/>
            <a:ext cx="1371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……….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52400" y="0"/>
            <a:ext cx="3886200" cy="838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 storming 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9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GB" dirty="0" smtClean="0"/>
              <a:t>New words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257800"/>
          </a:xfrm>
        </p:spPr>
      </p:pic>
      <p:sp>
        <p:nvSpPr>
          <p:cNvPr id="6" name="Rectangle 5"/>
          <p:cNvSpPr/>
          <p:nvPr/>
        </p:nvSpPr>
        <p:spPr>
          <a:xfrm>
            <a:off x="3595255" y="6096000"/>
            <a:ext cx="2057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poster</a:t>
            </a:r>
            <a:endParaRPr lang="en-GB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12666"/>
            <a:ext cx="6477000" cy="3927697"/>
          </a:xfrm>
        </p:spPr>
      </p:pic>
      <p:sp>
        <p:nvSpPr>
          <p:cNvPr id="5" name="Rectangle 4"/>
          <p:cNvSpPr/>
          <p:nvPr/>
        </p:nvSpPr>
        <p:spPr>
          <a:xfrm>
            <a:off x="2971800" y="5638800"/>
            <a:ext cx="3581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picture</a:t>
            </a:r>
            <a:endParaRPr lang="en-GB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6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6172200" cy="38862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419600"/>
            <a:ext cx="4425353" cy="228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81800" y="1818409"/>
            <a:ext cx="2057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poster</a:t>
            </a:r>
            <a:endParaRPr lang="en-GB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0" y="5181600"/>
            <a:ext cx="2438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picture</a:t>
            </a:r>
            <a:endParaRPr lang="en-GB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43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85800"/>
            <a:ext cx="7086600" cy="4970318"/>
          </a:xfrm>
        </p:spPr>
      </p:pic>
      <p:sp>
        <p:nvSpPr>
          <p:cNvPr id="5" name="Rectangle 4"/>
          <p:cNvSpPr/>
          <p:nvPr/>
        </p:nvSpPr>
        <p:spPr>
          <a:xfrm>
            <a:off x="3837709" y="5656118"/>
            <a:ext cx="2057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bed</a:t>
            </a:r>
            <a:endParaRPr lang="en-GB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8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33400"/>
            <a:ext cx="5181600" cy="5105400"/>
          </a:xfrm>
        </p:spPr>
      </p:pic>
      <p:sp>
        <p:nvSpPr>
          <p:cNvPr id="5" name="Rectangle 4"/>
          <p:cNvSpPr/>
          <p:nvPr/>
        </p:nvSpPr>
        <p:spPr>
          <a:xfrm>
            <a:off x="3733800" y="5753100"/>
            <a:ext cx="2057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hair</a:t>
            </a:r>
            <a:endParaRPr lang="en-GB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05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"/>
            <a:ext cx="6705600" cy="5029200"/>
          </a:xfrm>
        </p:spPr>
      </p:pic>
      <p:sp>
        <p:nvSpPr>
          <p:cNvPr id="5" name="Rectangle 4"/>
          <p:cNvSpPr/>
          <p:nvPr/>
        </p:nvSpPr>
        <p:spPr>
          <a:xfrm>
            <a:off x="3581400" y="5905500"/>
            <a:ext cx="2057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coat</a:t>
            </a:r>
            <a:endParaRPr lang="en-GB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4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33400"/>
            <a:ext cx="4724400" cy="4724400"/>
          </a:xfrm>
        </p:spPr>
      </p:pic>
      <p:sp>
        <p:nvSpPr>
          <p:cNvPr id="5" name="Rectangle 4"/>
          <p:cNvSpPr/>
          <p:nvPr/>
        </p:nvSpPr>
        <p:spPr>
          <a:xfrm>
            <a:off x="3733800" y="5486400"/>
            <a:ext cx="2057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ball</a:t>
            </a:r>
            <a:endParaRPr lang="en-GB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146</Words>
  <Application>Microsoft Office PowerPoint</Application>
  <PresentationFormat>On-screen Show (4:3)</PresentationFormat>
  <Paragraphs>48</Paragraphs>
  <Slides>16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.VnBlackH</vt:lpstr>
      <vt:lpstr>Arial</vt:lpstr>
      <vt:lpstr>Calibri</vt:lpstr>
      <vt:lpstr>Times New Roman</vt:lpstr>
      <vt:lpstr>Office Theme</vt:lpstr>
      <vt:lpstr>PowerPoint Presentation</vt:lpstr>
      <vt:lpstr>Guessing game</vt:lpstr>
      <vt:lpstr>New words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HIEP NV</dc:creator>
  <cp:lastModifiedBy>Admin</cp:lastModifiedBy>
  <cp:revision>18</cp:revision>
  <dcterms:created xsi:type="dcterms:W3CDTF">2006-08-16T00:00:00Z</dcterms:created>
  <dcterms:modified xsi:type="dcterms:W3CDTF">2021-05-13T04:51:38Z</dcterms:modified>
</cp:coreProperties>
</file>