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61" r:id="rId4"/>
    <p:sldId id="262" r:id="rId5"/>
    <p:sldId id="275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CC3300"/>
    <a:srgbClr val="FF33CC"/>
    <a:srgbClr val="F52BB2"/>
    <a:srgbClr val="BD5847"/>
    <a:srgbClr val="D2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341" autoAdjust="0"/>
  </p:normalViewPr>
  <p:slideViewPr>
    <p:cSldViewPr>
      <p:cViewPr>
        <p:scale>
          <a:sx n="77" d="100"/>
          <a:sy n="77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C8BD-45D6-45DE-9CFC-8CE61F854B5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EA09-F4D3-49BF-B6D2-13EFCD6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5D0F-176B-42AE-A1B1-7A5A94234292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938"/>
            <a:ext cx="9220200" cy="811212"/>
          </a:xfrm>
          <a:solidFill>
            <a:srgbClr val="0000FF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TRƯỜNG TH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GIA QUẤT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051" name="WordArt 3" descr="thin bar2"/>
          <p:cNvSpPr>
            <a:spLocks noChangeArrowheads="1" noChangeShapeType="1" noTextEdit="1"/>
          </p:cNvSpPr>
          <p:nvPr/>
        </p:nvSpPr>
        <p:spPr bwMode="auto">
          <a:xfrm>
            <a:off x="0" y="857250"/>
            <a:ext cx="8915400" cy="58737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977332"/>
                <a:gd name="adj2" fmla="val 64352"/>
              </a:avLst>
            </a:prstTxWarp>
          </a:bodyPr>
          <a:lstStyle/>
          <a:p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  <a:p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NĂM HỌC: 2019- 202020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0" y="5715000"/>
            <a:ext cx="63595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GIÁO VIÊN :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Loan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51054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Môn: </a:t>
            </a:r>
            <a:r>
              <a:rPr lang="en-US" sz="4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Tiếng</a:t>
            </a:r>
            <a:r>
              <a:rPr lang="en-US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việt</a:t>
            </a:r>
            <a:r>
              <a:rPr lang="en-US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vi-VN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 2</a:t>
            </a:r>
            <a:endParaRPr lang="en-US" sz="4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84162" y="4751387"/>
            <a:ext cx="8839200" cy="1927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pt-BR" sz="11500" b="1" kern="10" dirty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dạy: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Ôn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cuối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kì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1</a:t>
            </a:r>
            <a:r>
              <a:rPr lang="en-US" sz="8800" b="1" dirty="0" smtClean="0">
                <a:solidFill>
                  <a:srgbClr val="0000CC"/>
                </a:solidFill>
                <a:cs typeface="Times New Roman" pitchFamily="18" charset="0"/>
              </a:rPr>
              <a:t>(t5)</a:t>
            </a:r>
            <a:endParaRPr lang="en-US" sz="88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8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sz="8800" b="1" kern="0" dirty="0">
              <a:solidFill>
                <a:srgbClr val="FF0000"/>
              </a:solidFill>
              <a:latin typeface="VNI-Univer" pitchFamily="2" charset="0"/>
              <a:ea typeface="宋体" pitchFamily="2" charset="-122"/>
            </a:endParaRPr>
          </a:p>
          <a:p>
            <a:pPr>
              <a:lnSpc>
                <a:spcPct val="135000"/>
              </a:lnSpc>
              <a:spcBef>
                <a:spcPct val="50000"/>
              </a:spcBef>
              <a:defRPr/>
            </a:pPr>
            <a:endParaRPr lang="en-US" altLang="en-US" sz="3600" b="1" dirty="0">
              <a:solidFill>
                <a:srgbClr val="6600CC"/>
              </a:solidFill>
              <a:latin typeface="HP001 4H" pitchFamily="34" charset="-127"/>
            </a:endParaRPr>
          </a:p>
        </p:txBody>
      </p:sp>
      <p:pic>
        <p:nvPicPr>
          <p:cNvPr id="2055" name="Picture 7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1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3721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45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25537" y="255001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7626" y="107596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295" y="4931747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thể dục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427049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54" y="4175656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20" y="4175656"/>
            <a:ext cx="2025704" cy="2379897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0139" y="3944823"/>
            <a:ext cx="6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81799" y="5085184"/>
            <a:ext cx="1678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75140" y="6455953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99769" y="6451191"/>
            <a:ext cx="133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 sân</a:t>
            </a:r>
          </a:p>
        </p:txBody>
      </p:sp>
    </p:spTree>
    <p:extLst>
      <p:ext uri="{BB962C8B-B14F-4D97-AF65-F5344CB8AC3E}">
        <p14:creationId xmlns:p14="http://schemas.microsoft.com/office/powerpoint/2010/main" val="2717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" y="1381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9468" y="370699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34946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90369" y="344281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b, Nhờ bạn khênh giúp cái ghế.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5189" y="414341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c, Đề nghị các bạn ở lại họp Sao Nhi đồng. 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47936" y="236041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3595" y="931873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1954" y="1397784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2480" y="2226593"/>
            <a:ext cx="8748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20 –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6295" y="3576172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09416" y="4035819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3595" y="4990457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12480" y="5438897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9416" y="4523623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87080" y="594509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18"/>
            <a:ext cx="9144000" cy="68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0736" y="847165"/>
            <a:ext cx="6566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800" b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Tiết học kết thúc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7467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GIÁO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239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 MẠNH KHỎE</a:t>
            </a:r>
          </a:p>
        </p:txBody>
      </p:sp>
    </p:spTree>
    <p:extLst>
      <p:ext uri="{BB962C8B-B14F-4D97-AF65-F5344CB8AC3E}">
        <p14:creationId xmlns:p14="http://schemas.microsoft.com/office/powerpoint/2010/main" val="2904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536" y="96169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29202"/>
              </p:ext>
            </p:extLst>
          </p:nvPr>
        </p:nvGraphicFramePr>
        <p:xfrm>
          <a:off x="-36512" y="2132856"/>
          <a:ext cx="9217024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3"/>
                <a:gridCol w="2970348"/>
                <a:gridCol w="3149823"/>
              </a:tblGrid>
              <a:tr h="236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86)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101.)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XOÀI CỦA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ÔNG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1: Từ đầu....bàn thờ ông. Trang 89.)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2572"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BÓ ĐŨA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3. Trang 112 )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Ngọc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+ 6.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139.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CHÓ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NHÀ 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 XÓM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4 + 5. Trang129 )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4" y="2174407"/>
            <a:ext cx="3053902" cy="231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14" y="2189414"/>
            <a:ext cx="309515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0" y="4511612"/>
            <a:ext cx="3055689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37" y="4450549"/>
            <a:ext cx="3060526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00" y="2132476"/>
            <a:ext cx="3028897" cy="2316014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3270" y="857994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00" y="4464298"/>
            <a:ext cx="3119870" cy="239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3224329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54" y="3224329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303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?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Tại sao mẹ lại chọn những quả xoài ngon nhất bày lên bàn thờ ông?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101826" y="5496532"/>
            <a:ext cx="302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3848" y="5428490"/>
            <a:ext cx="2690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116" y="5366845"/>
            <a:ext cx="292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Người cha muốn khuyên các con điều gì?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24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369238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3580" y="114582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57712" y="1150987"/>
            <a:ext cx="340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68169" y="158001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524935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3" y="4398783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0" y="4454397"/>
            <a:ext cx="2025704" cy="2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5616" y="367153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0895" y="111587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" y="2636912"/>
            <a:ext cx="3398690" cy="422108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9733" y="2897263"/>
            <a:ext cx="3090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19872" y="3737213"/>
            <a:ext cx="568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Chúng em  tập thể dục ngoài sân.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639130" y="4317899"/>
            <a:ext cx="150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52272" y="4596307"/>
            <a:ext cx="74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243657" y="4596307"/>
            <a:ext cx="0" cy="606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92837" y="4637710"/>
            <a:ext cx="163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5378694" y="4317899"/>
            <a:ext cx="329776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378694" y="4431869"/>
            <a:ext cx="3297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9101" y="458289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95539" y="2865588"/>
            <a:ext cx="1290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93041" y="3737213"/>
            <a:ext cx="4638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Hùng và Lan đang vẽ tranh.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148476" y="4260749"/>
            <a:ext cx="19475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312532" y="4260749"/>
            <a:ext cx="20986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6312531" y="4379725"/>
            <a:ext cx="20989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" y="3158873"/>
            <a:ext cx="3779912" cy="2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413251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149410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" y="2492896"/>
            <a:ext cx="302666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6" y="2471737"/>
            <a:ext cx="2975024" cy="436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6" y="2447538"/>
            <a:ext cx="2878858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501" y="260435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7626" y="1052819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1796"/>
            <a:ext cx="3571468" cy="43308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</p:spTree>
    <p:extLst>
      <p:ext uri="{BB962C8B-B14F-4D97-AF65-F5344CB8AC3E}">
        <p14:creationId xmlns:p14="http://schemas.microsoft.com/office/powerpoint/2010/main" val="3789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5616" y="257881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9936" y="96576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1737"/>
            <a:ext cx="3528392" cy="436950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5990" y="315515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6840" y="1135635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7538"/>
            <a:ext cx="3384376" cy="438626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quét sân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TH GIA QUẤT&amp;quot;&quot;/&gt;&lt;property id=&quot;20307&quot; value=&quot;278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75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676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TRƯỜNG TH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SKY</cp:lastModifiedBy>
  <cp:revision>92</cp:revision>
  <dcterms:created xsi:type="dcterms:W3CDTF">2015-12-15T13:06:42Z</dcterms:created>
  <dcterms:modified xsi:type="dcterms:W3CDTF">2020-01-08T01:41:10Z</dcterms:modified>
</cp:coreProperties>
</file>