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71" r:id="rId3"/>
    <p:sldId id="273" r:id="rId4"/>
    <p:sldId id="276" r:id="rId5"/>
    <p:sldId id="264" r:id="rId6"/>
    <p:sldId id="278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95C3A-10D3-461F-9097-5182F5BB084C}" type="datetimeFigureOut">
              <a:rPr lang="en-US" smtClean="0"/>
              <a:t>08-Oct-20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F471E-7730-4064-A38A-D52C9C074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13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F471E-7730-4064-A38A-D52C9C0740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92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F471E-7730-4064-A38A-D52C9C07407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559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t>08-Oct-20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58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t>08-Oct-20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27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t>08-Oct-20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12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t>08-Oct-20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53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t>08-Oct-20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686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t>08-Oct-20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64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t>08-Oct-20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73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t>08-Oct-20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54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t>08-Oct-20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37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t>08-Oct-20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60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t>08-Oct-20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1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6256A-C5C1-49E8-8A28-F43BCC6BF4C6}" type="datetimeFigureOut">
              <a:rPr lang="en-US" smtClean="0"/>
              <a:t>08-Oct-20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5DF25-21B5-43B8-94CD-FBFC38ED6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84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287" y="638629"/>
            <a:ext cx="8679543" cy="323668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Chủ</a:t>
            </a:r>
            <a:r>
              <a:rPr lang="en-US" sz="49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9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đề 2: Trường </a:t>
            </a:r>
            <a:r>
              <a:rPr lang="en-US" sz="49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7</a:t>
            </a:r>
            <a:b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CÙNG KHÁM PHÁ TRƯỜNG HỌC</a:t>
            </a:r>
            <a:r>
              <a:rPr lang="en-US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en-US" i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 Tiết 1)</a:t>
            </a:r>
            <a:endParaRPr lang="en-US" i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56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" y="188913"/>
            <a:ext cx="5848350" cy="630237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-43199" y="819150"/>
            <a:ext cx="9174499" cy="3483429"/>
            <a:chOff x="-889344" y="0"/>
            <a:chExt cx="9729576" cy="3802743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762"/>
            <a:stretch/>
          </p:blipFill>
          <p:spPr>
            <a:xfrm>
              <a:off x="3975444" y="0"/>
              <a:ext cx="4864788" cy="3788229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550"/>
            <a:stretch/>
          </p:blipFill>
          <p:spPr>
            <a:xfrm>
              <a:off x="-889344" y="0"/>
              <a:ext cx="4864788" cy="3802743"/>
            </a:xfrm>
            <a:prstGeom prst="rect">
              <a:avLst/>
            </a:prstGeom>
          </p:spPr>
        </p:pic>
      </p:grpSp>
      <p:sp>
        <p:nvSpPr>
          <p:cNvPr id="14" name="Oval 13"/>
          <p:cNvSpPr/>
          <p:nvPr/>
        </p:nvSpPr>
        <p:spPr>
          <a:xfrm>
            <a:off x="8378471" y="3833752"/>
            <a:ext cx="455532" cy="4555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1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33349" y="4411379"/>
            <a:ext cx="8700653" cy="206199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Trường học của Minh và Hoa tên là gì ?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Trường của hai bạn có những phòng và khu vực nào ?</a:t>
            </a:r>
          </a:p>
        </p:txBody>
      </p:sp>
    </p:spTree>
    <p:extLst>
      <p:ext uri="{BB962C8B-B14F-4D97-AF65-F5344CB8AC3E}">
        <p14:creationId xmlns:p14="http://schemas.microsoft.com/office/powerpoint/2010/main" val="293846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" y="188913"/>
            <a:ext cx="5848350" cy="630237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36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khám</a:t>
            </a:r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phá</a:t>
            </a:r>
            <a:endParaRPr lang="en-US" sz="3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2" t="67694" r="30375" b="13823"/>
          <a:stretch/>
        </p:blipFill>
        <p:spPr>
          <a:xfrm>
            <a:off x="1326247" y="3948076"/>
            <a:ext cx="6852801" cy="271398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2" t="67232" r="5679" b="13130"/>
          <a:stretch/>
        </p:blipFill>
        <p:spPr>
          <a:xfrm>
            <a:off x="0" y="960097"/>
            <a:ext cx="9144000" cy="284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47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8965" y="2676390"/>
            <a:ext cx="648607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Nghỉ giữa giờ </a:t>
            </a:r>
            <a:endParaRPr lang="en-US" sz="7200" b="1" cap="none" spc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283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33350" y="459581"/>
            <a:ext cx="5848350" cy="630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hành</a:t>
            </a:r>
            <a:endParaRPr lang="en-US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33349" y="1306286"/>
            <a:ext cx="8700653" cy="516708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Nêu tên </a:t>
            </a:r>
            <a:r>
              <a:rPr lang="vi-VN" sz="36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trư</a:t>
            </a:r>
            <a:r>
              <a:rPr lang="en-US" sz="36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ờ</a:t>
            </a:r>
            <a:r>
              <a:rPr lang="vi-VN" sz="36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 </a:t>
            </a:r>
            <a:r>
              <a:rPr lang="vi-VN" sz="36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của mình?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Trường có các phòng chức năng nào?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Có phòng nào khác với trường của Minh và Hoa không? 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Chỉ vị trí các phòng chức năng có trong trường.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Chỉ vị trí sân bóng, nhà thể chất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Tìm điểm giống và khác nhau giữa trường của mình và trường của Minh và Hoa</a:t>
            </a:r>
          </a:p>
        </p:txBody>
      </p:sp>
    </p:spTree>
    <p:extLst>
      <p:ext uri="{BB962C8B-B14F-4D97-AF65-F5344CB8AC3E}">
        <p14:creationId xmlns:p14="http://schemas.microsoft.com/office/powerpoint/2010/main" val="109271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  <p:extLst>
      <p:ext uri="{BB962C8B-B14F-4D97-AF65-F5344CB8AC3E}">
        <p14:creationId xmlns:p14="http://schemas.microsoft.com/office/powerpoint/2010/main" val="38402206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2 - &amp;quot;1. Hoạt động khám phá&amp;quot;&quot;/&gt;&lt;property id=&quot;20307&quot; value=&quot;256&quot;/&gt;&lt;/object&gt;&lt;object type=&quot;3&quot; unique_id=&quot;10004&quot;&gt;&lt;property id=&quot;20148&quot; value=&quot;5&quot;/&gt;&lt;property id=&quot;20300&quot; value=&quot;Slide 1 - &amp;quot;Chủ đề2:  Trường học  Bài 7 CÙNG KHÁM PHÁ TRƯỜNG HỌC ( TIẾT 3)&amp;quot;&quot;/&gt;&lt;property id=&quot;20307&quot; value=&quot;257&quot;/&gt;&lt;/object&gt;&lt;object type=&quot;3&quot; unique_id=&quot;10009&quot;&gt;&lt;property id=&quot;20148&quot; value=&quot;5&quot;/&gt;&lt;property id=&quot;20300&quot; value=&quot;Slide 5&quot;/&gt;&lt;property id=&quot;20307&quot; value=&quot;263&quot;/&gt;&lt;/object&gt;&lt;object type=&quot;3&quot; unique_id=&quot;10106&quot;&gt;&lt;property id=&quot;20148&quot; value=&quot;5&quot;/&gt;&lt;property id=&quot;20300&quot; value=&quot;Slide 3&quot;/&gt;&lt;property id=&quot;20307&quot; value=&quot;264&quot;/&gt;&lt;/object&gt;&lt;object type=&quot;3&quot; unique_id=&quot;10107&quot;&gt;&lt;property id=&quot;20148&quot; value=&quot;5&quot;/&gt;&lt;property id=&quot;20300&quot; value=&quot;Slide 4&quot;/&gt;&lt;property id=&quot;20307&quot; value=&quot;265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124</Words>
  <Application>Microsoft Office PowerPoint</Application>
  <PresentationFormat>On-screen Show (4:3)</PresentationFormat>
  <Paragraphs>16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Chủ đề 2: Trường học  Bài 7 CÙNG KHÁM PHÁ TRƯỜNG HỌC ( Tiết 1)</vt:lpstr>
      <vt:lpstr>1. Hoạt động khám phá</vt:lpstr>
      <vt:lpstr>1. Hoạt động khám phá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HH</cp:lastModifiedBy>
  <cp:revision>12</cp:revision>
  <dcterms:created xsi:type="dcterms:W3CDTF">2020-08-19T04:25:49Z</dcterms:created>
  <dcterms:modified xsi:type="dcterms:W3CDTF">2020-10-08T14:39:32Z</dcterms:modified>
</cp:coreProperties>
</file>