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giữ sạch răng </a:t>
            </a:r>
            <a:r>
              <a:rPr lang="en-US" sz="4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endParaRPr lang="vi-VN" sz="48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2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57773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ANH TÍ SÚN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8973" y="3962400"/>
            <a:ext cx="7491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916C5D-CF8D-4D8D-9F80-24A4DABC0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00" y="1676400"/>
            <a:ext cx="52578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576325"/>
            <a:ext cx="5440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chải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8DAD71-B993-472D-9162-062014F61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293" y="1600200"/>
            <a:ext cx="511492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975" y="1600200"/>
            <a:ext cx="94724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F52811-7A48-4E07-AC6F-144362126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545" y="2438400"/>
            <a:ext cx="5944910" cy="3800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871" y="2057400"/>
            <a:ext cx="5440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623CA9-41B4-4A5D-8603-C3CDD7D0F7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130" y="972092"/>
            <a:ext cx="3971436" cy="311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9627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105400" y="2895600"/>
            <a:ext cx="3657600" cy="3276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46902" y="3352799"/>
            <a:ext cx="373692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nhớ</a:t>
            </a:r>
            <a:endParaRPr lang="en-US" sz="32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Chải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endParaRPr lang="en-US" sz="32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endParaRPr lang="en-US" sz="32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Nụ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cười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xinh</a:t>
            </a:r>
            <a:r>
              <a:rPr 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 dirty="0" smtClean="0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Chúc các con </a:t>
            </a:r>
            <a:r>
              <a:rPr lang="en-US" sz="4400" b="1" smtClean="0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chăm ngoan, học giỏi.</a:t>
            </a:r>
            <a:endParaRPr lang="en-US" sz="4400" b="1" dirty="0">
              <a:solidFill>
                <a:srgbClr val="99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124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.VnAvant</vt:lpstr>
      <vt:lpstr>Arial</vt:lpstr>
      <vt:lpstr>Calibri</vt:lpstr>
      <vt:lpstr>HP001 TD 4H</vt:lpstr>
      <vt:lpstr>HP-089</vt:lpstr>
      <vt:lpstr>Times New Roman</vt:lpstr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MAYTINH</cp:lastModifiedBy>
  <cp:revision>17</cp:revision>
  <dcterms:created xsi:type="dcterms:W3CDTF">2006-08-16T00:00:00Z</dcterms:created>
  <dcterms:modified xsi:type="dcterms:W3CDTF">2020-10-08T02:31:20Z</dcterms:modified>
</cp:coreProperties>
</file>