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0" r:id="rId3"/>
    <p:sldId id="291" r:id="rId4"/>
    <p:sldId id="262" r:id="rId5"/>
    <p:sldId id="263" r:id="rId6"/>
    <p:sldId id="265" r:id="rId7"/>
    <p:sldId id="306" r:id="rId8"/>
    <p:sldId id="307" r:id="rId9"/>
    <p:sldId id="267" r:id="rId10"/>
    <p:sldId id="268" r:id="rId11"/>
    <p:sldId id="269" r:id="rId12"/>
    <p:sldId id="271" r:id="rId13"/>
    <p:sldId id="272" r:id="rId14"/>
    <p:sldId id="273" r:id="rId15"/>
    <p:sldId id="275" r:id="rId16"/>
    <p:sldId id="286" r:id="rId17"/>
    <p:sldId id="287" r:id="rId18"/>
    <p:sldId id="296" r:id="rId19"/>
    <p:sldId id="299" r:id="rId20"/>
    <p:sldId id="314" r:id="rId21"/>
    <p:sldId id="302" r:id="rId22"/>
    <p:sldId id="300" r:id="rId23"/>
    <p:sldId id="312" r:id="rId24"/>
    <p:sldId id="279" r:id="rId25"/>
    <p:sldId id="313" r:id="rId26"/>
    <p:sldId id="28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D4636-5902-4D2D-8ED5-7012DA60E5A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E3789-34CE-4925-AD31-8B2BEFBB1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08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E7ACA76-DF8E-4C0A-8541-A68DB1A6685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F7AE747-73C7-4624-95BB-24F19BE019D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4B5692-1414-4054-AEE3-65113F92E95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BFFA220-7276-4420-960B-0B20A21A5E4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4B3127-E4EE-4652-A3D7-C08A33F11D2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410732-5E09-4626-BA37-0BE20D69E65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148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350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12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7E04D7B-059F-436E-82E8-F6C661357DE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09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410732-5E09-4626-BA37-0BE20D69E65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24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721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410732-5E09-4626-BA37-0BE20D69E65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568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A57DD31-45B7-41B1-B379-9B771AEB8EF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2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83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30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BFFA220-7276-4420-960B-0B20A21A5E4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E3789-34CE-4925-AD31-8B2BEFBB1C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65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A0C52E-49CB-4CAC-864A-775B9961F52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32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33.jpeg"/><Relationship Id="rId4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34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52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55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ups-kittens-three-2048x1152-wallpap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32138" y="-603250"/>
            <a:ext cx="12817476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088" y="3709988"/>
            <a:ext cx="69135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6000" b="1">
                <a:solidFill>
                  <a:srgbClr val="FF0000"/>
                </a:solidFill>
              </a:rPr>
              <a:t>BÀI 27: CON MÈO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88554763"/>
      </p:ext>
    </p:extLst>
  </p:cSld>
  <p:clrMapOvr>
    <a:masterClrMapping/>
  </p:clrMapOvr>
  <p:transition advTm="1582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223168"/>
            <a:ext cx="5773510" cy="4415631"/>
          </a:xfrm>
          <a:prstGeom prst="rect">
            <a:avLst/>
          </a:prstGeom>
        </p:spPr>
      </p:pic>
      <p:sp>
        <p:nvSpPr>
          <p:cNvPr id="64519" name="Line 7"/>
          <p:cNvSpPr>
            <a:spLocks noChangeShapeType="1"/>
          </p:cNvSpPr>
          <p:nvPr/>
        </p:nvSpPr>
        <p:spPr bwMode="auto">
          <a:xfrm flipH="1">
            <a:off x="5867400" y="2514600"/>
            <a:ext cx="21336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924800" y="2209800"/>
            <a:ext cx="990600" cy="588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mắt</a:t>
            </a:r>
            <a:endParaRPr lang="vi-VN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4920342" y="4320381"/>
            <a:ext cx="3080657" cy="28654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7916863" y="4025900"/>
            <a:ext cx="998537" cy="588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mũi</a:t>
            </a:r>
            <a:endParaRPr lang="vi-VN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6743700" y="762000"/>
            <a:ext cx="495300" cy="9223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7239000" y="228600"/>
            <a:ext cx="762000" cy="587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tai</a:t>
            </a:r>
            <a:endParaRPr lang="vi-VN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2590800" y="762000"/>
            <a:ext cx="4648200" cy="91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>
            <a:off x="4038600" y="2514600"/>
            <a:ext cx="3962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H="1" flipV="1">
            <a:off x="4830533" y="5181600"/>
            <a:ext cx="1341665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6172200" y="5892800"/>
            <a:ext cx="1495425" cy="58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chemeClr val="accent2"/>
                </a:solidFill>
                <a:latin typeface="Times New Roman" pitchFamily="18" charset="0"/>
              </a:rPr>
              <a:t>miệng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3352800" y="5964237"/>
            <a:ext cx="838200" cy="588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ria</a:t>
            </a:r>
            <a:endParaRPr lang="vi-VN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H="1" flipV="1">
            <a:off x="3352800" y="5049837"/>
            <a:ext cx="76200" cy="91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3488870" y="5049837"/>
            <a:ext cx="2683329" cy="91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20650143"/>
      </p:ext>
    </p:extLst>
  </p:cSld>
  <p:clrMapOvr>
    <a:masterClrMapping/>
  </p:clrMapOvr>
  <p:transition advTm="29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20" grpId="0" animBg="1"/>
      <p:bldP spid="64523" grpId="0" animBg="1"/>
      <p:bldP spid="64524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3" grpId="0" animBg="1"/>
      <p:bldP spid="645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304800"/>
            <a:ext cx="4640263" cy="3046988"/>
          </a:xfrm>
          <a:noFill/>
          <a:ln w="28575">
            <a:solidFill>
              <a:srgbClr val="9900FF"/>
            </a:solidFill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667000" y="-1447800"/>
            <a:ext cx="373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" y="3573463"/>
            <a:ext cx="4572000" cy="3055937"/>
            <a:chOff x="76200" y="3573463"/>
            <a:chExt cx="4572000" cy="3055937"/>
          </a:xfrm>
        </p:grpSpPr>
        <p:pic>
          <p:nvPicPr>
            <p:cNvPr id="41989" name="Picture 5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573463"/>
              <a:ext cx="4572000" cy="3055937"/>
            </a:xfrm>
            <a:prstGeom prst="rect">
              <a:avLst/>
            </a:prstGeom>
            <a:noFill/>
            <a:ln w="28575">
              <a:solidFill>
                <a:srgbClr val="99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0" name="AutoShape 6"/>
            <p:cNvSpPr>
              <a:spLocks noChangeArrowheads="1"/>
            </p:cNvSpPr>
            <p:nvPr/>
          </p:nvSpPr>
          <p:spPr bwMode="auto">
            <a:xfrm>
              <a:off x="3048000" y="6096000"/>
              <a:ext cx="1600200" cy="533400"/>
            </a:xfrm>
            <a:prstGeom prst="wedgeRoundRectCallout">
              <a:avLst>
                <a:gd name="adj1" fmla="val -29463"/>
                <a:gd name="adj2" fmla="val -48213"/>
                <a:gd name="adj3" fmla="val 16667"/>
              </a:avLst>
            </a:prstGeom>
            <a:solidFill>
              <a:srgbClr val="FFFF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Ban ngày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00600" y="3505200"/>
            <a:ext cx="4198471" cy="3124200"/>
            <a:chOff x="4800600" y="3505200"/>
            <a:chExt cx="4198471" cy="3124200"/>
          </a:xfrm>
        </p:grpSpPr>
        <p:pic>
          <p:nvPicPr>
            <p:cNvPr id="41991" name="Picture 7" descr="1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73463"/>
              <a:ext cx="4191000" cy="3055937"/>
            </a:xfrm>
            <a:prstGeom prst="rect">
              <a:avLst/>
            </a:prstGeom>
            <a:noFill/>
            <a:ln w="28575">
              <a:solidFill>
                <a:srgbClr val="99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2" name="AutoShape 8"/>
            <p:cNvSpPr>
              <a:spLocks noChangeArrowheads="1"/>
            </p:cNvSpPr>
            <p:nvPr/>
          </p:nvSpPr>
          <p:spPr bwMode="auto">
            <a:xfrm>
              <a:off x="7398871" y="3505200"/>
              <a:ext cx="1600200" cy="457200"/>
            </a:xfrm>
            <a:prstGeom prst="wedgeRoundRectCallout">
              <a:avLst>
                <a:gd name="adj1" fmla="val -35218"/>
                <a:gd name="adj2" fmla="val 51736"/>
                <a:gd name="adj3" fmla="val 16667"/>
              </a:avLst>
            </a:prstGeom>
            <a:solidFill>
              <a:srgbClr val="FFFF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Ban đêm</a:t>
              </a:r>
            </a:p>
          </p:txBody>
        </p:sp>
      </p:grpSp>
      <p:sp>
        <p:nvSpPr>
          <p:cNvPr id="125963" name="Text Box 11" descr="Picture3"/>
          <p:cNvSpPr txBox="1">
            <a:spLocks noChangeArrowheads="1"/>
          </p:cNvSpPr>
          <p:nvPr/>
        </p:nvSpPr>
        <p:spPr bwMode="auto">
          <a:xfrm>
            <a:off x="4800600" y="304800"/>
            <a:ext cx="4267200" cy="30469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57150" cmpd="thinThick" algn="ctr">
            <a:solidFill>
              <a:srgbClr val="FF99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mtClean="0">
                <a:solidFill>
                  <a:srgbClr val="0000FF"/>
                </a:solidFill>
              </a:rPr>
              <a:t>  Tai mèo rất thính. Mũi và ria dùng để đánh hơi. Miệng có răng sắc nhọn để xé thức ăn. Mèo có đôi mắt sáng và tinh.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02564759"/>
      </p:ext>
    </p:extLst>
  </p:cSld>
  <p:clrMapOvr>
    <a:masterClrMapping/>
  </p:clrMapOvr>
  <p:transition advTm="30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971800" y="1447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6393" name="Picture 7" descr="1197823887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74734"/>
            <a:ext cx="2841691" cy="223546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8" descr="kittens_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509" y="3174734"/>
            <a:ext cx="2867891" cy="2235466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xtLst/>
        </p:spPr>
      </p:pic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336419" y="5791200"/>
            <a:ext cx="8578981" cy="649287"/>
          </a:xfrm>
          <a:prstGeom prst="wedgeRoundRectCallout">
            <a:avLst>
              <a:gd name="adj1" fmla="val 12088"/>
              <a:gd name="adj2" fmla="val -11218"/>
              <a:gd name="adj3" fmla="val 16667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24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nhàng, leo </a:t>
            </a:r>
            <a:r>
              <a:rPr lang="en-US" sz="24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trèo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giỏi</a:t>
            </a:r>
            <a:r>
              <a:rPr lang="en-US" sz="2400" b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6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5132">
            <a:off x="304800" y="657491"/>
            <a:ext cx="1447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images (4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423" y="583934"/>
            <a:ext cx="2873067" cy="22722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6" descr="4118081_ori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509" y="583934"/>
            <a:ext cx="2867891" cy="22722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14451807"/>
      </p:ext>
    </p:extLst>
  </p:cSld>
  <p:clrMapOvr>
    <a:masterClrMapping/>
  </p:clrMapOvr>
  <p:transition advTm="28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000125" y="115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MÀU LÔNG CỦA MÈO</a:t>
            </a:r>
            <a:r>
              <a:rPr lang="vi-VN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vi-VN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vi-VN" sz="3600" kern="0" dirty="0">
                <a:latin typeface="+mj-lt"/>
                <a:ea typeface="+mj-ea"/>
                <a:cs typeface="+mj-cs"/>
              </a:rPr>
              <a:t>Câu hỏi nối tranh với đáp án</a:t>
            </a:r>
            <a:endParaRPr lang="en-US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mướp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1188" y="33575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mun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188" y="42211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trắng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39750" y="1412875"/>
            <a:ext cx="23622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tam thể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1188" y="5229225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vàng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1188" y="6021388"/>
            <a:ext cx="2305050" cy="58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nhị thể</a:t>
            </a:r>
            <a:endParaRPr lang="vi-VN" sz="3200" b="1">
              <a:latin typeface="Times New Roman" pitchFamily="18" charset="0"/>
            </a:endParaRPr>
          </a:p>
        </p:txBody>
      </p:sp>
      <p:pic>
        <p:nvPicPr>
          <p:cNvPr id="17" name="Picture 17" descr="235px-Tabby-cat-domestic-shorthair-balth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296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e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1296988" cy="8953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meo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1309688" cy="935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1296988" cy="863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meo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157788"/>
            <a:ext cx="12969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Picture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92825"/>
            <a:ext cx="1223963" cy="7651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2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42822126"/>
      </p:ext>
    </p:extLst>
  </p:cSld>
  <p:clrMapOvr>
    <a:masterClrMapping/>
  </p:clrMapOvr>
  <p:transition advTm="18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</a:rPr>
              <a:t>         </a:t>
            </a:r>
            <a:endParaRPr lang="en-US" b="1">
              <a:solidFill>
                <a:srgbClr val="FFFF66"/>
              </a:solidFill>
              <a:sym typeface="Wingdings" pitchFamily="2" charset="2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38200" y="152400"/>
            <a:ext cx="7924800" cy="1905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HOẠT ĐỘNG  3:TÌM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 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 </a:t>
            </a:r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VIỆC </a:t>
            </a:r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NUÔI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MÈO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45111097"/>
      </p:ext>
    </p:extLst>
  </p:cSld>
  <p:clrMapOvr>
    <a:masterClrMapping/>
  </p:clrMapOvr>
  <p:transition advTm="15637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r>
              <a:rPr lang="en-US" sz="3200" smtClean="0"/>
              <a:t>    </a:t>
            </a:r>
            <a:br>
              <a:rPr lang="en-US" sz="3200" smtClean="0"/>
            </a:br>
            <a:r>
              <a:rPr lang="vi-VN" sz="3200" smtClean="0"/>
              <a:t> </a:t>
            </a:r>
            <a:endParaRPr lang="en-US" sz="3200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84525" y="4600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55963" y="4313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27400" y="452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16325" y="3376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184525" y="5465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endParaRPr lang="en-US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609600" y="2362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" name="Heart 2"/>
          <p:cNvSpPr/>
          <p:nvPr/>
        </p:nvSpPr>
        <p:spPr>
          <a:xfrm>
            <a:off x="76200" y="914400"/>
            <a:ext cx="5638800" cy="54864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Ngư</a:t>
            </a:r>
            <a:r>
              <a:rPr lang="vi-VN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ờ</a:t>
            </a:r>
            <a:r>
              <a:rPr lang="en-US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 ta nuôi mèo để bắt chuột và làm cảnh. Vì vậy, chúng ta cần yêu thương, chăm sóc </a:t>
            </a:r>
            <a:r>
              <a:rPr lang="en-US" sz="2800" b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mèo </a:t>
            </a:r>
            <a:r>
              <a:rPr lang="en-US" sz="2800" b="1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chu đáo!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2669920"/>
      </p:ext>
    </p:extLst>
  </p:cSld>
  <p:clrMapOvr>
    <a:masterClrMapping/>
  </p:clrMapOvr>
  <p:transition advTm="3118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000125" y="115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rgbClr val="FF0000"/>
                </a:solidFill>
              </a:rPr>
              <a:t>MÀU LÔNG CỦA MÈO</a:t>
            </a:r>
            <a:r>
              <a:rPr lang="vi-VN" sz="3600" kern="0" dirty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vi-VN" sz="3600" kern="0" dirty="0">
                <a:solidFill>
                  <a:srgbClr val="FF0000"/>
                </a:solidFill>
                <a:latin typeface="Times New Roman"/>
              </a:rPr>
            </a:br>
            <a:r>
              <a:rPr lang="vi-VN" sz="3600" kern="0" dirty="0">
                <a:solidFill>
                  <a:prstClr val="black"/>
                </a:solidFill>
                <a:latin typeface="Times New Roman"/>
              </a:rPr>
              <a:t>Câu hỏi nối tranh với đáp án</a:t>
            </a:r>
            <a:endParaRPr lang="en-US" sz="3600" kern="0" dirty="0">
              <a:solidFill>
                <a:prstClr val="black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mướp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1188" y="33575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mun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188" y="42211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trắng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39750" y="1412875"/>
            <a:ext cx="23622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tam thể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1188" y="5229225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vàng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1188" y="6021388"/>
            <a:ext cx="2305050" cy="58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nhị thể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7" name="Picture 17" descr="235px-Tabby-cat-domestic-shorthair-balth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296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e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1296988" cy="8953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meo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1309688" cy="935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1296988" cy="863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meo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157788"/>
            <a:ext cx="12969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Picture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92825"/>
            <a:ext cx="1223963" cy="7651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2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99343689"/>
      </p:ext>
    </p:extLst>
  </p:cSld>
  <p:clrMapOvr>
    <a:masterClrMapping/>
  </p:clrMapOvr>
  <p:transition advTm="92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24000" y="228600"/>
            <a:ext cx="6019800" cy="12954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HOẠT ĐỘNG 4: </a:t>
            </a:r>
            <a:r>
              <a:rPr lang="vi-VN" sz="2800" b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LIÊN HỆ</a:t>
            </a:r>
            <a:r>
              <a:rPr lang="en-US"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THỰC </a:t>
            </a:r>
            <a:r>
              <a:rPr lang="vi-VN"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en-US" sz="2800" b="1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8322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29"/>
    </mc:Choice>
    <mc:Fallback>
      <p:transition spd="slow" advTm="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29000"/>
            <a:ext cx="3962400" cy="3078584"/>
          </a:xfrm>
          <a:prstGeom prst="rect">
            <a:avLst/>
          </a:prstGeom>
        </p:spPr>
      </p:pic>
      <p:pic>
        <p:nvPicPr>
          <p:cNvPr id="5" name="Picture 4" descr="motionblurphotos1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10000"/>
            <a:ext cx="3962400" cy="2667000"/>
          </a:xfrm>
          <a:prstGeom prst="rect">
            <a:avLst/>
          </a:prstGeom>
        </p:spPr>
      </p:pic>
      <p:pic>
        <p:nvPicPr>
          <p:cNvPr id="6" name="Picture 5" descr="ShowTopicSubIm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04800"/>
            <a:ext cx="3886200" cy="32766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304800"/>
            <a:ext cx="3886200" cy="327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9302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672"/>
    </mc:Choice>
    <mc:Fallback>
      <p:transition spd="slow" advTm="21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583" y="533400"/>
            <a:ext cx="8534617" cy="58009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3" y="838200"/>
            <a:ext cx="8229597" cy="469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00" y="838698"/>
            <a:ext cx="8229600" cy="4709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28" y="856861"/>
            <a:ext cx="8229598" cy="469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45" y="856861"/>
            <a:ext cx="8229598" cy="4692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59" y="838200"/>
            <a:ext cx="8229597" cy="4680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32" y="800099"/>
            <a:ext cx="8229599" cy="4776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6222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000"/>
    </mc:Choice>
    <mc:Fallback>
      <p:transition spd="slow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-101600"/>
            <a:ext cx="8920163" cy="4597400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vi-VN" b="1" smtClean="0">
                <a:solidFill>
                  <a:srgbClr val="FF0000"/>
                </a:solidFill>
              </a:rPr>
              <a:t>MỤC TIÊU BÀI HỌC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333500"/>
            <a:ext cx="8604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vi-VN" sz="2800" b="1">
                <a:solidFill>
                  <a:srgbClr val="0070C0"/>
                </a:solidFill>
              </a:rPr>
              <a:t>KIẾN THỨC</a:t>
            </a:r>
            <a:r>
              <a:rPr lang="vi-VN" sz="2800">
                <a:solidFill>
                  <a:srgbClr val="0070C0"/>
                </a:solidFill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vi-VN" sz="2800">
                <a:solidFill>
                  <a:srgbClr val="0070C0"/>
                </a:solidFill>
              </a:rPr>
              <a:t>Hiểu được các bộ phận bên ngoài của con mèo.</a:t>
            </a:r>
          </a:p>
          <a:p>
            <a:pPr eaLnBrk="1" hangingPunct="1">
              <a:buFontTx/>
              <a:buChar char="-"/>
            </a:pPr>
            <a:r>
              <a:rPr lang="vi-VN" sz="2800">
                <a:solidFill>
                  <a:srgbClr val="0070C0"/>
                </a:solidFill>
              </a:rPr>
              <a:t>Biết được lợi ích của con </a:t>
            </a:r>
            <a:r>
              <a:rPr lang="vi-VN" sz="2800" smtClean="0">
                <a:solidFill>
                  <a:srgbClr val="0070C0"/>
                </a:solidFill>
              </a:rPr>
              <a:t>mèo</a:t>
            </a:r>
            <a:r>
              <a:rPr lang="en-US" sz="2800" smtClean="0">
                <a:solidFill>
                  <a:srgbClr val="0070C0"/>
                </a:solidFill>
              </a:rPr>
              <a:t>.</a:t>
            </a:r>
            <a:endParaRPr lang="vi-VN" sz="2800">
              <a:solidFill>
                <a:srgbClr val="0070C0"/>
              </a:solidFill>
            </a:endParaRPr>
          </a:p>
          <a:p>
            <a:pPr eaLnBrk="1" hangingPunct="1">
              <a:buFontTx/>
              <a:buChar char="-"/>
            </a:pPr>
            <a:r>
              <a:rPr lang="vi-VN" sz="2800">
                <a:solidFill>
                  <a:srgbClr val="0070C0"/>
                </a:solidFill>
              </a:rPr>
              <a:t>Biết cách chăm sóc và tự bảo vệ khi chơi với mèo.</a:t>
            </a:r>
          </a:p>
          <a:p>
            <a:pPr eaLnBrk="1" hangingPunct="1"/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3213100"/>
            <a:ext cx="86042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>
                <a:solidFill>
                  <a:srgbClr val="0070C0"/>
                </a:solidFill>
              </a:rPr>
              <a:t>2. KĨ NĂNG:</a:t>
            </a:r>
          </a:p>
          <a:p>
            <a:pPr eaLnBrk="1" hangingPunct="1">
              <a:buFontTx/>
              <a:buChar char="-"/>
            </a:pPr>
            <a:r>
              <a:rPr lang="vi-VN" sz="2800">
                <a:solidFill>
                  <a:srgbClr val="0070C0"/>
                </a:solidFill>
              </a:rPr>
              <a:t>Chỉ và </a:t>
            </a:r>
            <a:r>
              <a:rPr lang="en-US" sz="2800" smtClean="0">
                <a:solidFill>
                  <a:srgbClr val="0070C0"/>
                </a:solidFill>
              </a:rPr>
              <a:t>nêu tên</a:t>
            </a:r>
            <a:r>
              <a:rPr lang="vi-VN" sz="2800" smtClean="0">
                <a:solidFill>
                  <a:srgbClr val="0070C0"/>
                </a:solidFill>
              </a:rPr>
              <a:t> </a:t>
            </a:r>
            <a:r>
              <a:rPr lang="vi-VN" sz="2800">
                <a:solidFill>
                  <a:srgbClr val="0070C0"/>
                </a:solidFill>
              </a:rPr>
              <a:t>các bộ phận bên ngoài của con </a:t>
            </a:r>
            <a:r>
              <a:rPr lang="vi-VN" sz="2800" smtClean="0">
                <a:solidFill>
                  <a:srgbClr val="0070C0"/>
                </a:solidFill>
              </a:rPr>
              <a:t>mèo</a:t>
            </a:r>
            <a:r>
              <a:rPr lang="en-US" sz="2800" smtClean="0">
                <a:solidFill>
                  <a:srgbClr val="0070C0"/>
                </a:solidFill>
              </a:rPr>
              <a:t>.</a:t>
            </a:r>
            <a:endParaRPr lang="vi-VN" sz="2800">
              <a:solidFill>
                <a:srgbClr val="0070C0"/>
              </a:solidFill>
            </a:endParaRPr>
          </a:p>
          <a:p>
            <a:pPr eaLnBrk="1" hangingPunct="1"/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467225"/>
            <a:ext cx="8604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>
                <a:solidFill>
                  <a:srgbClr val="0070C0"/>
                </a:solidFill>
              </a:rPr>
              <a:t>3. THÁI ĐỘ</a:t>
            </a:r>
          </a:p>
          <a:p>
            <a:pPr eaLnBrk="1" hangingPunct="1">
              <a:buFontTx/>
              <a:buChar char="-"/>
            </a:pPr>
            <a:r>
              <a:rPr lang="vi-VN" sz="2800">
                <a:solidFill>
                  <a:srgbClr val="0070C0"/>
                </a:solidFill>
              </a:rPr>
              <a:t>Tự chăm sóc cho con mèo ở nhà ( nếu nhà nuôi mèo)</a:t>
            </a:r>
          </a:p>
          <a:p>
            <a:pPr eaLnBrk="1" hangingPunct="1">
              <a:buFontTx/>
              <a:buChar char="-"/>
            </a:pPr>
            <a:r>
              <a:rPr lang="vi-VN" sz="2800">
                <a:solidFill>
                  <a:srgbClr val="0070C0"/>
                </a:solidFill>
              </a:rPr>
              <a:t> Hình thành cho trẻ tình yêu động vật.</a:t>
            </a:r>
            <a:endParaRPr lang="en-US" sz="280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85569224"/>
      </p:ext>
    </p:extLst>
  </p:cSld>
  <p:clrMapOvr>
    <a:masterClrMapping/>
  </p:clrMapOvr>
  <p:transition advTm="28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ch-tam-cho-meo-60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143000"/>
            <a:ext cx="7772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-cac-cach-huan-luye-1b1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143000"/>
            <a:ext cx="7772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143000"/>
            <a:ext cx="7772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38-9d5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1143000"/>
            <a:ext cx="7772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403555d0831ff71c11d4425aaf4ef4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1143000"/>
            <a:ext cx="78486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ycm14748694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1143000"/>
            <a:ext cx="7772400" cy="468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7373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396"/>
    </mc:Choice>
    <mc:Fallback>
      <p:transition spd="slow" advTm="62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000125" y="115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rgbClr val="FF0000"/>
                </a:solidFill>
              </a:rPr>
              <a:t>MÀU LÔNG CỦA MÈO</a:t>
            </a:r>
            <a:r>
              <a:rPr lang="vi-VN" sz="3600" kern="0" dirty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vi-VN" sz="3600" kern="0" dirty="0">
                <a:solidFill>
                  <a:srgbClr val="FF0000"/>
                </a:solidFill>
                <a:latin typeface="Times New Roman"/>
              </a:rPr>
            </a:br>
            <a:r>
              <a:rPr lang="vi-VN" sz="3600" kern="0" dirty="0">
                <a:solidFill>
                  <a:prstClr val="black"/>
                </a:solidFill>
                <a:latin typeface="Times New Roman"/>
              </a:rPr>
              <a:t>Câu hỏi nối tranh với đáp án</a:t>
            </a:r>
            <a:endParaRPr lang="en-US" sz="3600" kern="0" dirty="0">
              <a:solidFill>
                <a:prstClr val="black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mướp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1188" y="33575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mun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188" y="42211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trắng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39750" y="1412875"/>
            <a:ext cx="23622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tam thể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1188" y="5229225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vàng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1188" y="6021388"/>
            <a:ext cx="2305050" cy="58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nhị thể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7" name="Picture 17" descr="235px-Tabby-cat-domestic-shorthair-balth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296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e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1296988" cy="8953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meo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1309688" cy="935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1296988" cy="863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meo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157788"/>
            <a:ext cx="12969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Picture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92825"/>
            <a:ext cx="1223963" cy="7651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2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62019149"/>
      </p:ext>
    </p:extLst>
  </p:cSld>
  <p:clrMapOvr>
    <a:masterClrMapping/>
  </p:clrMapOvr>
  <p:transition advTm="92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954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807"/>
    </mc:Choice>
    <mc:Fallback>
      <p:transition spd="slow" advTm="1380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8028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78"/>
    </mc:Choice>
    <mc:Fallback>
      <p:transition spd="slow" advTm="457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000125" y="115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MÀU LÔNG CỦA MÈO</a:t>
            </a:r>
            <a:r>
              <a:rPr lang="vi-VN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vi-VN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vi-VN" sz="3600" kern="0" dirty="0">
                <a:latin typeface="+mj-lt"/>
                <a:ea typeface="+mj-ea"/>
                <a:cs typeface="+mj-cs"/>
              </a:rPr>
              <a:t>Câu hỏi nối tranh với đáp án</a:t>
            </a:r>
            <a:endParaRPr lang="en-US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mướp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1188" y="33575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mun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188" y="42211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trắng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39750" y="1412875"/>
            <a:ext cx="23622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tam thể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1188" y="5229225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vàng</a:t>
            </a:r>
            <a:endParaRPr lang="vi-VN" sz="3200" b="1">
              <a:latin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1188" y="6021388"/>
            <a:ext cx="2305050" cy="58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mèo nhị thể</a:t>
            </a:r>
            <a:endParaRPr lang="vi-VN" sz="3200" b="1">
              <a:latin typeface="Times New Roman" pitchFamily="18" charset="0"/>
            </a:endParaRPr>
          </a:p>
        </p:txBody>
      </p:sp>
      <p:pic>
        <p:nvPicPr>
          <p:cNvPr id="17" name="Picture 17" descr="235px-Tabby-cat-domestic-shorthair-balth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296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e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1296988" cy="8953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meo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1309688" cy="935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1296988" cy="863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meo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157788"/>
            <a:ext cx="12969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Picture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92825"/>
            <a:ext cx="1223963" cy="7651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9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4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44837651"/>
      </p:ext>
    </p:extLst>
  </p:cSld>
  <p:clrMapOvr>
    <a:masterClrMapping/>
  </p:clrMapOvr>
  <p:transition advTm="92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17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2796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90"/>
    </mc:Choice>
    <mc:Fallback>
      <p:transition spd="slow" advTm="589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3333750"/>
            <a:ext cx="88677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Freeform 3"/>
          <p:cNvSpPr>
            <a:spLocks/>
          </p:cNvSpPr>
          <p:nvPr/>
        </p:nvSpPr>
        <p:spPr bwMode="auto">
          <a:xfrm>
            <a:off x="7443788" y="2438400"/>
            <a:ext cx="1700212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2863850" y="0"/>
            <a:ext cx="6132513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2863850" y="0"/>
            <a:ext cx="6132513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5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259" y="3276600"/>
            <a:ext cx="113142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Freeform 8"/>
          <p:cNvSpPr>
            <a:spLocks/>
          </p:cNvSpPr>
          <p:nvPr/>
        </p:nvSpPr>
        <p:spPr bwMode="auto">
          <a:xfrm>
            <a:off x="128588" y="381000"/>
            <a:ext cx="613410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 rot="10800000">
            <a:off x="868363" y="0"/>
            <a:ext cx="266065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 rot="10406957">
            <a:off x="122238" y="0"/>
            <a:ext cx="1477962" cy="12192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7296150" y="304800"/>
            <a:ext cx="1700213" cy="955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 rot="21419157" flipH="1">
            <a:off x="0" y="1600200"/>
            <a:ext cx="1014413" cy="2036763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53" name="WordArt 13"/>
          <p:cNvSpPr>
            <a:spLocks noChangeArrowheads="1" noChangeShapeType="1" noTextEdit="1"/>
          </p:cNvSpPr>
          <p:nvPr/>
        </p:nvSpPr>
        <p:spPr bwMode="auto">
          <a:xfrm rot="232450">
            <a:off x="1001268" y="1235150"/>
            <a:ext cx="733425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755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5000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CHÚC CÁC </a:t>
            </a:r>
            <a:r>
              <a:rPr lang="en-US" sz="3600" b="1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LUÔN </a:t>
            </a:r>
          </a:p>
          <a:p>
            <a:pPr algn="ctr"/>
            <a:r>
              <a:rPr lang="en-US" sz="3600" b="1" kern="1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CHĂM NGOAN, HỌC TỐT! </a:t>
            </a:r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5000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5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6150" y="-152400"/>
            <a:ext cx="1146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76466528"/>
      </p:ext>
    </p:extLst>
  </p:cSld>
  <p:clrMapOvr>
    <a:masterClrMapping/>
  </p:clrMapOvr>
  <p:transition advTm="20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Rainb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66" y="1634717"/>
            <a:ext cx="8665534" cy="4343400"/>
          </a:xfrm>
          <a:prstGeom prst="rect">
            <a:avLst/>
          </a:prstGeom>
        </p:spPr>
      </p:pic>
      <p:sp>
        <p:nvSpPr>
          <p:cNvPr id="49" name="Cloud 48"/>
          <p:cNvSpPr/>
          <p:nvPr/>
        </p:nvSpPr>
        <p:spPr>
          <a:xfrm>
            <a:off x="4876797" y="1939517"/>
            <a:ext cx="4267203" cy="179428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 HIỂU 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 </a:t>
            </a:r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VIỆC</a:t>
            </a:r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NUÔI MÈO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loud 51"/>
          <p:cNvSpPr/>
          <p:nvPr/>
        </p:nvSpPr>
        <p:spPr>
          <a:xfrm>
            <a:off x="5943601" y="3928937"/>
            <a:ext cx="2819399" cy="15240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9900"/>
                </a:solidFill>
              </a:rPr>
              <a:t>LIÊN </a:t>
            </a:r>
            <a:r>
              <a:rPr lang="vi-VN" sz="2800" b="1" smtClean="0">
                <a:solidFill>
                  <a:srgbClr val="009900"/>
                </a:solidFill>
              </a:rPr>
              <a:t>HỆ </a:t>
            </a:r>
            <a:r>
              <a:rPr lang="vi-VN" sz="2800" b="1">
                <a:solidFill>
                  <a:srgbClr val="009900"/>
                </a:solidFill>
              </a:rPr>
              <a:t>THỰC TẾ</a:t>
            </a:r>
            <a:endParaRPr lang="en-US" sz="2800" b="1">
              <a:solidFill>
                <a:srgbClr val="0099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6567" y="228600"/>
            <a:ext cx="831643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3488054"/>
            <a:ext cx="4430233" cy="1845945"/>
            <a:chOff x="0" y="2819400"/>
            <a:chExt cx="4682842" cy="2514600"/>
          </a:xfrm>
        </p:grpSpPr>
        <p:grpSp>
          <p:nvGrpSpPr>
            <p:cNvPr id="54" name="Group 53"/>
            <p:cNvGrpSpPr/>
            <p:nvPr/>
          </p:nvGrpSpPr>
          <p:grpSpPr>
            <a:xfrm>
              <a:off x="0" y="2819400"/>
              <a:ext cx="4682842" cy="2514600"/>
              <a:chOff x="3048000" y="-1524000"/>
              <a:chExt cx="2971800" cy="1524000"/>
            </a:xfrm>
          </p:grpSpPr>
          <p:sp>
            <p:nvSpPr>
              <p:cNvPr id="48" name="Cloud 47"/>
              <p:cNvSpPr/>
              <p:nvPr/>
            </p:nvSpPr>
            <p:spPr>
              <a:xfrm>
                <a:off x="3048000" y="-1524000"/>
                <a:ext cx="2971800" cy="1524000"/>
              </a:xfrm>
              <a:prstGeom prst="cloud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24200" y="-1295400"/>
                <a:ext cx="2723803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6200" y="3600271"/>
              <a:ext cx="4343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/>
              <a:r>
                <a:rPr lang="vi-VN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HIỂU </a:t>
              </a:r>
              <a:r>
                <a:rPr lang="vi-VN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VỀ</a:t>
              </a:r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LÔNG MÈO</a:t>
              </a:r>
              <a:endParaRPr lang="vi-VN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596" y="1066800"/>
            <a:ext cx="5068003" cy="2136971"/>
            <a:chOff x="0" y="2819400"/>
            <a:chExt cx="4682842" cy="25146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2819400"/>
              <a:ext cx="4682842" cy="2514600"/>
              <a:chOff x="3048000" y="-1524000"/>
              <a:chExt cx="2971800" cy="1524000"/>
            </a:xfrm>
          </p:grpSpPr>
          <p:sp>
            <p:nvSpPr>
              <p:cNvPr id="15" name="Cloud 14"/>
              <p:cNvSpPr/>
              <p:nvPr/>
            </p:nvSpPr>
            <p:spPr>
              <a:xfrm>
                <a:off x="3048000" y="-1524000"/>
                <a:ext cx="2971800" cy="1524000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24200" y="-1295400"/>
                <a:ext cx="2723803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6201" y="3253371"/>
              <a:ext cx="4343400" cy="1629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/>
              <a:r>
                <a:rPr lang="vi-VN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TÌM HIỂU </a:t>
              </a:r>
              <a:r>
                <a:rPr lang="vi-VN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VỀ</a:t>
              </a:r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CÁC BỘ</a:t>
              </a:r>
            </a:p>
            <a:p>
              <a:pPr marL="571500" indent="-571500"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PHẬN BÊN NGOÀI</a:t>
              </a:r>
            </a:p>
            <a:p>
              <a:pPr marL="571500" indent="-571500"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CỦA  MÈO</a:t>
              </a:r>
              <a:endParaRPr lang="vi-VN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92054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158"/>
    </mc:Choice>
    <mc:Fallback>
      <p:transition spd="slow" advTm="11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67" y="2452940"/>
            <a:ext cx="9144000" cy="47098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198" y="624580"/>
            <a:ext cx="8229602" cy="1874715"/>
            <a:chOff x="-229551" y="2819400"/>
            <a:chExt cx="4695031" cy="2514600"/>
          </a:xfrm>
        </p:grpSpPr>
        <p:grpSp>
          <p:nvGrpSpPr>
            <p:cNvPr id="15" name="Group 14"/>
            <p:cNvGrpSpPr/>
            <p:nvPr/>
          </p:nvGrpSpPr>
          <p:grpSpPr>
            <a:xfrm>
              <a:off x="-217363" y="2819400"/>
              <a:ext cx="4682843" cy="2514600"/>
              <a:chOff x="2910058" y="-1524000"/>
              <a:chExt cx="2971800" cy="1524000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2910058" y="-1524000"/>
                <a:ext cx="2971800" cy="1524000"/>
              </a:xfrm>
              <a:prstGeom prst="cloud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124200" y="-1295400"/>
                <a:ext cx="2723803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229551" y="3600271"/>
              <a:ext cx="4649152" cy="1467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/>
              <a:r>
                <a:rPr lang="en-US" sz="32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HOẠT ĐỘNG 1:</a:t>
              </a:r>
              <a:r>
                <a:rPr lang="vi-VN" sz="32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</a:t>
              </a:r>
              <a:r>
                <a:rPr lang="vi-VN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HIỂU </a:t>
              </a:r>
              <a:r>
                <a:rPr lang="vi-VN" sz="32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VỀ</a:t>
              </a:r>
              <a:r>
                <a:rPr lang="en-US" sz="32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LÔNG MÈO</a:t>
              </a:r>
              <a:endParaRPr lang="vi-VN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88435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30"/>
    </mc:Choice>
    <mc:Fallback>
      <p:transition spd="slow" advTm="5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38200"/>
            <a:ext cx="8001000" cy="5173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831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28"/>
    </mc:Choice>
    <mc:Fallback>
      <p:transition spd="slow" advTm="182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34858" y="5750018"/>
            <a:ext cx="2826969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èo xám</a:t>
            </a:r>
            <a:endParaRPr lang="vi-VN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6" name="Picture 6" descr="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710"/>
            <a:ext cx="2593258" cy="18222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de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342" y="463710"/>
            <a:ext cx="2593258" cy="18222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Picture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09133"/>
            <a:ext cx="2593258" cy="190095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meo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3710"/>
            <a:ext cx="2593258" cy="18222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343929" y="2357735"/>
            <a:ext cx="2571471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èo đen (mun)</a:t>
            </a:r>
            <a:endParaRPr lang="vi-VN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64409" y="2357735"/>
            <a:ext cx="1780249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mèo trắng</a:t>
            </a:r>
            <a:endParaRPr lang="vi-VN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574987" y="5862484"/>
            <a:ext cx="2043990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mèo tam thể</a:t>
            </a:r>
            <a:endParaRPr lang="vi-VN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755587" y="2357735"/>
            <a:ext cx="1780249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mèo vàng</a:t>
            </a:r>
            <a:endParaRPr lang="vi-VN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75" name="Picture 15" descr="meo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611703" cy="18222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581400" y="5791200"/>
            <a:ext cx="2043990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mèo nhị thể</a:t>
            </a:r>
            <a:endParaRPr lang="vi-VN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897" y="3809133"/>
            <a:ext cx="2611703" cy="182966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8084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533"/>
    </mc:Choice>
    <mc:Fallback>
      <p:transition spd="slow" advTm="20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70" grpId="0" animBg="1"/>
      <p:bldP spid="66572" grpId="0" animBg="1"/>
      <p:bldP spid="66573" grpId="0" animBg="1"/>
      <p:bldP spid="66574" grpId="0" animBg="1"/>
      <p:bldP spid="665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1000125" y="115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rgbClr val="FF0000"/>
                </a:solidFill>
              </a:rPr>
              <a:t>MÀU LÔNG CỦA MÈO</a:t>
            </a:r>
            <a:r>
              <a:rPr lang="vi-VN" sz="3600" kern="0" dirty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vi-VN" sz="3600" kern="0" dirty="0">
                <a:solidFill>
                  <a:srgbClr val="FF0000"/>
                </a:solidFill>
                <a:latin typeface="Times New Roman"/>
              </a:rPr>
            </a:br>
            <a:r>
              <a:rPr lang="vi-VN" sz="3600" kern="0" dirty="0">
                <a:solidFill>
                  <a:prstClr val="black"/>
                </a:solidFill>
                <a:latin typeface="Times New Roman"/>
              </a:rPr>
              <a:t>Câu hỏi nối tranh với đáp án</a:t>
            </a:r>
            <a:endParaRPr lang="en-US" sz="3600" kern="0" dirty="0">
              <a:solidFill>
                <a:prstClr val="black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mướp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1188" y="33575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mun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188" y="4221163"/>
            <a:ext cx="2057400" cy="588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trắng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39750" y="1412875"/>
            <a:ext cx="23622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tam thể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1188" y="5229225"/>
            <a:ext cx="2057400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vàng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1188" y="6021388"/>
            <a:ext cx="2305050" cy="58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mèo nhị thể</a:t>
            </a:r>
            <a:endParaRPr lang="vi-VN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7" name="Picture 17" descr="235px-Tabby-cat-domestic-shorthair-balth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1296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e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1296988" cy="8953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meo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1309688" cy="935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1296988" cy="863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meo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157788"/>
            <a:ext cx="12969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Picture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92825"/>
            <a:ext cx="1223963" cy="7651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2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29436414"/>
      </p:ext>
    </p:extLst>
  </p:cSld>
  <p:clrMapOvr>
    <a:masterClrMapping/>
  </p:clrMapOvr>
  <p:transition advTm="6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1"/>
            <a:ext cx="8458199" cy="1202046"/>
            <a:chOff x="0" y="2819400"/>
            <a:chExt cx="4682842" cy="25146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819400"/>
              <a:ext cx="4682842" cy="2514600"/>
              <a:chOff x="3048000" y="-1524000"/>
              <a:chExt cx="2971800" cy="1524000"/>
            </a:xfrm>
          </p:grpSpPr>
          <p:sp>
            <p:nvSpPr>
              <p:cNvPr id="8" name="Cloud 7"/>
              <p:cNvSpPr/>
              <p:nvPr/>
            </p:nvSpPr>
            <p:spPr>
              <a:xfrm>
                <a:off x="3048000" y="-1524000"/>
                <a:ext cx="2971800" cy="1524000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24200" y="-1295400"/>
                <a:ext cx="2723803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6201" y="3253372"/>
              <a:ext cx="4606641" cy="1995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HOẠT ĐỘNG 2:</a:t>
              </a:r>
              <a:r>
                <a:rPr lang="vi-VN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TÌM </a:t>
              </a:r>
              <a:r>
                <a:rPr lang="vi-VN" sz="2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HIỂU </a:t>
              </a:r>
              <a:r>
                <a:rPr lang="vi-VN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VỀ</a:t>
              </a:r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CÁC BỘ PHẬN</a:t>
              </a:r>
            </a:p>
            <a:p>
              <a:pPr marL="571500" indent="-571500"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BÊN NGOÀI CỦA  MÈO</a:t>
              </a:r>
              <a:endParaRPr lang="vi-VN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9845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353"/>
    </mc:Choice>
    <mc:Fallback>
      <p:transition spd="slow" advTm="20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eo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943600" cy="4535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5791200" y="762000"/>
            <a:ext cx="1905000" cy="2057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 rot="-436017">
            <a:off x="3090863" y="2190750"/>
            <a:ext cx="3276600" cy="1905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 rot="-2475141">
            <a:off x="1349375" y="3716338"/>
            <a:ext cx="2079625" cy="1236662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3162300" y="4176713"/>
            <a:ext cx="3051175" cy="1524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6781800" y="609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7467600" y="228600"/>
            <a:ext cx="990600" cy="588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endParaRPr lang="vi-VN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3581400" y="1524000"/>
            <a:ext cx="685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2895600" y="914400"/>
            <a:ext cx="1219200" cy="588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endParaRPr lang="vi-VN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2057400" y="3352800"/>
            <a:ext cx="685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1371600" y="2743200"/>
            <a:ext cx="1219200" cy="588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Đuôi</a:t>
            </a:r>
            <a:endParaRPr lang="vi-VN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5181600" y="5867400"/>
            <a:ext cx="1295400" cy="588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Chân</a:t>
            </a:r>
            <a:endParaRPr lang="vi-VN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H="1" flipV="1">
            <a:off x="5562600" y="4876800"/>
            <a:ext cx="304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H="1" flipV="1">
            <a:off x="3962400" y="5029200"/>
            <a:ext cx="1905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6858475"/>
      </p:ext>
    </p:extLst>
  </p:cSld>
  <p:clrMapOvr>
    <a:masterClrMapping/>
  </p:clrMapOvr>
  <p:transition advTm="13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5" grpId="0" animBg="1"/>
      <p:bldP spid="63496" grpId="0" animBg="1"/>
      <p:bldP spid="63499" grpId="0" animBg="1"/>
      <p:bldP spid="63502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2" grpId="0" animBg="1"/>
      <p:bldP spid="635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FIRST_PUBLISH" val="1"/>
  <p:tag name="ISPRING_SCORM_RATE_SLIDES" val="0"/>
  <p:tag name="ISPRING_ULTRA_SCORM_COURSE_ID" val="82C152E7-A481-4025-A666-D32D5E6DA4AE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Con meo elearning 25-1"/>
  <p:tag name="ISPRING_SCORM_RATE_QUIZZES" val="1"/>
  <p:tag name="ISPRING_SCORM_PASSING_SCORE" val="50.000000"/>
  <p:tag name="ISPRING_RESOURCE_FOLDER" val="C:\Users\Administrator\Desktop\Con meo elearning 25-1\Con meo 28 -1\"/>
  <p:tag name="ISPRING_PRESENTATION_PATH" val="C:\Users\Administrator\Desktop\Con meo elearning 25-1\Con meo 28 -1.pptx"/>
  <p:tag name="ISPRING_PRESENTER_PHOTO_0" val="jpg|/9j/4AAQSkZJRgABAgEB9AH0AAD/4RJ6RXhpZgAASUkqAAgAAAALAA8BAgASAAAAkgAAABABAgAM&#10;AAAApAAAABIBAwABAAAAAQAAABoBBQABAAAAsAAAABsBBQABAAAAuAAAACgBAwABAAAAAgAAADEB&#10;AgAbAAAAwAAAADIBAgAUAAAA2wAAABMCAwABAAAAAgAAAGmHBAABAAAA8AAAACWIBAABAAAAjAMA&#10;AKADAABOSUtPTiBDT1JQT1JBVElPTgBOSUtPTiBENTIwMAD0AQAAAQAAAPQBAAABAAAAQWRvYmUg&#10;UGhvdG9zaG9wIENTIFdpbmRvd3MAMjAxNzoxMDoxMiAxMDoyNToyNgAAKACaggUAAQAAANYCAACd&#10;ggUAAQAAAN4CAAAiiAMAAQAAAAMAAAAniAMAAQAAAOgDAAAwiAMAAQAAAAIAAAAAkAcABAAAADAy&#10;MzADkAIAFAAAAOYCAAAEkAIAFAAAAPoCAAABkQcABAAAAAECAwACkQUAAQAAAA4DAAAEkgoAAQAA&#10;ABYDAAAFkgUAAQAAAB4DAAAHkgMAAQAAAAMAAAAIkgMAAQAAAAAAAAAJkgMAAQAAAAAAAAAKkgUA&#10;AQAAACYDAACGkgcALAAAAC4DAACQkgIAAwAAADcwAACRkgIAAwAAADcwAACSkgIAAwAAADcwAAAA&#10;oAcABAAAADAxMDABoAMAAQAAAAEAAAACoAQAAQAAABMDAAADoAQAAQAAAJ0EAAAFoAQAAQAAAGwD&#10;AAAXogMAAQAAAAIAAAAAowcAAQAAAAMAAAABowcAAQAAAAEAAAACowcACAAAAFoDAAABpAMAAQAA&#10;AAAAAAACpAMAAQAAAAAAAAADpAMAAQAAAAAAAAAEpAUAAQAAAGIDAAAFpAMAAQAAADAAAAAGpAMA&#10;AQAAAAAAAAAHpAMAAQAAAAIAAAAIpAMAAQAAAAAAAAAJpAMAAQAAAAAAAAAKpAMAAQAAAAAAAAAM&#10;pAMAAQAAAAAAAAAAAAAACgAAAFgCAAAtAAAACgAAADIwMTc6MTA6MTIgMDk6NDE6MzYAMjAxNzox&#10;MDoxMiAwOTo0MTozNgACAAAAAQAAAAAAAAAGAAAAKwAAAAoAAABAAQAACgAAAEFTQ0lJAAAAICAg&#10;ICAgICAgICAgICAgICAgICAgICAgICAgICAgICAgICAgAgACAAABAQIBAAAAAQAAAAAAAgABAAIA&#10;BAAAAFI5OAACAAcABAAAADAxMDAAAAAAAAABAAAAAQAEAAAAAgMAAAAAAAAAAAYAAwEDAAEAAAAG&#10;AAAAGgEFAAEAAADuAwAAGwEFAAEAAAD2AwAAKAEDAAEAAAACAAAAAQIEAAEAAAD+AwAAAgIEAAEA&#10;AAB0DgAAAAAAAEgAAAABAAAASAAAAAEAAAD/2P/gABBKRklGAAECAQBIAEgAAP/tAAxBZG9iZV9D&#10;TQAB/+4ADkFkb2JlAGSAAAAAAf/bAIQADAgICAkIDAkJDBELCgsRFQ8MDA8VGBMTFRMTGBEMDAwM&#10;DAwRDAwMDAwMDAwMDAwMDAwMDAwMDAwMDAwMDAwMDAENCwsNDg0QDg4QFA4ODhQUDg4ODhQRDAwM&#10;DAwREQwMDAwMDBEMDAwMDAwMDAwMDAwMDAwMDAwMDAwMDAwMDAwM/8AAEQgAoABrAwEiAAIRAQMR&#10;Af/dAAQAB//EAT8AAAEFAQEBAQEBAAAAAAAAAAMAAQIEBQYHCAkKCwEAAQUBAQEBAQEAAAAAAAAA&#10;AQACAwQFBgcICQoLEAABBAEDAgQCBQcGCAUDDDMBAAIRAwQhEjEFQVFhEyJxgTIGFJGhsUIjJBVS&#10;wWIzNHKC0UMHJZJT8OHxY3M1FqKygyZEk1RkRcKjdDYX0lXiZfKzhMPTdePzRieUpIW0lcTU5PSl&#10;tcXV5fVWZnaGlqa2xtbm9jdHV2d3h5ent8fX5/cRAAICAQIEBAMEBQYHBwYFNQEAAhEDITESBEFR&#10;YXEiEwUygZEUobFCI8FS0fAzJGLhcoKSQ1MVY3M08SUGFqKygwcmNcLSRJNUoxdkRVU2dGXi8rOE&#10;w9N14/NGlKSFtJXE1OT0pbXF1eX1VmZ2hpamtsbW5vYnN0dXZ3eHl6e3x//aAAwDAQACEQMRAD8A&#10;OkkktVwVJJJJKUkkkkpSSSSSlJJJJKUkkkkpSSSSSn//0DpJJLVcFSSSjZY2phsdw3sOT5IEgAk6&#10;ALoxMiIxFkmgF3vZWw2WODGN1c9xgD+0VSs61ht+iHvHZ0bQf6u/9I7/ALbWXm5FmROTkDdWwxRT&#10;+aT+9t/qqjWXusd+dY+RqO//AJz+aqc+bJPoFAdTu6WP4cAAch4pH9GPy/a7df1gqdZD8W5lUSLd&#10;Hf5zPb9P8xSq+sXT7LfTdvqMxLwPxhZxzjU/Y876643/AMpx+l/moVVHT/0zLg5tm5xY7wMRW3/P&#10;QHNTrcfYvlyGK9j9C9Qx7HtD2ODmngjUJ1z1OVf099VjwHCxv6RjD7XBp2v2fmte36X8j+ougrsr&#10;trbbW4PreA5jh3BVnFlGQdpDcNDmOXOEjrCXyy/7krpJJKVrqSSSSU//0TpJJLVcFSFmY77KwOzh&#10;x/W/8kxu1WKmCyxrDwTr8BqUS69gtY9w/OLvhANn/R2KnzuSgIDr6j5D5XT+F4blLKR8voj/AHpf&#10;N/zf+m851LEf67mATXQAzTjd9Ow/2W/+fFRx2elT9oIhxBFc+Lu//UrYtc+3GbV/hcg73E8g2Hft&#10;/wAz00N2Jd1LLb07p7drWNAtuIltTPol/wDX/wBGqXR1evi0Ok9Od1DODWiaqSHWE+J+iw/y3fTd&#10;/ITdYdW7qmS2vRoft0/kiHf9Jdjc3pn1a6Q57SGsrb7N5G+20+f5znv91i5fpHQcnNt+1Z7TXTZ+&#10;kh2jnhx3Ts/wbLXfv/4NNEtbOw2SYaUNzqXPysW/HxcbOtk03EtLe4a4lzX/ANr6a0vq/kurvt6d&#10;YZGtlXxH841v8mxn6Zan1lxmWdIuaB/Nt3NA7bFyeFlelk42ROtNjQ4+LD/6je9ql5fKRIS7Gj/d&#10;LX5rCJY5Q7x4o/34vZpJyIJHhomWs88pJJJJT//SOkkktVwUtOhc7wED4uMf9Ss3OyR9vrpeSK68&#10;e218dtxZSP8Aoh60xDKGE82PLz/VYNrf+luWKzFs6n9YmYDSQ3IZ6JPg3c31X/2KfWWZzMuLNLtE&#10;cP2bu/yMODlod5nj/wAb5f8AmcL0PTvqvbkYLOoZL9jr2C1tQJbAcNzZLfd9BaFDG0VDGpqpprHa&#10;mRJ7vfv/AJx39paXUsPHvLPUG+qiDXjv1qMDa316v8Lt/M/cf+kXNdL6GOnXOpxLHGqywvLSSQJO&#10;4bZJ9rG+xqrSlpX4NyEdb/FO/oWA3OZm5rrc28D9Cchwcyryooa1lTP623epZVOY/Wo11V8lz9S4&#10;/wCc1G+sTntFIZ7XAQSFkZPR6er7L8h+99dnqBrgY2gNH2Z4DvfT7d38vf8A1E0HWif2riDVjqj6&#10;pVlNwL2XAEem4Bw0PH5zXLgqSXUh3iNp+IPt/wCqXotfTrKMN2KbDZV7tjHD6Idr6bP+Cb+Yz/Br&#10;zqpvp1vb+6T/ANFyfi14h5MWawYnze7xrfXxabv9JW1x+Me7/pIizvq9d6vSqweaXPr+QO9v/RsW&#10;itnHLihE9wC83ljwZJx/dkQPLopJJJOY3//TOkeEklquCvmPALGDitjG/ePUcsroea3G+uXTXvPt&#10;teaSfO0Pqb/4Kr9oc+106yN3yADCuU6u+3Gzse2p0W1uN1Th2sa71Mf/AKVbFkEHjne9m/N6WJHt&#10;YzH5ajX939F9kzGkghUcMhuV6bQC4NL3OcYAA7kq4zKoz8OnOx9acqtt1X9WwbwD/Kbu2qsG4rWu&#10;Za6sOfLnh7gCRx+cfo7VCd2xE3FqddpL7Ib7oja74qhg12ND942ureWOHnEo/VX4p0NrW1Mg1+6B&#10;I+f5qDh5FLnObVYywj6Ya4OOv78Epp3Xa11+xJk2tqrfa76NbS4/Bo3Lyeq7fVZu76z/AFtSvRPr&#10;ZnDC6Lk2gj1HgU1A932e3j+TV6li85pqMb7NB9L4qXCNCfo1s51iB5vUfVS2GZFB7hlo+P0H/wDo&#10;tby5/wCq7D61rzofT48A5zQz/wA9uXQLU5a/aH1/Nw+dAGeVdo3/AIqkkklM1X//1DpJJLVcFZzZ&#10;hwHubO35/m/2lynXMYmH8kOcR4lv7sfydy6xV3/VjqP1gyG1YVgroe5vr3Ob7KgIFljHD23XPaPZ&#10;R+//AMF6liqc1hv9ZHp838XS+H8yBeGZ0OuPrr+lFJ/i16zkDCs6RlNcMSt7vsGURDNx/SZGDu/O&#10;ezf67dv836lldn+AXaNxqGguNbHl3LnAE6/yvpLGv6Zi4Od0fDwxswcMX4zGnUuc6t1gsd/wl1rb&#10;7rH/AOkWtWbGt2g7gOxWdkNSdjD8n1crqOJi3EiyvTwBhUK668Zw9Fora3gALXypdO5qznVEunmE&#10;yRtmJJ3JLyv1obm52aHNYbsXAq9Wyhg3OaHl3q5bqf8ACM2sa172/wAwsZjRk3Mrx2G21+lYcNJ/&#10;ks+j/af/ADa7LptGcPrrg3YhG1rH/aZ4FLQ4us/rb3srZ/wnpo131do6Xl5FmHi7a7XuItbLyGuO&#10;/wBH/gWM/wBGz2K1y0BkERxCPf8Asc/m80sPEeAyJ2/9C/qtHpuD9ixtjiHXWHfc8cE/mtafzm1q&#10;0kCDwktSMREADYODOZnIykbMjZUkkkitf//Vt0Y2Rk2elj1utfElrew43OJ9rf7S0Kvq7nPcGWvr&#10;pdztkvIH8rbDP+mug6T0pvT+nOY7+k3APvd4OH0a2/yKVPIP6Suz95on7layczKyIVXdpYeSjwg5&#10;LMj+jsA0sb6u9NxgH3TlvAkGzRkz/oG/+jXWLaqPp48gABrSWtGgAA9oa0fRVVg3MaOdUbLt9HGJ&#10;A1eRW0f1uf8AoKvKcpH1EltwxwgKhEReX60Lj05uRSYuw768kebWbmWj/tq6xX8XKryKW2tPI4Uh&#10;W3fDhvYSQ9vYgyHD/NWXjVnAusxCdzWH9G7xafdW7/MVfKNQfo3MEgYmPUer6dXQyIdwqbwGgjuV&#10;aqh/0lGyn9JoJJgNHiTwFHTKk+rXT2i7Jz3D3PAx6z5A+tcf870v8xW8puzKeBpMOB+IWhiUDGxq&#10;6AZ2AyR3cTuf/wBIqlmwckkGfaAfIj6TVZhHhiA08suOZP2NG3DxMr+fqG/je32u/wA5v/flSt+r&#10;rpnHvEHhtog/59f/AJBaUQ746oxOrQpY5Zx2l9N2vPBinrKIvuPSfwedt6L1OvUVC0eNTg4/5nts&#10;/wCiqOvgeY4PP7v9b+Su0cIfX4iTPwCrbKd+/br63reW/b6XqR+9t/6alHNSo2BfQ/xYDyMOIEE8&#10;P6QP/cv/1vSpl3x0P8FUvbNFfk0I1b4IMyx3tnwP8pStZLAD2EfckpDgukOB/N7oWVacxwbVrTWT&#10;Dv3jxu/q/upbRJYfoOMkDvHijhobXtaIB1080VMKaWmN/ug9/wC9UOtdP2tF7AYZAnyPb+w73LRr&#10;dKsM2vBrsG5rhDge4KEhYIK6EjGQkOjzOPd+aeQtPpdBuyPVOrKdf7Z+gP7P01jZFVmJnWYgBc9r&#10;w2sd3B38z/nNcugLxiUNwqTNgH6awfvH6e3+V/1DFFCPq16NjNMCOn6f5J7sympxaPe5v5reB5Fy&#10;oSbC95EGx26O0pgyRARXV7WKZqoT2KmxpLgUQ1bqd8w4nk8GPFExq/aHOEJKR5J2AEckaKrs057f&#10;xR8t+/KFY0DB7j8VGRPH5235Qkp//9fv2O9N7qn8GRCtjUa66DXxkIF9QuaHDR3iOZ8VLDe51b2P&#10;gurO3cOCipHa0D5KYMsUrmyPghNMNSUwYYnyKNW78OEEaEjxTh0JKR9VxB9sx+pt+nU01kebv5iz&#10;/rW67/PrUKGtdu7yVo2AXY9lZ4c3Q+fLf+kqOLWCzd49kgkkmr6aJa6xI8BymuEiEWdIHCG/VJCz&#10;9KGDxlFZoxv3oVhnYPAKV9gZUI5OiSnOZZ6uRa7tuI+7RF3a/wBqfwVfCYW1HcZcSdfHUo8BJT//&#10;0PQt3pvLHH2O4Pke6niN2m0Ee4kE+em3+CFYAAGO+gda3eE/mFPQ+bWFxhzZY8cSCPZP9raipsvC&#10;ruZHHBVlwQniEFNeCSkQB5lSTADcPiipsNfq4doKBjbbMdjm6EgT8YhGtj0Xlv7pj7kHDaW1AHTR&#10;JTPvqov4lFdHdCtP3IKRnV4+AVfMu5M/QBPlKn6hbJVLMDX1Bth9jrGFw8Q13q7P7Tq0VNipoZS0&#10;HmPvKJtP4KFQJ97vpH8ET3JKf//Z/+0UUlBob3Rvc2hvcCAzLjAAOEJJTQQEAAAAAAAHHAIAAAIA&#10;AgA4QklNBCUAAAAAABBGDPKJJrhW2rCcAaGwp5B3OEJJTQPtAAAAAAAQAfQAAAABAAEB9AAAAAEA&#10;AThCSU0EJgAAAAAADgAAAAAAAAAAAAA/gAAAOEJJTQQNAAAAAAAEAAAAHjhCSU0EGQAAAAAABAAA&#10;AB44QklNA/MAAAAAAAkAAAAAAAAAAAEAOEJJTQQKAAAAAAABAAA4QklNJxAAAAAAAAoAAQAAAAAA&#10;AAACOEJJTQP1AAAAAABIAC9mZgABAGxmZgAGAAAAAAABAC9mZgABAKGZmgAGAAAAAAABADIAAAAB&#10;AFoAAAAGAAAAAAABADUAAAABAC0AAAAGAAAAAAABOEJJTQP4AAAAAABwAAD/////////////////&#10;////////////A+gAAAAA/////////////////////////////wPoAAAAAP//////////////////&#10;//////////8D6AAAAAD/////////////////////////////A+gAADhCSU0ECAAAAAAAEAAAAAEA&#10;AAJAAAACQAAAAAA4QklNBB4AAAAAAAQAAAAAOEJJTQQaAAAAAANBAAAABgAAAAAAAAAAAAAEnQAA&#10;AxMAAAAGAEMAIABMAGkAbgBoAAAAAQAAAAAAAAAAAAAAAAAAAAAAAAABAAAAAAAAAAAAAAMTAAAE&#10;nQAAAAAAAAAAAAAAAAAAAAABAAAAAAAAAAAAAAAAAAAAAAAAABAAAAABAAAAAAAAbnVsbAAAAAIA&#10;AAAGYm91bmRzT2JqYwAAAAEAAAAAAABSY3QxAAAABAAAAABUb3AgbG9uZwAAAAAAAAAATGVmdGxv&#10;bmcAAAAAAAAAAEJ0b21sb25nAAAEnQAAAABSZ2h0bG9uZwAAAxMAAAAGc2xpY2VzVmxMcwAAAAFP&#10;YmpjAAAAAQAAAAAABXNsaWNlAAAAEgAAAAdzbGljZUlEbG9uZwAAAAAAAAAHZ3JvdXBJRGxvbmcA&#10;AAAAAAAABm9yaWdpbmVudW0AAAAMRVNsaWNlT3JpZ2luAAAADWF1dG9HZW5lcmF0ZWQAAAAAVHlw&#10;ZWVudW0AAAAKRVNsaWNlVHlwZQAAAABJbWcgAAAABmJvdW5kc09iamMAAAABAAAAAAAAUmN0MQAA&#10;AAQAAAAAVG9wIGxvbmcAAAAAAAAAAExlZnRsb25nAAAAAAAAAABCdG9tbG9uZwAABJ0AAAAAUmdo&#10;dGxvbmcAAAMTAAAAA3VybFRFWFQAAAABAAAAAAAAbnVsbFRFWFQAAAABAAAAAAAATXNnZVRFWFQA&#10;AAABAAAAAAAGYWx0VGFnVEVYVAAAAAEAAAAAAA5jZWxsVGV4dElzSFRNTGJvb2wBAAAACGNlbGxU&#10;ZXh0VEVYVAAAAAEAAAAAAAlob3J6QWxpZ25lbnVtAAAAD0VTbGljZUhvcnpBbGlnbgAAAAdkZWZh&#10;dWx0AAAACXZlcnRBbGlnbmVudW0AAAAPRVNsaWNlVmVydEFsaWduAAAAB2RlZmF1bHQAAAALYmdD&#10;b2xvclR5cGVlbnVtAAAAEUVTbGljZUJHQ29sb3JUeXBlAAAAAE5vbmUAAAAJdG9wT3V0c2V0bG9u&#10;ZwAAAAAAAAAKbGVmdE91dHNldGxvbmcAAAAAAAAADGJvdHRvbU91dHNldGxvbmcAAAAAAAAAC3Jp&#10;Z2h0T3V0c2V0bG9uZwAAAAAAOEJJTQQoAAAAAAAMAAAAAT/wAAAAAAAAOEJJTQQUAAAAAAAEAAAA&#10;CzhCSU0EDAAAAAAOkAAAAAEAAABrAAAAoAAAAUQAAMqAAAAOdAAYAAH/2P/gABBKRklGAAECAQBI&#10;AEgAAP/tAAxBZG9iZV9DTQAB/+4ADkFkb2JlAGSAAAAAAf/bAIQADAgICAkIDAkJDBELCgsRFQ8M&#10;DA8VGBMTFRMTGBEMDAwMDAwRDAwMDAwMDAwMDAwMDAwMDAwMDAwMDAwMDAwMDAENCwsNDg0QDg4Q&#10;FA4ODhQUDg4ODhQRDAwMDAwREQwMDAwMDBEMDAwMDAwMDAwMDAwMDAwMDAwMDAwMDAwMDAwM/8AA&#10;EQgAoABrAwEiAAIRAQMRAf/dAAQAB//EAT8AAAEFAQEBAQEBAAAAAAAAAAMAAQIEBQYHCAkKCwEA&#10;AQUBAQEBAQEAAAAAAAAAAQACAwQFBgcICQoLEAABBAEDAgQCBQcGCAUDDDMBAAIRAwQhEjEFQVFh&#10;EyJxgTIGFJGhsUIjJBVSwWIzNHKC0UMHJZJT8OHxY3M1FqKygyZEk1RkRcKjdDYX0lXiZfKzhMPT&#10;dePzRieUpIW0lcTU5PSltcXV5fVWZnaGlqa2xtbm9jdHV2d3h5ent8fX5/cRAAICAQIEBAMEBQYH&#10;BwYFNQEAAhEDITESBEFRYXEiEwUygZEUobFCI8FS0fAzJGLhcoKSQ1MVY3M08SUGFqKygwcmNcLS&#10;RJNUoxdkRVU2dGXi8rOEw9N14/NGlKSFtJXE1OT0pbXF1eX1VmZ2hpamtsbW5vYnN0dXZ3eHl6e3&#10;x//aAAwDAQACEQMRAD8AOkkktVwVJJJJKUkkkkpSSSSSlJJJJKUkkkkpSSSSSn//0DpJJLVcFSSS&#10;jZY2phsdw3sOT5IEgAk6ALoxMiIxFkmgF3vZWw2WODGN1c9xgD+0VSs61ht+iHvHZ0bQf6u/9I7/&#10;ALbWXm5FmROTkDdWwxRT+aT+9t/qqjWXusd+dY+RqO//AJz+aqc+bJPoFAdTu6WP4cAAch4pH9GP&#10;y/a7df1gqdZD8W5lUSLdHf5zPb9P8xSq+sXT7LfTdvqMxLwPxhZxzjU/Y876643/AMpx+l/moVVH&#10;T/0zLg5tm5xY7wMRW3/PQHNTrcfYvlyGK9j9C9Qx7HtD2ODmngjUJ1z1OVf099VjwHCxv6RjD7XB&#10;p2v2fmte36X8j+ougrsrtrbbW4PreA5jh3BVnFlGQdpDcNDmOXOEjrCXyy/7krpJJKVrqSSSSU//&#10;0TpJJLVcFSFmY77KwOzhx/W/8kxu1WKmCyxrDwTr8BqUS69gtY9w/OLvhANn/R2KnzuSgIDr6j5D&#10;5XT+F4blLKR8voj/AHpfN/zf+m851LEf67mATXQAzTjd9Ow/2W/+fFRx2elT9oIhxBFc+Lu//UrY&#10;tc+3GbV/hcg73E8g2Hft/wAz00N2Jd1LLb07p7drWNAtuIltTPol/wDX/wBGqXR1evi0Ok9Od1DO&#10;DWiaqSHWE+J+iw/y3fTd/ITdYdW7qmS2vRoft0/kiHf9Jdjc3pn1a6Q57SGsrb7N5G+20+f5znv9&#10;1i5fpHQcnNt+1Z7TXTZ+kh2jnhx3Ts/wbLXfv/4NNEtbOw2SYaUNzqXPysW/HxcbOtk03EtLe4a4&#10;lzX/ANr6a0vq/kurvt6dYZGtlXxH841v8mxn6Zan1lxmWdIuaB/Nt3NA7bFyeFlelk42ROtNjQ4+&#10;LD/6je9ql5fKRIS7Gj/dLX5rCJY5Q7x4o/34vZpJyIJHhomWs88pJJJJT//SOkkktVwUtOhc7wED&#10;4uMf9Ss3OyR9vrpeSK68e218dtxZSP8Aoh60xDKGE82PLz/VYNrf+luWKzFs6n9YmYDSQ3IZ6JPg&#10;3c31X/2KfWWZzMuLNLtEcP2bu/yMODlod5nj/wAb5f8AmcL0PTvqvbkYLOoZL9jr2C1tQJbAcNzZ&#10;Lfd9BaFDG0VDGpqpprHamRJ7vfv/AJx39paXUsPHvLPUG+qiDXjv1qMDa316v8Lt/M/cf+kXNdL6&#10;GOnXOpxLHGqywvLSSQJO4bZJ9rG+xqrSlpX4NyEdb/FO/oWA3OZm5rrc28D9Cchwcyryooa1lTP6&#10;23epZVOY/Wo11V8lz9S4/wCc1G+sTntFIZ7XAQSFkZPR6er7L8h+99dnqBrgY2gNH2Z4DvfT7d38&#10;vf8A1E0HWif2riDVjqj6pVlNwL2XAEem4Bw0PH5zXLgqSXUh3iNp+IPt/wCqXotfTrKMN2KbDZV7&#10;tjHD6Idr6bP+Cb+Yz/Brzqpvp1vb+6T/ANFyfi14h5MWawYnze7xrfXxabv9JW1x+Me7/pIizvq9&#10;d6vSqweaXPr+QO9v/RsWitnHLihE9wC83ljwZJx/dkQPLopJJJOY3//TOkeEklquCvmPALGDitjG&#10;/ePUcsroea3G+uXTXvPtteaSfO0Pqb/4Kr9oc+106yN3yADCuU6u+3Gzse2p0W1uN1Th2sa71Mf/&#10;AKVbFkEHjne9m/N6WJHtYzH5ajX939F9kzGkghUcMhuV6bQC4NL3OcYAA7kq4zKoz8OnOx9acqtt&#10;1X9WwbwD/Kbu2qsG4rWuZa6sOfLnh7gCRx+cfo7VCd2xE3FqddpL7Ib7oja74qhg12ND942ureWO&#10;HnEo/VX4p0NrW1Mg1+6BI+f5qDh5FLnObVYywj6Ya4OOv78Epp3Xa11+xJk2tqrfa76NbS4/Bo3L&#10;yeq7fVZu76z/AFtSvRPrZnDC6Lk2gj1HgU1A932e3j+TV6li85pqMb7NB9L4qXCNCfo1s51iB5vU&#10;fVS2GZFB7hlo+P0H/wDotby5/wCq7D61rzofT48A5zQz/wA9uXQLU5a/aH1/Nw+dAGeVdo3/AIqk&#10;kklM1X//1DpJJLVcFZzZhwHubO35/m/2lynXMYmH8kOcR4lv7sfydy6xV3/VjqP1gyG1YVgroe5v&#10;r3Ob7KgIFljHD23XPaPZR+//AMF6liqc1hv9ZHp838XS+H8yBeGZ0OuPrr+lFJ/i16zkDCs6RlNc&#10;MSt7vsGURDNx/SZGDu/Oezf67dv836lldn+AXaNxqGguNbHl3LnAE6/yvpLGv6Zi4Od0fDwxswcM&#10;X4zGnUuc6t1gsd/wl1rb7rH/AOkWtWbGt2g7gOxWdkNSdjD8n1crqOJi3EiyvTwBhUK668Zw9For&#10;a3gALXypdO5qznVEunmEyRtmJJ3JLyv1obm52aHNYbsXAq9Wyhg3OaHl3q5bqf8ACM2sa172/wAw&#10;sZjRk3Mrx2G21+lYcNJ/ks+j/af/ADa7LptGcPrrg3YhG1rH/aZ4FLQ4us/rb3srZ/wnpo131do6&#10;Xl5FmHi7a7XuItbLyGuO/wBH/gWM/wBGz2K1y0BkERxCPf8Asc/m80sPEeAyJ2/9C/qtHpuD9ixt&#10;jiHXWHfc8cE/mtafzm1q0kCDwktSMREADYODOZnIykbMjZUkkkitf//Vt0Y2Rk2elj1utfElrew4&#10;3OJ9rf7S0Kvq7nPcGWvrpdztkvIH8rbDP+mug6T0pvT+nOY7+k3APvd4OH0a2/yKVPIP6Suz95on&#10;7layczKyIVXdpYeSjwg5LMj+jsA0sb6u9NxgH3TlvAkGzRkz/oG/+jXWLaqPp48gABrSWtGgAA9o&#10;a0fRVVg3MaOdUbLt9HGJA1eRW0f1uf8AoKvKcpH1EltwxwgKhEReX60Lj05uRSYuw768kebWbmWj&#10;/tq6xX8XKryKW2tPI4UhW3fDhvYSQ9vYgyHD/NWXjVnAusxCdzWH9G7xafdW7/MVfKNQfo3MEgYm&#10;PUer6dXQyIdwqbwGgjuVaqh/0lGyn9JoJJgNHiTwFHTKk+rXT2i7Jz3D3PAx6z5A+tcf870v8xW8&#10;puzKeBpMOB+IWhiUDGxq6AZ2AyR3cTuf/wBIqlmwckkGfaAfIj6TVZhHhiA08suOZP2NG3DxMr+f&#10;qG/je32u/wA5v/flSt+rrpnHvEHhtog/59f/AJBaUQ746oxOrQpY5Zx2l9N2vPBinrKIvuPSfwed&#10;t6L1OvUVC0eNTg4/5nts/wCiqOvgeY4PP7v9b+Su0cIfX4iTPwCrbKd+/br63reW/b6XqR+9t/6a&#10;lHNSo2BfQ/xYDyMOIEE8P6QP/cv/1vSpl3x0P8FUvbNFfk0I1b4IMyx3tnwP8pStZLAD2EfckpDg&#10;ukOB/N7oWVacxwbVrTWTDv3jxu/q/upbRJYfoOMkDvHijhobXtaIB1080VMKaWmN/ug9/wC9UOtd&#10;P2tF7AYZAnyPb+w73LRrdKsM2vBrsG5rhDge4KEhYIK6EjGQkOjzOPd+aeQtPpdBuyPVOrKdf7Z+&#10;gP7P01jZFVmJnWYgBc9rw2sd3B38z/nNcugLxiUNwqTNgH6awfvH6e3+V/1DFFCPq16NjNMCOn6f&#10;5J7sympxaPe5v5reB5FyoSbC95EGx26O0pgyRARXV7WKZqoT2KmxpLgUQ1bqd8w4nk8GPFExq/aH&#10;OEJKR5J2AEckaKrs057fxR8t+/KFY0DB7j8VGRPH5235Qkp//9fv2O9N7qn8GRCtjUa66DXxkIF9&#10;QuaHDR3iOZ8VLDe51b2PgurO3cOCipHa0D5KYMsUrmyPghNMNSUwYYnyKNW78OEEaEjxTh0JKR9V&#10;xB9sx+pt+nU01kebv5iz/rW67/PrUKGtdu7yVo2AXY9lZ4c3Q+fLf+kqOLWCzd49kgkkmr6aJa6x&#10;I8BymuEiEWdIHCG/VJCz9KGDxlFZoxv3oVhnYPAKV9gZUI5OiSnOZZ6uRa7tuI+7RF3a/wBqfwVf&#10;CYW1HcZcSdfHUo8BJT//0PQt3pvLHH2O4Pke6niN2m0Ee4kE+em3+CFYAAGO+gda3eE/mFPQ+bWF&#10;xhzZY8cSCPZP9raipsvCruZHHBVlwQniEFNeCSkQB5lSTADcPiipsNfq4doKBjbbMdjm6EgT8YhG&#10;tj0Xlv7pj7kHDaW1AHTRJTPvqov4lFdHdCtP3IKRnV4+AVfMu5M/QBPlKn6hbJVLMDX1Bth9jrGF&#10;w8Q13q7P7Tq0VNipoZS0HmPvKJtP4KFQJ97vpH8ET3JKf//ZOEJJTQQhAAAAAABTAAAAAQEAAAAP&#10;AEEAZABvAGIAZQAgAFAAaABvAHQAbwBzAGgAbwBwAAAAEgBBAGQAbwBiAGUAIABQAGgAbwB0AG8A&#10;cwBoAG8AcAAgAEMAUwAAAAEAOEJJTQQGAAAAAAAHAAgAAAABAQD/4R/AaHR0cDovL25zLmFkb2Jl&#10;LmNvbS94YXAvMS4wLwA8P3hwYWNrZXQgYmVnaW49J++7vycgaWQ9J1c1TTBNcENlaGlIenJlU3pO&#10;VGN6a2M5ZCc/Pgo8eDp4bXBtZXRhIHhtbG5zOng9J2Fkb2JlOm5zOm1ldGEvJyB4OnhtcHRrPSdY&#10;TVAgdG9vbGtpdCAzLjAtMjgsIGZyYW1ld29yayAxLjYnPgo8cmRmOlJERiB4bWxuczpyZGY9J2h0&#10;dHA6Ly93d3cudzMub3JnLzE5OTkvMDIvMjItcmRmLXN5bnRheC1ucyMnIHhtbG5zOmlYPSdodHRw&#10;Oi8vbnMuYWRvYmUuY29tL2lYLzEuMC8nPgoKIDxyZGY6RGVzY3JpcHRpb24gcmRmOmFib3V0PSd1&#10;dWlkOmRhOWM3NDg0LWFlZmItMTFlNy04MjYxLTk5NTkyOWQ3Yjc3MicKICB4bWxuczpleGlmPSdo&#10;dHRwOi8vbnMuYWRvYmUuY29tL2V4aWYvMS4wLyc+CiAgPGV4aWY6R1BTVmVyc2lvbklEPjIuMy4w&#10;LjA8L2V4aWY6R1BTVmVyc2lvbklEPgogIDxleGlmOkV4cG9zdXJlVGltZT4xMC82MDA8L2V4aWY6&#10;RXhwb3N1cmVUaW1lPgogIDxleGlmOkZOdW1iZXI+NDUvMTA8L2V4aWY6Rk51bWJlcj4KICA8ZXhp&#10;ZjpFeHBvc3VyZVByb2dyYW0+MzwvZXhpZjpFeHBvc3VyZVByb2dyYW0+CiAgPGV4aWY6SVNPU3Bl&#10;ZWRSYXRpbmdzPgogICA8cmRmOlNlcT4KICAgIDxyZGY6bGk+MTAwMDwvcmRmOmxpPgogICA8L3Jk&#10;ZjpTZXE+CiAgPC9leGlmOklTT1NwZWVkUmF0aW5ncz4KICA8ZXhpZjpFeGlmVmVyc2lvbj4wMjMw&#10;PC9leGlmOkV4aWZWZXJzaW9uPgogIDxleGlmOkRhdGVUaW1lT3JpZ2luYWw+MjAxNy0xMC0xMlQw&#10;OTo0MTozNiswNzowMDwvZXhpZjpEYXRlVGltZU9yaWdpbmFsPgogIDxleGlmOkRhdGVUaW1lRGln&#10;aXRpemVkPjIwMTctMTAtMTJUMDk6NDE6MzYrMDc6MDA8L2V4aWY6RGF0ZVRpbWVEaWdpdGl6ZWQ+&#10;CiAgPGV4aWY6Q29tcHJlc3NlZEJpdHNQZXJQaXhlbD4yLzE8L2V4aWY6Q29tcHJlc3NlZEJpdHNQ&#10;ZXJQaXhlbD4KICA8ZXhpZjpFeHBvc3VyZUJpYXNWYWx1ZT4wLzY8L2V4aWY6RXhwb3N1cmVCaWFz&#10;VmFsdWU+CiAgPGV4aWY6TWF4QXBlcnR1cmVWYWx1ZT40My8xMDwvZXhpZjpNYXhBcGVydHVyZVZh&#10;bHVlPgogIDxleGlmOk1ldGVyaW5nTW9kZT4zPC9leGlmOk1ldGVyaW5nTW9kZT4KICA8ZXhpZjpM&#10;aWdodFNvdXJjZT4wPC9leGlmOkxpZ2h0U291cmNlPgogIDxleGlmOkZsYXNoIHJkZjpwYXJzZVR5&#10;cGU9J1Jlc291cmNlJz4KICAgPGV4aWY6RmlyZWQ+RmFsc2U8L2V4aWY6RmlyZWQ+CiAgIDxleGlm&#10;OlJldHVybj4wPC9leGlmOlJldHVybj4KICAgPGV4aWY6TW9kZT4wPC9leGlmOk1vZGU+CiAgIDxl&#10;eGlmOkZ1bmN0aW9uPkZhbHNlPC9leGlmOkZ1bmN0aW9uPgogICA8ZXhpZjpSZWRFeWVNb2RlPkZh&#10;bHNlPC9leGlmOlJlZEV5ZU1vZGU+CiAgPC9leGlmOkZsYXNoPgogIDxleGlmOkZvY2FsTGVuZ3Ro&#10;PjMyMC8xMDwvZXhpZjpGb2NhbExlbmd0aD4KICA8ZXhpZjpVc2VyQ29tbWVudD4KICAgPHJkZjpB&#10;bHQ+CiAgICA8cmRmOmxpIHhtbDpsYW5nPSd4LWRlZmF1bHQnPiAgICAgICAgICAgICAgICAgICAg&#10;ICAgICAgICAgICAgICAgIDwvcmRmOmxpPgogICA8L3JkZjpBbHQ+CiAgPC9leGlmOlVzZXJDb21t&#10;ZW50PgogIDxleGlmOkZsYXNocGl4VmVyc2lvbj4wMTAwPC9leGlmOkZsYXNocGl4VmVyc2lvbj4K&#10;ICA8ZXhpZjpDb2xvclNwYWNlPjE8L2V4aWY6Q29sb3JTcGFjZT4KICA8ZXhpZjpQaXhlbFhEaW1l&#10;bnNpb24+Nzg3PC9leGlmOlBpeGVsWERpbWVuc2lvbj4KICA8ZXhpZjpQaXhlbFlEaW1lbnNpb24+&#10;MTE4MTwvZXhpZjpQaXhlbFlEaW1lbnNpb24+CiAgPGV4aWY6U2Vuc2luZ01ldGhvZD4yPC9leGlm&#10;OlNlbnNpbmdNZXRob2Q+CiAgPGV4aWY6RmlsZVNvdXJjZT4zPC9leGlmOkZpbGVTb3VyY2U+CiAg&#10;PGV4aWY6U2NlbmVUeXBlPjE8L2V4aWY6U2NlbmVUeXBlPgogIDxleGlmOkN1c3RvbVJlbmRlcmVk&#10;PjA8L2V4aWY6Q3VzdG9tUmVuZGVyZWQ+CiAgPGV4aWY6RXhwb3N1cmVNb2RlPjA8L2V4aWY6RXhw&#10;b3N1cmVNb2RlPgogIDxleGlmOldoaXRlQmFsYW5jZT4wPC9leGlmOldoaXRlQmFsYW5jZT4KICA8&#10;ZXhpZjpEaWdpdGFsWm9vbVJhdGlvPjEvMTwvZXhpZjpEaWdpdGFsWm9vbVJhdGlvPgogIDxleGlm&#10;OkZvY2FsTGVuZ3RoSW4zNW1tRmlsbT40ODwvZXhpZjpGb2NhbExlbmd0aEluMzVtbUZpbG0+CiAg&#10;PGV4aWY6U2NlbmVDYXB0dXJlVHlwZT4wPC9leGlmOlNjZW5lQ2FwdHVyZVR5cGU+CiAgPGV4aWY6&#10;R2FpbkNvbnRyb2w+MjwvZXhpZjpHYWluQ29udHJvbD4KICA8ZXhpZjpDb250cmFzdD4wPC9leGlm&#10;OkNvbnRyYXN0PgogIDxleGlmOlNhdHVyYXRpb24+MDwvZXhpZjpTYXR1cmF0aW9uPgogIDxleGlm&#10;OlNoYXJwbmVzcz4wPC9leGlmOlNoYXJwbmVzcz4KICA8ZXhpZjpTdWJqZWN0RGlzdGFuY2VSYW5n&#10;ZT4wPC9leGlmOlN1YmplY3REaXN0YW5jZVJhbmdlPgogPC9yZGY6RGVzY3JpcHRpb24+CgogPHJk&#10;ZjpEZXNjcmlwdGlvbiByZGY6YWJvdXQ9J3V1aWQ6ZGE5Yzc0ODQtYWVmYi0xMWU3LTgyNjEtOTk1&#10;OTI5ZDdiNzcyJwogIHhtbG5zOnBkZj0naHR0cDovL25zLmFkb2JlLmNvbS9wZGYvMS4zLyc+CiA8&#10;L3JkZjpEZXNjcmlwdGlvbj4KCiA8cmRmOkRlc2NyaXB0aW9uIHJkZjphYm91dD0ndXVpZDpkYTlj&#10;NzQ4NC1hZWZiLTExZTctODI2MS05OTU5MjlkN2I3NzInCiAgeG1sbnM6cGhvdG9zaG9wPSdodHRw&#10;Oi8vbnMuYWRvYmUuY29tL3Bob3Rvc2hvcC8xLjAvJz4KICA8cGhvdG9zaG9wOkhpc3Rvcnk+PC9w&#10;aG90b3Nob3A6SGlzdG9yeT4KIDwvcmRmOkRlc2NyaXB0aW9uPgoKIDxyZGY6RGVzY3JpcHRpb24g&#10;cmRmOmFib3V0PSd1dWlkOmRhOWM3NDg0LWFlZmItMTFlNy04MjYxLTk5NTkyOWQ3Yjc3MicKICB4&#10;bWxuczp0aWZmPSdodHRwOi8vbnMuYWRvYmUuY29tL3RpZmYvMS4wLyc+CiAgPHRpZmY6TWFrZT5O&#10;SUtPTiBDT1JQT1JBVElPTjwvdGlmZjpNYWtlPgogIDx0aWZmOk1vZGVsPk5JS09OIEQ1MjAwPC90&#10;aWZmOk1vZGVsPgogIDx0aWZmOk9yaWVudGF0aW9uPjE8L3RpZmY6T3JpZW50YXRpb24+CiAgPHRp&#10;ZmY6WFJlc29sdXRpb24+NTAwLzE8L3RpZmY6WFJlc29sdXRpb24+CiAgPHRpZmY6WVJlc29sdXRp&#10;b24+NTAwLzE8L3RpZmY6WVJlc29sdXRpb24+CiAgPHRpZmY6UmVzb2x1dGlvblVuaXQ+MjwvdGlm&#10;ZjpSZXNvbHV0aW9uVW5pdD4KICA8dGlmZjpZQ2JDclBvc2l0aW9uaW5nPjI8L3RpZmY6WUNiQ3JQ&#10;b3NpdGlvbmluZz4KIDwvcmRmOkRlc2NyaXB0aW9uPgoKIDxyZGY6RGVzY3JpcHRpb24gcmRmOmFi&#10;b3V0PSd1dWlkOmRhOWM3NDg0LWFlZmItMTFlNy04MjYxLTk5NTkyOWQ3Yjc3MicKICB4bWxuczp4&#10;YXA9J2h0dHA6Ly9ucy5hZG9iZS5jb20veGFwLzEuMC8nPgogIDx4YXA6Q3JlYXRlRGF0ZT4yMDE3&#10;LTEwLTEyVDEwOjI1OjI2KzA3OjAwPC94YXA6Q3JlYXRlRGF0ZT4KICA8eGFwOk1vZGlmeURhdGU+&#10;MjAxNy0xMC0xMlQxMDoyNToyNiswNzowMDwveGFwOk1vZGlmeURhdGU+CiAgPHhhcDpNZXRhZGF0&#10;YURhdGU+MjAxNy0xMC0xMlQxMDoyNToyNiswNzowMDwveGFwOk1ldGFkYXRhRGF0ZT4KICA8eGFw&#10;OkNyZWF0b3JUb29sPkFkb2JlIFBob3Rvc2hvcCBDUyBXaW5kb3dzPC94YXA6Q3JlYXRvclRvb2w+&#10;CiA8L3JkZjpEZXNjcmlwdGlvbj4KCiA8cmRmOkRlc2NyaXB0aW9uIHJkZjphYm91dD0ndXVpZDpk&#10;YTljNzQ4NC1hZWZiLTExZTctODI2MS05OTU5MjlkN2I3NzInCiAgeG1sbnM6eGFwTU09J2h0dHA6&#10;Ly9ucy5hZG9iZS5jb20veGFwLzEuMC9tbS8nPgogIDx4YXBNTTpEb2N1bWVudElEPmFkb2JlOmRv&#10;Y2lkOnBob3Rvc2hvcDpkYTljNzQ4My1hZWZiLTExZTctODI2MS05OTU5MjlkN2I3NzI8L3hhcE1N&#10;OkRvY3VtZW50SUQ+CiA8L3JkZjpEZXNjcmlwdGlvbj4KCiA8cmRmOkRlc2NyaXB0aW9uIHJkZjph&#10;Ym91dD0ndXVpZDpkYTljNzQ4NC1hZWZiLTExZTctODI2MS05OTU5MjlkN2I3NzInCiAgeG1sbnM6&#10;ZGM9J2h0dHA6Ly9wdXJsLm9yZy9kYy9lbGVtZW50cy8xLjEvJz4KICA8ZGM6Zm9ybWF0PmltYWdl&#10;L2pwZWc8L2RjOmZvcm1hdD4KIDwvcmRmOkRlc2NyaXB0aW9uPgoKPC9yZGY6UkRGPgo8L3g6eG1w&#10;bWV0YT4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Cjw/&#10;eHBhY2tldCBlbmQ9J3cnPz7/4gxYSUNDX1BST0ZJTEUAAQEAAAxITGlubwIQAABtbnRyUkdCIFhZ&#10;WiAHzgACAAkABgAxAABhY3NwTVNGVAAAAABJRUMgc1JHQgAAAAAAAAAAAAAAAAAA9tYAAQAAAADT&#10;LUhQICAAAAAAAAAAAAAAAAAAAAAAAAAAAAAAAAAAAAAAAAAAAAAAAAAAAAAAAAAAAAAAABFjcHJ0&#10;AAABUAAAADNkZXNjAAABhAAAAGx3dHB0AAAB8AAAABRia3B0AAACBAAAABRyWFlaAAACGAAAABRn&#10;WFlaAAACLAAAABRiWFlaAAACQAAAABRkbW5kAAACVAAAAHBkbWRkAAACxAAAAIh2dWVkAAADTAAA&#10;AIZ2aWV3AAAD1AAAACRsdW1pAAAD+AAAABRtZWFzAAAEDAAAACR0ZWNoAAAEMAAAAAxyVFJDAAAE&#10;PAAACAxnVFJDAAAEPAAACAxiVFJDAAAEPAAACAx0ZXh0AAAAAENvcHlyaWdodCAoYykgMTk5OCBI&#10;ZXdsZXR0LVBhY2thcmQgQ29tcGFueQAAZGVzYwAAAAAAAAASc1JHQiBJRUM2MTk2Ni0yLjEAAAAA&#10;AAAAAAAAABJzUkdCIElFQzYxOTY2LTIuMQAAAAAAAAAAAAAAAAAAAAAAAAAAAAAAAAAAAAAAAAAA&#10;AAAAAAAAAAAAAAAAAAAAAAAAWFlaIAAAAAAAAPNRAAEAAAABFsxYWVogAAAAAAAAAAAAAAAAAAAA&#10;AFhZWiAAAAAAAABvogAAOPUAAAOQWFlaIAAAAAAAAGKZAAC3hQAAGNpYWVogAAAAAAAAJKAAAA+E&#10;AAC2z2Rlc2MAAAAAAAAAFklFQyBodHRwOi8vd3d3LmllYy5jaAAAAAAAAAAAAAAAFklFQyBodHRw&#10;Oi8vd3d3LmllYy5jaAAAAAAAAAAAAAAAAAAAAAAAAAAAAAAAAAAAAAAAAAAAAAAAAAAAAAAAAAAA&#10;AABkZXNjAAAAAAAAAC5JRUMgNjE5NjYtMi4xIERlZmF1bHQgUkdCIGNvbG91ciBzcGFjZSAtIHNS&#10;R0IAAAAAAAAAAAAAAC5JRUMgNjE5NjYtMi4xIERlZmF1bHQgUkdCIGNvbG91ciBzcGFjZSAtIHNS&#10;R0IAAAAAAAAAAAAAAAAAAAAAAAAAAAAAZGVzYwAAAAAAAAAsUmVmZXJlbmNlIFZpZXdpbmcgQ29u&#10;ZGl0aW9uIGluIElFQzYxOTY2LTIuMQAAAAAAAAAAAAAALFJlZmVyZW5jZSBWaWV3aW5nIENvbmRp&#10;dGlvbiBpbiBJRUM2MTk2Ni0yLjEAAAAAAAAAAAAAAAAAAAAAAAAAAAAAAAAAAHZpZXcAAAAAABOk&#10;/gAUXy4AEM8UAAPtzAAEEwsAA1yeAAAAAVhZWiAAAAAAAEwJVgBQAAAAVx/nbWVhcwAAAAAAAAAB&#10;AAAAAAAAAAAAAAAAAAAAAAAAAo8AAAACc2lnIAAAAABDUlQgY3VydgAAAAAAAAQAAAAABQAKAA8A&#10;FAAZAB4AIwAoAC0AMgA3ADsAQABFAEoATwBUAFkAXgBjAGgAbQByAHcAfACBAIYAiwCQAJUAmgCf&#10;AKQAqQCuALIAtwC8AMEAxgDLANAA1QDbAOAA5QDrAPAA9gD7AQEBBwENARMBGQEfASUBKwEyATgB&#10;PgFFAUwBUgFZAWABZwFuAXUBfAGDAYsBkgGaAaEBqQGxAbkBwQHJAdEB2QHhAekB8gH6AgMCDAIU&#10;Ah0CJgIvAjgCQQJLAlQCXQJnAnECegKEAo4CmAKiAqwCtgLBAssC1QLgAusC9QMAAwsDFgMhAy0D&#10;OANDA08DWgNmA3IDfgOKA5YDogOuA7oDxwPTA+AD7AP5BAYEEwQgBC0EOwRIBFUEYwRxBH4EjASa&#10;BKgEtgTEBNME4QTwBP4FDQUcBSsFOgVJBVgFZwV3BYYFlgWmBbUFxQXVBeUF9gYGBhYGJwY3BkgG&#10;WQZqBnsGjAadBq8GwAbRBuMG9QcHBxkHKwc9B08HYQd0B4YHmQesB78H0gflB/gICwgfCDIIRgha&#10;CG4IggiWCKoIvgjSCOcI+wkQCSUJOglPCWQJeQmPCaQJugnPCeUJ+woRCicKPQpUCmoKgQqYCq4K&#10;xQrcCvMLCwsiCzkLUQtpC4ALmAuwC8gL4Qv5DBIMKgxDDFwMdQyODKcMwAzZDPMNDQ0mDUANWg10&#10;DY4NqQ3DDd4N+A4TDi4OSQ5kDn8Omw62DtIO7g8JDyUPQQ9eD3oPlg+zD88P7BAJECYQQxBhEH4Q&#10;mxC5ENcQ9RETETERTxFtEYwRqhHJEegSBxImEkUSZBKEEqMSwxLjEwMTIxNDE2MTgxOkE8UT5RQG&#10;FCcUSRRqFIsUrRTOFPAVEhU0FVYVeBWbFb0V4BYDFiYWSRZsFo8WshbWFvoXHRdBF2UXiReuF9IX&#10;9xgbGEAYZRiKGK8Y1Rj6GSAZRRlrGZEZtxndGgQaKhpRGncanhrFGuwbFBs7G2MbihuyG9ocAhwq&#10;HFIcexyjHMwc9R0eHUcdcB2ZHcMd7B4WHkAeah6UHr4e6R8THz4faR+UH78f6iAVIEEgbCCYIMQg&#10;8CEcIUghdSGhIc4h+yInIlUigiKvIt0jCiM4I2YjlCPCI/AkHyRNJHwkqyTaJQklOCVoJZclxyX3&#10;JicmVyaHJrcm6CcYJ0kneierJ9woDSg/KHEooijUKQYpOClrKZ0p0CoCKjUqaCqbKs8rAis2K2kr&#10;nSvRLAUsOSxuLKIs1y0MLUEtdi2rLeEuFi5MLoIuty7uLyQvWi+RL8cv/jA1MGwwpDDbMRIxSjGC&#10;Mbox8jIqMmMymzLUMw0zRjN/M7gz8TQrNGU0njTYNRM1TTWHNcI1/TY3NnI2rjbpNyQ3YDecN9c4&#10;FDhQOIw4yDkFOUI5fzm8Ofk6Njp0OrI67zstO2s7qjvoPCc8ZTykPOM9Ij1hPaE94D4gPmA+oD7g&#10;PyE/YT+iP+JAI0BkQKZA50EpQWpBrEHuQjBCckK1QvdDOkN9Q8BEA0RHRIpEzkUSRVVFmkXeRiJG&#10;Z0arRvBHNUd7R8BIBUhLSJFI10kdSWNJqUnwSjdKfUrESwxLU0uaS+JMKkxyTLpNAk1KTZNN3E4l&#10;Tm5Ot08AT0lPk0/dUCdQcVC7UQZRUFGbUeZSMVJ8UsdTE1NfU6pT9lRCVI9U21UoVXVVwlYPVlxW&#10;qVb3V0RXklfgWC9YfVjLWRpZaVm4WgdaVlqmWvVbRVuVW+VcNVyGXNZdJ114XcleGl5sXr1fD19h&#10;X7NgBWBXYKpg/GFPYaJh9WJJYpxi8GNDY5dj62RAZJRk6WU9ZZJl52Y9ZpJm6Gc9Z5Nn6Wg/aJZo&#10;7GlDaZpp8WpIap9q92tPa6dr/2xXbK9tCG1gbbluEm5rbsRvHm94b9FwK3CGcOBxOnGVcfByS3Km&#10;cwFzXXO4dBR0cHTMdSh1hXXhdj52m3b4d1Z3s3gReG54zHkqeYl553pGeqV7BHtje8J8IXyBfOF9&#10;QX2hfgF+Yn7CfyN/hH/lgEeAqIEKgWuBzYIwgpKC9INXg7qEHYSAhOOFR4Wrhg6GcobXhzuHn4gE&#10;iGmIzokziZmJ/opkisqLMIuWi/yMY4zKjTGNmI3/jmaOzo82j56QBpBukNaRP5GokhGSepLjk02T&#10;tpQglIqU9JVflcmWNJaflwqXdZfgmEyYuJkkmZCZ/JpomtWbQpuvnByciZz3nWSd0p5Anq6fHZ+L&#10;n/qgaaDYoUehtqImopajBqN2o+akVqTHpTilqaYapoum/adup+CoUqjEqTepqaocqo+rAqt1q+ms&#10;XKzQrUStuK4trqGvFq+LsACwdbDqsWCx1rJLssKzOLOutCW0nLUTtYq2AbZ5tvC3aLfguFm40blK&#10;ucK6O7q1uy67p7whvJu9Fb2Pvgq+hL7/v3q/9cBwwOzBZ8Hjwl/C28NYw9TEUcTOxUvFyMZGxsPH&#10;Qce/yD3IvMk6ybnKOMq3yzbLtsw1zLXNNc21zjbOts83z7jQOdC60TzRvtI/0sHTRNPG1EnUy9VO&#10;1dHWVdbY11zX4Nhk2OjZbNnx2nba+9uA3AXcit0Q3ZbeHN6i3ynfr+A24L3hROHM4lPi2+Nj4+vk&#10;c+T85YTmDeaW5x/nqegy6LzpRunQ6lvq5etw6/vshu0R7ZzuKO6070DvzPBY8OXxcvH/8ozzGfOn&#10;9DT0wvVQ9d72bfb794r4Gfio+Tj5x/pX+uf7d/wH/Jj9Kf26/kv+3P9t////7gAOQWRvYmUAZEAA&#10;AAAB/9sAhAABAQEBAQEBAQEBAQEBAQEBAQEBAQEBAQEBAQEBAQEBAQEBAQEBAQEBAQEBAgICAgIC&#10;AgICAgIDAwMDAwMDAwMDAQEBAQEBAQEBAQECAgECAgMDAwMDAwMDAwMDAwMDAwMDAwMDAwMDAwMD&#10;AwMDAwMDAwMDAwMDAwMDAwMDAwMDAwP/wAARCASdAxMDAREAAhEBAxEB/90ABABj/8QBogAAAAYC&#10;AwEAAAAAAAAAAAAABwgGBQQJAwoCAQALAQAABgMBAQEAAAAAAAAAAAAGBQQDBwIIAQkACgsQAAIB&#10;AwQBAwMCAwMDAgYJdQECAwQRBRIGIQcTIgAIMRRBMiMVCVFCFmEkMxdScYEYYpElQ6Gx8CY0cgoZ&#10;wdE1J+FTNoLxkqJEVHNFRjdHYyhVVlcassLS4vJkg3SThGWjs8PT4yk4ZvN1Kjk6SElKWFlaZ2hp&#10;anZ3eHl6hYaHiImKlJWWl5iZmqSlpqeoqaq0tba3uLm6xMXGx8jJytTV1tfY2drk5ebn6Onq9PX2&#10;9/j5+hEAAgEDAgQEAwUEBAQGBgVtAQIDEQQhEgUxBgAiE0FRBzJhFHEIQoEjkRVSoWIWMwmxJMHR&#10;Q3LwF+GCNCWSUxhjRPGisiY1GVQ2RWQnCnODk0Z0wtLi8lVldVY3hIWjs8PT4/MpGpSktMTU5PSV&#10;pbXF1eX1KEdXZjh2hpamtsbW5vZnd4eXp7fH1+f3SFhoeIiYqLjI2Oj4OUlZaXmJmam5ydnp+So6&#10;SlpqeoqaqrrK2ur6/9oADAMBAAIRAxEAPwAVffQzrkH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vfuvdf/9AVffQz&#10;rkH1737r3Xvfuvde9+691737r3Xvfuvde9+691737r3Xvfuvde9+691737r3Xvfuvde9+69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f/9EVffQzrkH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f/9IVffQzrkH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f/9MVffQzrkH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vfuvde9+691737&#10;r3Xvfuvde9+691737r3Xvfuvde9+691737r3Xvfuvde9+691737r3Xvfuvdf/9QVffQzrkH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f/9UVffQzrkH1737r3Xvfuvde9+691737r3Xvfuvde9+691737r3Xvfuv&#10;de9+691737r3Xvfuvde9+691737r3Xvfuvde9+691737r3Xvfuvde9+691737r3Xvfuvde9+6917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f/9YVffQzrkH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f/9cVffQzrkH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f/9AVffQzrkH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e9+691737r3Xvfuvde9+691737r3Xvfuvde9+691737r3Xvfuvde9+691&#10;737r3Xvfuvdf/9EVffQzrkH1737r3Xvfuvde9+691737r3Xvfuvde9+691737r3Xvfuvde9+6917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vfuvdf/9IVffQzrkH1737r3Xvfuvde9+69&#10;1737r3Xvfuvde9+691737r3Xvfuvde9+691737r3Xvfuvde9+691737r3Xvfuvde9+691737r3Xv&#10;fuvde9+691737r3Xvfuvde9+6917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f/9MVffQzrkH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f/9QVffQzrkH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e9+691737r3Xvfuvde9+691737r3Xvfuvde9+691737r3Xvfuvde9+691&#10;737r3Xvfuvde9+691737r3Xvfuvde9+691737r3Xvfuvde9+691737r3Xvfuvde9+691737r3Xvf&#10;uvdf/9UVffQzrkH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vfuvde9+691737r3Xvfuvde9+691737r3X&#10;vfuvde9+691737r3Xvfuvde9+691737r3Xvfuvdf/9YVffQzrkH1737r3Xvfuvde9+691737r3Xv&#10;fuvde9+691737r3Xvfuvde9+6917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f&#10;/9cVffQzrkH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f/9AVffQzrkH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f/9EV&#10;ffQzrkH1737r3Xvfuvde9+691737r3Xvfuvde9+691737r3Xvfuvde9+691737r3Xvfuvde9+691&#10;737r3Xvfuvde9+691737r3Xvfuvde9+691737r3Xvfuvde9+691737r3Xvfuvde9+691737r3Xvf&#10;uvde9+691737r3Xvfuvde9+691737r3Xvfuvde9+691737r3Xvfuvde9+691737r3Xvfuvde9+69&#10;1737r3XEuiglnRQv1LOoAt9b3It78SFFSaDraqznSiEn5An/AAdM1duTAY2FqitzFBDCgLM/3Ebg&#10;KPqx0FvSv5P0HsvuN22y0UvcX8Sr82HR3Y8s8w7k/h2Oy3MjUrhG4fs6QeV7q69xMyQS5ynnkeCO&#10;pApWMp8Ep0xOQqn/ADrcL/qvYbu/cDle0lMTX+pgPwio6GW3e0HPO5W/1MO2aVrwY0b9nTXje/ev&#10;soT9pXzzxB2RquOkqBRQONJENRVSIIo5iGva9rey5vdDleNS8ksgWtPhrx8/kOjuL2H56nlWKC3Q&#10;tSpqdIB9M8esGR+QOwMcCk9cBUMzxwwh1YvInJU2/SLcgnggX9pZfdflxI3dFkYjgBTP+boxX7vX&#10;OqzRxzy26KeJ1cPsHn0D2V+W1JiNw1uOWjxGYxlPGdNRQT1fnSb6+Ji0IjdkDDVY6R/X2FpPeS4E&#10;kgTZV8IcKtmnz6kNPuy2Yt4Wm5kkEuirUjBAanAZ4dJzD/Oza1ZuvHbartr5GGGulWCTLUpM9JSS&#10;yOI0aZja0SHmQ/RF5PA9rtu94Le4mjS+2wxwk01Bq06Jb/7tlwthdz7TzCs97Eurw2TSSPl8+jXz&#10;ds9fCkepod27eyTaFaKKjzFDKJyzBAI5RMIyNZte9r+5Si33a54Fngu0dSMUOeoEk5O5gt7lra62&#10;2WPSxBJU0FPy6W9BkYa+hoa0AxLXRRyRRuQWBkTVo1IWRiP6gkH2axuJI0kHAivQdngaCaWE5KGh&#10;6cPd+meve/de6xSTRRC8kiJ/wZgP94+vvTMqCrMAOrpHJIaRoSfl0m6/fGz8VKYMjubCUU6gkw1O&#10;SpYZQFFzdHkDCw+v9PaKTcrCFtMt3GrfMjo3t+Xd9u4/GttqneKtKhSRX7euFPvnalY7R0mboKlk&#10;QSsYJ45QsR0/uExs37fqHq+nPtMu/bS8phW8UuP2ft6VTco8w28Kzzba6of2/s6n0u5sDWsEpcrR&#10;zkkqvjmVwxBKkKVJDWYEG35Ht9d221mCC9j1k0pXpK/Lm+Rx+K22S+HStdJp09qysAVIYEXBBuLH&#10;6ezDjw6JirKaMCD1y9+611737r3Xvfuvde9+691737r3Xvfuvde9+691737r3Xvfuvde9+691737&#10;r3Xvfuvde9+691737r3Xvfuvde9+691737r3Xvfuvde9+691737r3Xvfuvde9+691737r3Xvfuvd&#10;e9+691737r3Xvfuvde9+691737r3Xvfuvde9+691737r3Xvfuvde9+691737r3Xvfuvde9+69173&#10;7r3Xvfuvde9+691737r3Xvfuvdf/0hV99DOuQfXvfuvde9+691737r3Xvfuvde9+691737r3Xvfu&#10;vde9+691737r3Xvfuvde9+691737r3Xvfuvde9+691737r3Xvfuvde9+691737r3Xvfuvde9+691&#10;737r3Xvfuvde9+691737r3Xvfuvde9+691737r3Xvfuvde9+691737r3Xvfuvde9+691737r3Xvf&#10;uvde9+691737r3XvfuvdM2Y3Dg9v00tZmsrRY2nhjeWSSqnjj0pGupjYsDcAfT8+0F/um3bXF424&#10;3scMfqxA6ONn5f3rmCcW2zbZNcTHyRSQPtPAdFh3n81Ok9my1FHNk67I5GnCMaKlpH8jrKupJQze&#10;jwgfVr2H+x9gK691uVo0Y2cz3DBqUUU/Op8upn2X7uPP+5SKL6OG0iIBqzAnPlQeY8/Q9A4nznyG&#10;4IHqtnbClnoZS/2uWylSsdIw1FABSr++zxMOQbahyPYAu/eXd5p547HbIo4FagLEksPXHUs7b92P&#10;YoIx++N2nmloMRgKK+eT0Ee6O8N3bhqqbL5HIJHV2nhnwsctbQ0EkNUVjaGCCkbUxews5JYf4ewJ&#10;ufOG/bncy3M+4ugbGlWIX9nUz7F7ecm8v2UFrZ7JEzIoBZ1DMSPxFiOP2dNWEqOxaxIJaysgwGPp&#10;5Ho1hkjlDT09Q4kaip4KwvI4ED+QNKLnxX5vb2HnvZp6rJO5PzPQvitYIlPgwKi44ADhw4dLH7zG&#10;Yt8hS40z5KqqIvHHn8nGBNSzxB3hgjoFCxRUoQkIltSm1z7Z8VgtOLfl16GBIHdkWhbjToLansHF&#10;4Ri29N0biyVHj6SWNKKmooaHH1dXEFkp4DT0iQwBABYu2p7G3+HvShnqJDVfTp4y+GdfBvX/AFen&#10;Rd9//KvbD1n8NwuFerp4KiCpg1QJ+xNBd44FcOtXLTWuHYkE8ge3IoxGWoKN6Dy6badZD3DUT69F&#10;q338g9yburqippMJT4iWRY43TFxzx1LhAEj8MPCPJMos3HN+efb7FRExYnUf9XDphmLHsTt9OhHy&#10;mdl6n2JQNlamoj7Q3xHDNXQURElPtjbFTEvhwlJGDO8+YycEl6qQFTEpsv8AhZZALdIFQaq5b/J0&#10;maHw3MwAqRxGP+L6Cyg7Fr8DWJRbVqqXb+Rppv8AKHqZtTRGZQ0EMMTyvSCd7+pGsAW5Fx7OLTeJ&#10;rIiKOUjPr/g6KrrbYdwEq3UKsG9f9VerFPi985t0Luja3WvbO4qHGpVV89FHlK2idI5YzRVD0MKz&#10;xaohO9b40UqfHdgG9y9yjz3NLcW+27ndIsZrRm4njj/Vx6xj9yPaKCIXm77DYs+ASinga0NBmuMk&#10;Dqw/any06/rKTKT7zyFJtUU2Xr6HEz1UjeLM0NJLLClbGioXgkd4GBjbnV9L/gex867D4stvNeKs&#10;yn9vzHUNXftdzNGsElrZNJE4BP8ARJ8j8x0EnZnzv2nQ0MNN13/l2SqXjJrslRzCkgpCR5pkjBXV&#10;LGp9IYjUfwfYZ3r3LtLZTFtsOqatKtw/IefUhcsewl/dFLjf7sR25FdCZb8yRQdFj3h8qN3Z+liy&#10;NNlZKOKalj+5lpJWeeVlb1TTp40hpWANhCgOn+17AO480btuBMkl2Vr5CoA/KvUxbJ7a8v7IVjit&#10;lcg8KVPzzUk9J/bfc+NpIauSnhoqrL5mpjp5M1koMfXeFpojeojrZpQVaoU+qNorK35t7JRvLwLK&#10;8p1uR5n+fQqu+WDdvBHbN9PaA5CigJ9COH59KbBdz5DbNbQQUFFWS0RqJmqZMi9OktVKWANPEBTa&#10;FjLrcaVKLx7JG3u5ikEsdafbXoQT8m7VcWqRSRnUB8XnWn+r16X+L70zUFX9xmsbJjoKapnkoqnb&#10;rUUgeqlWRoIKqnnjpJJRGq6nliBKleQTb2oXmJpnWQrpcUz0HG5MjgVoEUtDQjP+XyPQwbA7u3Nm&#10;V82Y3JBRTw+OYqqyrTVVMgDSNHDLHI8ZkI0qS9jp55PsVWfPG4W7xsb99A8iainQXu/aXYrm2eO4&#10;2lDcMT3KKHPDh6f6j0aLbPa1Bl6qShb98wRGSSXXBBOI0XmcU7SjzQawVLoWAaw/PEn7R7gWV2qi&#10;7oPLUP8AN1BfM/snulhLI+1Bmj46WH8q9Cdj8zi8ooahrYJ739CyLrFjYgre/BH49jy2vbS8XVbT&#10;q4+Rz1DG47RuW1SmK/s3jYHzGP29OntV0W9e9+691737r3Xvfuvde9+691737r3Xvfuvde9+6917&#10;37r3Xvfuvde9+691737r3Xvfuvde9+691737r3Xvfuvde9+691737r3Xvfuvde9+691737r3Xvfu&#10;vde9+691737r3Xvfuvde9+691737r3Xvfuvde9+691737r3Xvfuvde9+691737r3Xvfuvde9+691&#10;737r3Xvfuvde9+691737r3Xvfuvdf//TFX30M65B9e9+691737r3Xvfuvde9+691737r3Xvfuvde&#10;9+691737r3Xvfuvde9+691737r3Xvfuvde9+691737r3Xvfuvde9+691737r3Xvfuvde9+691737&#10;r3Xvfuvde9+691737r3Xvfuvde9+691737r3Xvfuvde9+691737r3Xvfuvde9+691737r3Xvfuvd&#10;e9+691737r3QX9jdy9b9U0oqd7blosXI+nw0Ct9xkZ9R0jxUcWqU8/Xjj2Hd85r2Hl0D967giSkV&#10;CcXP2KM9DjlL245x52Y/uDZ5JLcEBpD2xrX1Y46r/wCzPn5ncjUZDbfU2yKh/P8A5NSbnyNVFC0Z&#10;lsqVQpZLJFEwYMsjHSB9fcJb/wC9k1wLmz2Db3irgSvTV9oXyPpXrJjlL7skFjNbXnN24Cd1yYI6&#10;6CfQv5j1/l0Ual3J2d23kssm56rK7gr8ei1D0sNfJR4KiZZFjZMjkk/ySZ2qBrSNLnTf+lvcOX+5&#10;bjuzpJul5JK1a9x9fQeQ6yj2naNj2KzW12Xa4LaMDIjUCpoBk8ScevWCi65xgrMXU7irJKzI1N0m&#10;g13wsifSVmqxG9TUxQMLBBZT7SzXEcIpGtOjGHxHapNBToeqehkyFdSUtJSY+gw9NAsddkplTEYv&#10;E0FLEsT1SN4x93NKf91gq5Bv/j7TpeGtSadXNvQHGek5kTth6Ckgx+OymTrYctPFRV81bPSSWgnD&#10;Cdiq1fjonUlowARpsSfejcGQ1qSvTJiRRXSK/n1G3luar27j548hlJ4axnpqOHG0dW+Uq6qkqklj&#10;epaqjjlakSjiJ0vIL/T8ce34wXp8Rr69aOBwHQR1+4fvaGvevyNVR0vhh8UVLPUHIVj2MNPUSSy6&#10;ppplWm0gCNUKu3J9qyjKaKKDFf8AL0yaGpp0X/dU7ZlWTIyZbcMGSCtFg8dW1KV1a6ylDD9lTs5h&#10;qkZSSzuW5H4IPt8Cq06bYClOPTCeq6kmmrqHCU+28bkKCMxrUBsln/OWZ5I6+nJeSimH9kC4A4Ju&#10;PbsahTUEAU8+qFKUAXPRiOu+hsJ17sTdPde8BBX7kxdKkOz9mZ6ZKHGzVkzAjJZmrcIKOLxqXhUI&#10;S4H0sfZbPc+PMIrdNS+bHgOlSRGKNi9Ax9egAylXV7kqMvuKvnh3PufISfeU5pKqmfGU8DqI1emq&#10;5KaOoghphZIkjSJCo+v59mUSiNQI+kThDWgx/l6D7KbQyc+Sp8CIZK7NZKlNW2HwePiqKyzESyS6&#10;IGqGTxIpJklb+pJBPtYqhsSNn9n59F8yaSdKEn+f+r+fRotudZ0PTFJhNxbvai3DufOYqHIYTHZW&#10;qp/sdqx1AKR1tTAhaaTL0sAaR4iSsZVDJa4tu4k8JNcTfqjrcMa+GzXMXafwmn5E9NON2hu3tDNx&#10;bg+8qZNvYurmiqM5UUjDHz08Jnc09CJREks7WILIGIJHNz7dt5UVkuHY+J/h6J5tvFzqREAjOfT9&#10;p6w7kzGA29jqmnxZXcmTSEJ/Fpo5Icdj68SKdESk+SqMCXAUmwJFiQLe1k0yTKr+Xr0nFnJCPCUY&#10;6D+pi3jmDRSNDUocgYY8bQIuirybSLqVaTH6AXQpcMwUDgm/Hurz60XvwOnbWFYTiIl/s6bGaXbW&#10;Qfb2Fo6yv3HqepysMFVFUU2I1qVqIndNUKPHHfUTcAcWB9pLmdEGkMSSPXoytYDKwJQhQelDhN8Q&#10;xY3JzzZCski22kdRWbgmkapooaZpApxGPg0OIJVkbUwFyxF7gey4sGGOjl6Ko7epidq5GnyBrYfu&#10;6yGpgjehoZwglihW7kIHJDPLpDMLC4P59sklDwp0yuhiajoXML3u9OtDRVdCUhrGuZfNFPMjobDS&#10;pHkX9xgwW1mv9eB7sZCRTy61oiVw5HRj9o72p6ySlqq4O1V4W/h0lM81HWK0RWqAgEbKstEUjYyK&#10;bklSPb6XIg0lZGB+3p428Upq0YJHy6Mrtbsfd+EqlqqSGl3VQUdC0tRFTUa0OToYZSk0M2SpSUnL&#10;RoxRCgPktc+xVs3N24bcytEcV9egNzX7fbDzTaSQTQqlzTBoOPRntp92bXz8dKor/t55QFmhrf2T&#10;DOLeSn9dmJD8AmwPuXth9yra5KwXhpJ8+sWebPYndrASz7fHqQCuPPoaaevpqlFeORSrW0tf0tf/&#10;AFLfQj3KFpf2l6ge3mVh1AW47NuG1zPDd27Kw+XU32s6K+ve/de697917r3v3Xuve/de697917r3&#10;v3Xuve/de697917r3v3Xuve/de697917r3v3Xuve/de697917r3v3Xuve/de697917r3v3Xuve/d&#10;e697917r3v3Xuve/de697917r3v3Xuve/de697917r3v3Xuve/de697917r3v3Xuve/de697917r&#10;3v3Xuve/de697917r3v3Xuve/de6/9QVffQzrkH1737r3Xvfuvde9+691737r3Xvfuvde9+69173&#10;7r3Xvfuvde9+691737r3Xvfuvde9+691737r3Xvfuvde9+691737r3Xvfuvde9+691737r3Xvfuv&#10;de9+691737r3Xvfuvde9+691737r3Xvfuvde9+691737r3Xvfuvde9+691737r3Xvfuvde9+690k&#10;N5762vsDET5rdOVp8bRwo7KrupqKh1UuIaaC+uWZwtlAHJ9lO8b3tuxWkl5uVyscSjzOT8gPM9CP&#10;lnlPfebtxh2zY7F5Z2NCaHSo8yzcAB59Vt9o/OPduRoamHYOHo9tUM9XNjqaur5TV7gqInjbxV6U&#10;yKabGxKOSHLN7x35s94t5vVe25XjS3tyCDK41SAeqjgD9vWZPIv3auXtuWO95uumvNwUgiJMQ4/i&#10;PFh9lOq+avLZjdefknzeSqNy5OISSz1uTmnqSs0jSETRh1d3t/tCsR9FHuGpL67urg3N5O81yeLO&#10;ST9tT/g6yY26wttvgSysbWOCwUACNAFT+Xp0usdtRamilO5Xagmookq4NCS0csqxSIyrUL6JSG1a&#10;QrAjQw4De2nfSWdhToweEvSg/wBXy6Fyjptz5HFYTam1Z0hxeRdqlqGkijx5zLapaf7ArKPuauKN&#10;QCDLdix1FwLD2gnvSpXSar/l63Htus08PPXCY7S29kMdDnswtRlIZFSlwNBVCU0bwqwNFVtHJ9ss&#10;qygJ6WY3BIB59pxcyXDEKD+zowj26OFf1XGn/L01b1zldvGfFVm94xHiccIosJg8U7Y6kihopTpe&#10;rgpZQlRO6WBldWaQcX9qoIVkoXJL9IruRQzAJQD/AAdB3uXtSTboyFDt7E46jyU9JPT0dfOjmbH0&#10;8pAg+08cTI1fZrMSOAeWP09mapoU9o6KXYE0DY6QlJjc9i5sTFu2nkirM9DPldNRVGsqooJGkCmv&#10;8jxQUz1TvpRxrl0N6Ryfa2CJtALdMsyk9vQkybcxtBiYsx2VX0GJ21jKmCrkEAnWsqYZJG+2hoGj&#10;dajIVDztpVXGjkkgW93JIFNXVihIJ8v2dRF3MuafL43p/Yr0VLR001BU7rz1AJJqGWrSOKinp0VJ&#10;TXZOWEFooOGLEKwY8e3YfEzRaAefr9nr1rwmDUPHoRtpdOJtPbGR7E7e3ZuM5HCUbZbauyqLwLXZ&#10;Cox0N6YbnyLlKbGxVk0wvSqAgUgSG/HtC24R3Zlt4+CGh8j/AIP8nRitpNGgdkp9vTPU9K74+RkG&#10;Lzm+N1JtDbW3vNmM0apmOQ3BXVqgxUZgp0FNBjcTEFgSSSI35K+k39qIFihjWpoT0jnhMtXJp17/&#10;AEL5Pd9Cuyes9u4vZ22aeskSbec1VbNbv/cWmmgplJWSOmpxq0jxsrkgrx7XKYQDI8gEYHEU/wBQ&#10;6SPE60jUd3Qqba6y6z+PO1pxtbE5PIdhV2Qp6Su3DkaSWpw/hMrJPSTpNJHVV0i1DKzRRMYUP6gT&#10;x7QPuMTPSIEQeZ6URWgt4y0orI3SRznSe38BUvnu6Zp44MrNFlZ3hhkmzOWpo6uR4MfT47T9rR0k&#10;w0iSJATIreo2HFpLklAVSoPn00tvVqODX+XSS3Vkdw9zOaXY20IdodbYJDt6mqKCGWgDRUSImRNd&#10;V088McbRFY3KRL+oi4te7qTTPl6BB1QwjuQL0yYDrXbU1bl6WgfGGDDUa1WU3JlZGmx+PgXUk1NG&#10;YrCaqjNwSS7uRYg3Pt+OfxAQD29JZLVFIBXoGNx5jIw52es2vFVtnctDUUePq8sv29V/BBrgnzs9&#10;LEjxYLGeIWit+5IvqP6vdxLT16aMNWIAHReVx02Zyr9b7DlnrMxkQ8m5c8jyEPSXMtZWeZnDx4un&#10;Aa5uq2H1v7SzMCdIPaeJ6UxIQa6cjpwqKrAQ4ah2BhZYnoIcu4TNNGxqs3WRqaeeWsPJmpGmFoV+&#10;lhc+/RlcKPh8j/q/1HrUqnLcT/k6x540WH3HR0DTTOlPT42mqqmHU0kE8tOmqqWxIjRHOkEDke3Z&#10;grHjkgdMZHlx6caKuxufq1wn8Yp8XnKOR6SBTAKd69eONZIKP40L+Q+nXxfke09FNVr3db1Hpb4y&#10;r3Bjno6OPMV9HkYZhT0c8zyusbItjLG9zolaO4BW+otf34otRq6WW4I1AmvRrts95ViU38R3atXS&#10;5qnmpdtNmKc+CpqKdY0KVVYsIEdbTMHbTL9WK2/Huguu8qAaDq0ka1DGlejGYbeOHr6eKCOhpcvR&#10;18oWm3Rh3mnmpZI2DCKvpwBJDJ/qnFwD9fejJrlRlmdZB6Y60YtaEOgaM+XQ27V7b3ZtGv8A3Mhj&#10;s/hoykMFDWRhXWmmsjJU1DyLoS5/zhF04I9jfZecL7ZwDJKdFcfl1HvM/tpsPM0cjyW4juiDlQKH&#10;7ejP7R7WxuemWm8KweqZZolmWcUXiVWvHU38dfSMCQHQkgggge5n5f8Ac3br8pDeApj4/L0z1ifz&#10;Z7FbvYSTSbNWUAmi0yaZoP8AJ0MKOjqGRldT9GU3BH1Fj/iPcpRSxzRpLC4aNhUEGoI6gG5tbizn&#10;ltrqFo7hDRlYUII+R65e3OmOve/de697917r3v3Xuve/de697917r3v3Xuve/de697917r3v3Xuv&#10;e/de697917r3v3Xuve/de697917r3v3Xuve/de697917r3v3Xuve/de697917r3v3Xuve/de6979&#10;17r3v3Xuve/de697917r3v3Xuve/de697917r3v3Xuve/de697917r3v3Xuve/de697917r/1RV9&#10;9DOuQfXvfuvde9+691737r3Xvfuvde9+691737r3Xvfuvde9+691737r3Xvfuvde9+691737r3Xv&#10;fuvde9+691737r3Xvfuvde9+691737r3Xvfuvde9+691737r3Xvfuvde9+691737r3Xvfuvde9+6&#10;91737r3Xvfuvde9+691737r3XvfuvdRa2tpcdSzVtbPHT01OheWWRgqqo/xP1Y/QD6k+2p54baKS&#10;eeQJCoqSTQAdKLW0ub64itLOBpLmRgFVRUknyAHRLe2Pl1T4Cum2313h3z2XSnWoq8vUxyLi8bTv&#10;qtMFAVqqS1mVbrcX9wnzX70bZtiy2+xR/UXfAMfgB+ziesp/b/7se67wY73m+5a0tNOrwlp4hHkC&#10;eC1/Pqt/sTsfIbiyc+Z3ZueqziESs1XM81NQxVSEiVKSAsIY1VjYBFGgDkn3jzufMO7cyXP126zs&#10;7H8NcD7BwA6zD5a5P2DlCygstlsEiiVaGgozH1Y8Sfz6BbE0+f35Xzw7Swzw4phI2SzTaqiiHjFp&#10;TVVDIyKGTnSreki5/r7KncqcdH0UJL1odXS2xS7ao85TYTb88m5t20jF6jI0Su2PglKoFiUFWpov&#10;tWW63uHJv7bkkCJ4lRw6VRwSSusUa1kJ4Dob4sHNFFJUZKsqc9k5XkqchGG1vLXuYJVp56pdNPTw&#10;pDdgi6mZha1x7IbrdASVVgT0I49llgVfF4/4K/6v8PSa3VvncO1a+HF7QpMbT7iq6CCmzGUHlmNN&#10;TVawzRxSZJCi4hYI40NSim5/S5NgvtuD6ifveIrH1S5K2q6VNG6AHO5tduvTCmV97bryM0jQ1BLV&#10;WMp3L/5VLNUJHEYZmkceNw4Lqfx7PokjdURI6IP9WT0Q3MzhdVan0657YxW5d557IUUdcn8QosWa&#10;rOZ7ITgY3b1DDG0kuPx7HUKmqKA6IkLE25Ps1giCjAJUdFcjvIak0/wdPuBraPbJky23KODddQ/3&#10;C1GRzZjSWBqlPBDVU9NMjrTpRyqGVLi45Bv7U6dThh5evSRuJqKnoYsZsl9o4Co7A3pHS18ylK9c&#10;HRVcdXlK+tnhCwT5WWo8stHQiWVXRVB1jgWPu5kREKk9x63Gjkhgvb0G+cqsxm8hg832I1DmErpn&#10;j2x13t2EivrGoXZIC9REFemieCbW0syldKk3PB92WSPix6UVR2K08ujR9U7O3BvXcLz7dSj2RgMN&#10;SxIaelhepx2LrqBXL0eKqSAKythMn7lbKHvKy6dIIPtme6Z0EcbYPS2NYwRJMQF6d91Vf979xYXr&#10;3CVzV+Spq4jKLkaIVFLkqibxSiKeNwIpJUQJIzTHRGASQLD2kiVYarGgBbJ+3p6W811ByvlTpZVu&#10;UWtdeq8DgDPpihl3FuSsmV1x+RM4SpyctRSNJHUUdW2mGmQsUAFgoA9v0FRQ59emGkTBRDqI6FPC&#10;7QxWBxmQhlklxFFS00S5PKkSVVdRZCUimSloJVuEo7Nd5URVubj6e095MojEapUV6qlvqIfz67x+&#10;3KKnqpqiCKh3Ln9sRyR7fDtPVYjE+OP7pchlJJbRzVYU61D86jf2mtmqQ7JTNAPl8+rsjuQRnove&#10;9tn7m3hkaUbpq5MrLuGpnyGFanrSozUv3Hhem1KxlwW18X5GDsoD1NtCf19nltHHpFWr0nkjY4bh&#10;5dJ2p2E27c/uHZh3gdsbL2PRRLvzc2Oxk+Po5Io/I9PhNu0sbKsuVz6U2qQsTJHElzyw91lTwyw/&#10;CekrIVpU9IbNmt3PncThqbE4faXVeFaODDYmkoZqWur/AC1QWm3BXagKmqaqYhpfOSiqTb3VmCEa&#10;BRQP9Vfn1oxFqV6Jt3t2VQ1+QzHW/UWNyEkFHkhQbr3YJkbJboq/Kyw0UVUFC02MhnuqRRHlQAff&#10;o5ZJVIVcg9J3VFqqmrH5f4ekTunEY/qTr59tYKqqj2pv+EUm+M5RnUm3cXJbVtOknt5FdkYPMByS&#10;efdZYyygFjTrdCinhU9J3YmCo6TdWJSnklei2bgf4nWU09GHeVY1HiWdnuGdqo8AnUSfaqOMCgBo&#10;AOHTDcK9PWQx8+S3rujLz0hpRWUlJWwUVRFoMMUyoFgMTAaQgPH0IVRb6e3VVgWLHphgBTpnyG0q&#10;DO1tLVLOtFnIcROJXSLQstKHcRxl1uZJaTSrEDkgX5t7bkiR3r8uqx1J+LHTrjd51exIaHb++PJm&#10;duZCrikp8rLArV+3K2OmmGumrYg082LKyFm1D9skEfT2nbXGvdnpUkiioJ6MxtfF0ORo8RRZud58&#10;JuLTSbO3ms0Rw1RV6mkp8TX1q+RYXm8hES8MX9s/0/PpSM06x0GL3N1nvGPH10+dwES1miWKlq2p&#10;KUxVauxrfBLFJT1IlQhudNkGrkn3tyHCmmR1tl7uFOjfYHN0+8aKGKsnxFNuuRYaajrkLttzdFNA&#10;wjhikkp4XMGRjh5c2HN/SfbhkE6+GfIenWmXTkHrFlp9zbVyU8GKklSkx8kVVUrDWOWxk5FpVxzP&#10;ToI6CQoSRIRIwOrSPekneNGg8RlU+Y/bQ/LrQgU1cRgr5j/Vx6Nj0b8iYsxW4nY28ZKTHZasp449&#10;r5AQVEUOcXUV+yrKgqaNK1Ql45QwWQvoNjYmWeQOeLnabmDbr+fXYuaZOF9CPT59Y+e9HtbZ8zWV&#10;xve0WOneYkrRBlwBU4Az/kHr0dMG/wDgQSGB4KsOGUg8gg+8mY5ElRZI2BQioPWBcsUkEjxSqRIp&#10;oQfUdd+79N9e9+691737r3Xvfuvde9+691737r3Xvfuvde9+691737r3Xvfuvde9+691737r3Xvf&#10;uvde9+691737r3Xvfuvde9+691737r3Xvfuvde9+691737r3Xvfuvde9+691737r3Xvfuvde9+69&#10;1737r3Xvfuvde9+691737r3Xvfuvde9+691737r3Xvfuvde9+691/9YVffQzrkH1737r3Xvfuvde&#10;9+691737r3Xvfuvde9+691737r3Xvfuvde9+691737r3Xvfuvde9+691737r3Xvfuvde9+691737&#10;r3Xvfuvde9+691737r3Xvfuvde9+691737r3Xvfuvde9+691737r3Xvfuvde9+691737r3Xvfuvd&#10;e9+690jN576wOyaJajK1kEdXU60x1A0gWeunVS2iMWJVeOWPA/1+PYU5u5x2bkza33PdpqCtEQfE&#10;7HgAP8vAefQ99vvbvmH3G3qPaNjtzSlZJCDojUcSTQ59BxJx1W/3L3tvHftVLtSKF8Fjoqunjkps&#10;PUSVOUqUdYZHkTxmKNyElDK4chU5Fn494m80+7m682k2kTeBtmr4F4sP6R8/s66D+3fsNy77fqt6&#10;0Iut9KCssmQp89C+VeAJqeis7vzf8Bk/hWJbVkk0TTIuo1K+VNc0tap0zLF43IuxIFvcfqrzz60B&#10;p/k6m9gUhWPAx+fQOYrZ+4+zK958hOKLacEpmqayvKYmlpqWI3+4hpFPlq8bLONHnPBB4N/a9pY4&#10;FNH7vIdFyW7SEKB2evQgQ5Eb3EGw+v6WXbm1cUkozeXwrVMdPWvHIKeolGqRWkgrrWZQdEii5Gr2&#10;VyzyCrTNjo0t7ZJdFrESreZIx+2n+foym3+qdtdZY+groqfzz10cgrMu0YlFS0cQnjXGodUj1RjJ&#10;Jdl0R2/J9kF1upc+DCa0x0L9u2FbFvFZ6tp+XQabs3VJJX1seEnoqOhiVP4ZOocuimOKSvq6yF1H&#10;+VmomYmVgNRLFQFW3tyxgSeryZcdNbjcLE1FSpPRV8/uyuz25KvbmCinSVaIVGTmpZEjp3pJGH3d&#10;dXyRAulO7yRqvOsmQi3IsKLeBn7fLz6A243YaRlqa9S9s4OoytQ9BTZRYYGNNj8tllllZ6TGxyOK&#10;58eqliZ9IZU9I+o5Bv7NIkUaV8h0QSEmrkk16VOVzmDxNHLtDZmNyeKw0WUWeWomyZyM+RqIhHBD&#10;X171BkklqZB+pNWmItpHA9qjIKaEpTqlOA+XTli8wdoTnc2f2/JNjZKSpOHEpSIZXMRDRB5qZyss&#10;0VLPYKqABr3v72MUJWo6r4fcwrjocNwyb1y/W+0qPctE8mQ3W1ZntxV8P+SuFMax4fbxCKT9hRrZ&#10;uLsCefaGSWrknA6WRo4TTTpk6/2ZV5HcEmOxxzlVL/Daai3DmngWJMdRVALxYjAzSMfPSxJF+6yX&#10;dhe5AA9+EhYnjp/1cOtmEBiyjvHQx7k7N+3zdL131tl6Xb9Bino6rO7phijFNj8fEEhGAgjJ8ck+&#10;QqtL1LkFpDHbgX91lWXSXjYA9Wo0lBKg0in+z0r9kYvG4nAZb+8EFXT7h3Bm66fE5OKYRZ/O0Msk&#10;IetpJae/jqcoYwhSwSOIvYgD29ZwtKjPO1TXiP8AVw6amXTQw/D/AIOk/j63bGB3I9TUT1FHttK+&#10;GkzGKZ5GgyuYpHKx4WN6El54jUyIqNchSOfr7pc3UcWqnVYIJpGDajXofcfmcph6fD0UVVjqOfce&#10;QqFr6TMt9wlHipZv200clTio39Ibl2+g9kbXQk+Fv59HUdsdNCOonYe849q1a7A6mmpM9DkMZkMl&#10;u6eaGamx1NVwoogyeZyLgOJZADogU8oLe1cM3cpVTnz6rPCqYD93QQbeztVLVfxHN4+OKNoIKKCu&#10;1SJPlKhpInMlJTxXfE4nH0sbGMEAu7gkX9ncExQdF7ippXB/l0LuMzGMwlJuGQ7VfNNnqpMZszbr&#10;1kU8eOra5lp6ndWVuC1ZVmDlPJqSJVNyPbjuGNfLpsRiuVrTgf8AB0X7t3Hbi6w2VvDsCXKUrPhq&#10;OpoK6qzTU8kzz7jhenwOFxlOoIbwM5dIra2VFf2y+okkt2dMzEIGIUVOOiJ7a2Q+LwO1N0ZWrpKX&#10;Nbhp62bFxVlIpXAx15YVW9MtTgL+5TRsRTK1ySQ1r29qEkDAaRjpKsVF1E1J49BTSUVDnt1ZaeWq&#10;es2/hEabGV0jTP8AxSopfJ/uTJlYzutU6F2LWNiFPA9urniO0f6q9MOak9Lbpfamaqds4vdcwZj3&#10;R2xNhMZHJ4Aw2vte0lTXQSu5EFNUVC2KlbEj6/j3aNio8SvE/wAumzWvQ9VfXFfXPuPcUmKqKuDI&#10;5ytx9FHoFRP/AArb8v28lQWgurxGRgrEc3Nre3vEcmpH+x1QxA0JHDovO5sHX7Y3HAmHoop8imRS&#10;AUjQnSKqm+2kqKOrUBYqeOqp529FwSDcfQ+22YGvr0yyBT556Wnaew4aSnxOKhxdLWYxjR5Oomox&#10;Ufe0OPqfLFOYTUlnnAkVtIY6bD8ce2yakimK+nV9FFyckdJzrLKRdN1mPxW5fu9y9IblqJ8iRQVK&#10;yVmEy0E0X2ZhBhcQMsgIelcqBYMDz7aaP06UW8hjIBqRw+fVoVdtTDdq7UoKSCng3BTz0qybT3TK&#10;0T1kdMqL4zU1Dy/dU08Ed42gqQj+nTwLe0hPgv3ggHz6XuniapAw09FJyG09xdY0NZS64sliIamW&#10;WtxsEsby+NJGm10kSGObGZGjZdYZjc3sCy+1YADAqDSnSan7ehFxuXXemHpMlClfPJR00MMM1fXL&#10;DVVSqGZabJUyC09TF9UkkDED8/Szbqr+eenVammoOOoYylTi6wpTVdTS1TSRS0ldTreoxzpKmuah&#10;Md5IZY5Y1LRMqrYBgSOfbDuUFASD69PAVYEDI9eHR5ulu788Y6HC7vq3yssccdNNkJgDVTiJEjXI&#10;KVt5YZXVgx5IYHj6e529uvcUxCDZ92mrHwVjxHkB1if71+zNrcrcczbBb+HdGrSKvwseJNKChPyx&#10;0dWCeOphjnibVHKiujf1Vhcf4jj3kLHIkqLJG1UIwesLZoZLeV4ZVIkU0I6ze79Nde9+691737r3&#10;Xvfuvde9+691737r3Xvfuvde9+691737r3Xvfuvde9+691737r3Xvfuvde9+691737r3Xvfuvde9&#10;+691737r3Xvfuvde9+691737r3Xvfuvde9+691737r3Xvfuvde9+691737r3Xvfuvde9+691737r&#10;3Xvfuvde9+691737r3Xvfuvdf//XFX30M65B9e9+691737r3Xvfuvde9+691737r3Xvfuvde9+69&#10;1737r3Xvfuvde9+691737r3Xvfuvde9+691737r3Xvfuvde9+691737r3Xvfuvde9+691737r3Xv&#10;fuvde9+691737r3Xvfuvde9+691737r3Xvfuvde9+691737r3QL9v9yYTq/HRRvav3DkW8WNxcRD&#10;Mt+DU1PqHjiT6gGxc/T+vuP+fOfbDkywZ2Al3F8JGD5nzPyHHqZ/aT2d3r3L3JJNDQ8vxv8AqTEG&#10;hpkon8THhjA8+iDVNJvrdm6E3NvKuk++rqpZsRjssBEaKkqCstJVGlaU+Knh1EwR2QELrYE/XB3m&#10;fmTc+aL57zeLwyTk0AGFVa1AVamlOun3InI+z8lbVFtexbcsNstatTvY+rsKaj8/L7OgT7I35isF&#10;l8pgdv1cWUyNHTmlytZFLGlDREqbSGcwiQ1cEqo6InlUkGx/s+y7bbAsag0T7P8AV/m6E24yxW4L&#10;Sn9SnDoD9sYTI5qpkq8xT5Cgw9fO+RzmcqpPt8rnqSBVhjCiRAsmLikjfUtoxKLlr/X2J9UcKBFX&#10;PQZjMl1LWvYelC0+W3BFFhduRzU2CNXFFSJGI463LQwOyNCgBDQYgKS7sWIP5Uj2huJ4kHiuAT0c&#10;QW7yERRitejYbR25g9r0r5XOUlINpUAhoaTH4/TBJubLmEFaf7gI0jx0VQLSshCBeSL+wfuW4F2K&#10;oKg9Dfa9rFsgYqC3E9Ivdu8YMhV1q1ddDTZrIwRtBRweWClxVFAStPTUdL/uv7aF2byDSZf9b2gt&#10;IgWKnD+vS28uIo1CtIFoMDooW9dxHK1L7f2xK9U80rRPlIo3jmrGmRfLUvEw8whp2ugU2UngDn2L&#10;9vtQqipx1Hu73Y1FUy3r030GIoKSqqdrYemeinq4/udy5XxCCqqo6lY9EVZWPZaeWE+tID+n9Vgf&#10;Ynt08lwOgo65JbLHPWTN5eDbgfG7eERgytE1IjRzlovsY1Eskkjg3Kxu9lk5fUOPr7eIFaDj0mb7&#10;MdJHA1dLU1CZarWeHGUYMSQ08soqKpS58jTC9n/eW+oclfz79QqxPy6aBHA0r0J23qTJdh5GLLCp&#10;hlxWMr6SgwNLX+SWKspxVxjNZWCm1EGTDxoVVL6XP09p7m5CRMK56X2lo9y4YHsBz0Zjs3cNLlOz&#10;cbtzFzvR7axezKGpjrpag00DY46pMhkI0kNnqKqSFUSL9YN1F/ZXA80p1yYQeXRpdKkFEAoaY6CX&#10;sHtT+FbdphtMzUEQFTisOsU8qVEvnJhrqwkaXlndQFAb0ov0+p9rlZnOkCgHRTI2jNemvYWEo0qt&#10;vYPJ5eolGeqP7wbxraGnlqazC4emjSSSWodQxiR2jkRQ3IsT+fbckvhnSGFOlkEKzhSSdPSwx/ZG&#10;6t37hzWW2jWyUdRVtRbaxSRiPxbf2vqKvkI/uATDkMu6KwKAONRUelj7sl8UjYEAHq8UKXE+iMEo&#10;pyPXPn0blNtY3aWBx2czgMORmNVi9q4YyUsWRqq6l0VFRuuajnUslHS2dBIReaRRY+w7cXhnkZU/&#10;M9DKPY1iiWQgAt/LoOt371XYmPjiyArodxZetMsVTWrHWTQUFXH4xkBDIGmjyHkk1iwsnFh7rbgO&#10;3aMjpia0EKs1QVpx6DnZkeay+4GwbZXMf3QkSOLI5iOrVKvJPLUAvkchUzgq8qOSfCSLKPp7EFsm&#10;lKjPz6CN0WLnoTXaLc3ZK7c68zMmX2viKqmqNz7pr2ho1p6laiGnjosClOxSV0RFDpI4LycW+vta&#10;3YAfXpBU6ypPDo0O38ZhMIuW3LU5TCzyz0sKUQjDVhoqNUmFlZJX8UtSVZXYKLktzZfelldTU56U&#10;YAA8+gL3fsbFdoUtXSxZDMQ9fbcSfeWWGbVaibenaM9C1LI0EJVWp8NT0NLFDSxEkU8KFha5b28Z&#10;U0qc6vOvSSVa0qRp6KZ27BjNk7DoNu5SpoTuXdMZasr4pJpJcPtmlhR4cfiEWaYR1NfNHErPZQIj&#10;wLn2pjZJKRoQfOvSZ20qQfj6KTuPH1GNx+zds0s0iZzsCtppgtDF5Fwe1IHs0+QbUZYpp0LEqwX8&#10;fW/tQxJIHr/k6SEACnR1di9fUe4+zusts7Zyc6bZ2JgshVYioNIXX7ieRDVU1OrzXop5pyWkZtcb&#10;KfoPdycZ4DryoSadG+p9i4iGHL0uPaeoptmzVFRnZKOcRUk2XyEjV1XRtINELFRDaUIbsx5IsAWx&#10;KzsFGD08Ia1zgf6v9VOgu2b0zVbslqt2ZdaOlyuSr8nlJlNPTUMWQpkx4jCTzypGVk9Kxw3Vv3GB&#10;+hPvUsi20ZfTnqq28khDKvbX/VXoM9w7MyWby+5P4LWVE8+zcZiYaJK+nd45FytfJHSRsiFRHJqa&#10;Q6SpiYRMy/j3SK68SpXr0kdAoZqvTos/YEFLgFqsFDD5xkZ5zvjBSvqxE8tAiwU1dh6ZoKcY+oEh&#10;aZUQXv8AViLWdLBxUU6YpT7OoHW/Yu6OtM7S1dJmMg20M1E0U1NWVVTFR46tl9NJVCKlGmCZJFBE&#10;pBBa/tlxrUhzjp2OXQVWnnnqyTcYwvZmx8lufaq4yo3vjtuwtudUpjCuaoDCsNNnIaVfBFLO0n7c&#10;pK2kHJH59p1kKsVbFOlzRDTqWlOii4MQY2qhqKellx1SauGDPLK1RkaLzELFFDHSwLJGmuRuJVJK&#10;k6SRf24WX9vTHhnUDXt6ErLYrD5sVORxTzNNjRHJkce8slP4WR2RcjTiMBNcbgKRrcH62t7ZZvKn&#10;ToFKEHpIYzd2f2tVmWigp8skc9U01KFlgrKKg0RXyGOKOZJPtFikYoBaUE/kj2wkjwyxyRkgqa9a&#10;ulFzbyQzAGJhQj1r1ZL8fO5qDc9FT4eqyEc5mp4KnETmRmNZQzIGinQMS0Z021xtZonup/B95Q+2&#10;/Oibhbx7ZeS/4woxXz6wR97PbKTabuXetth/xZySwA4dG39zJ1jP1737r3Xvfuvde9+691737r3X&#10;vfuvde9+691737r3Xvfuvde9+691737r3Xvfuvde9+691737r3Xvfuvde9+691737r3Xvfuvde9+&#10;691737r3Xvfuvde9+691737r3Xvfuvde9+691737r3Xvfuvde9+691737r3Xvfuvde9+691737r3&#10;Xvfuvde9+691/9AVffQzrkH1737r3Xvfuvde9+691737r3Xvfuvde9+691737r3Xvfuvde9+6917&#10;37r3Xvfuvde9+691737r3Xvfuvde9+691737r3Xvfuvde9+691737r3Xvfuvde9+691737r3Xvfu&#10;vde9+691737r3Xvfuvde9+691737r3QUdp9q4nrjCVNSBFkc08TCix6TKNMjXVJJtKyElW+iWF/6&#10;+4Z9zvd7auRoXsLMrcb+6nSgNQh8i9OH2dZFeznsFvnuHPbbvuaNa8rLINTsCGlA4rHXjXhXgOiB&#10;YnLbh3tvf+/O6ljQSQMEpIpY9VPPCjNFTU1JK1pLOUaokCkxqbX/AB7w+3Xmi932R9y3GbxNxcVP&#10;moJ8lr/qp10+5Y5R2rl+xg2narRLfaYqBVAAIp+JiKVJ9ePQE9wdkZU12Z2riPFPueonc5/d7Fai&#10;TExzIFhxGEUKEp5qSJtJb6KrWX+17Qbdt8lzW5nBXOB6fPpfu25W9nIbaKSsmnHyPqegN2Js+m3A&#10;8lLJG0lLSVDfd1RqnSXJZESed/uKljdYoUDOzH0gez2WaOxjCR/GegvBbSblMzu5KA9Kzcm4K3KZ&#10;qlwtHXNWwuHxOLxeJDy1meUh6aGlL2WI0MVmUngrEXc8t7QpcvmV5M9G8doWcQxqFYcPn9n+r59G&#10;t6c6zyG1cPW5HdPjgop8eaisgpo5K+jqczR3SDb+FeUKIKGnClJpVI/Tf2Fd13Bbpx9PIfp1/afy&#10;6HG07QtoivNH+u37B+XQb9gbkrp2w9NPSwTSVmVOK21gMVNHTtMhYlft/wAmmp9WqeexLWN/bFjb&#10;vPWZyCg4dLL2ZYv01BBPQBdv7mo+uctJTVCQ7k3TnIIopK+KQSxCuEapGlH9uSIqGkg/bdhwxU/k&#10;+z61Qzt4aQgRj8VOgLv06W0yTOxZqUA/1enQVYzHZLb+KXNGWHKbkycaVVAKWTwU1LKzB44J4zeS&#10;PwS3AU/6/sVQQiNUUeXQSkDkGR21as04f6h1NjMc1JTYOSefztPPk91V0cwZ6yreQ1L0i1JNy8mr&#10;St/SqEe1/iacAnh0kMZNc46aaPb656rr89WxyUQipEpsdQBmQQCEvT01MyRXUurOpkfgG3v0RLFn&#10;9Ok0kfoT1JzmOykPjwkFHT1lVk0hFRNSQmljoooEXyMChLQoNbC9uSp9tS3IQHPXorOSVwoGT0NW&#10;35qXG1lBg6CqxkGLx+2P4jLXGNqGRaVI5DIqxxhmqMnUVS2CoAzg3Pslkm8aWrJRadCy1thaxLEg&#10;+3p877xtDDX7GGCleCiy+ysVVVtRNDIs9HUwxGpda1CzSGollk/ZjBGgXJF/ayMgaQpx0lvbZpSp&#10;I4cP9Xz6LxRPXbw3XTVFLCsm28JCYpqSWxgXxxqag01Qf87Uz1iqVa9/UR9Pa1FKI0pPbTojni7w&#10;gOQehnpY8tt2mzdPQPNj81vB4qjN5BGjnqMdt6CFv8gWBRohEscCjSWXUrk/kH2S3DK8hNfPo9s4&#10;CsdSgyOhk6ZxVfR4DMb13FQQ4bBNkoqXFSRY5m/itfEmnGxUzvpeaBpIwZHUAKjfnn2T398QwgV/&#10;L8+hPs23ywh5ZIao3A0+zz/n0q6+bK1+rcm7Z4spPVZby0SGWVohFBqlocZBG5jlgwuJa2oD/Oty&#10;bg+0UcjVVaYPR1JWpDfD0V3I5TcPZHYMdBTU1TmwlS9a00kvhg/yZXQU8DtrUQSGPXYkXAAAFvYg&#10;tIihBPn0HNwmEpKLXSB0pdy5qspcjT9c7Yrvvs7QRw5Tc1Tj5VfFUEFcyxvEs0EcWqupkf1IxLXH&#10;pB9nkZSOpJwB0FZoRLJpBz8uhb23jodqUGK2viahqeHM1NHM2XjeOnjq6OOqMOVy1UPKtQ9ZUOTD&#10;EZACFDG17e6ifxaZxnqrWQgppOpiPPoR9gy4PNbrrcTjqlqVVzNVRQvJWmejlp6aaSKtrxJ44Ven&#10;MZMdKJCyKyNp5uPbyNHpqGqekzZIWv8An6MNU1O3dq4fde/d3buxQ2Jt+gTFYPapSWCrz9MT97mq&#10;pKqOMRaa1I1pxK4jIVm/BI92UrqVZE1V/wBX7Ok89QtCcf6uPVdGLxOV+SnaFRvH/R7i8BtCnrIc&#10;rSRU1THS4bD7ZwEMjw46rnqSsVXPWQTqX9I8jXsxW3sxCRRrTAr0gigmuXfQvDPy/b+XSMytHSTV&#10;e8+xqV5aP+9dfSbLxS0+IEdJjNsYACOSopliELU0mUnjCrI7MunnUbX96aSvDh0yEqTQ4B6Nv01j&#10;8FRYjZOblPmr8xRVQp6hI6swUomqdNLNV1EPE7RKhVw/LDgADn36OUsrnVTrZFCtPXo9s+39u47Z&#10;maxWQpRX1GcjmymZrIJ3hp5KbRGHjWTyh40ZP0C5Ok8W9pGd0eobHRlExVSBio6DXEVtGu11h+ya&#10;j8dXVTU1MaISyQ0tPGlKtFW1E0kaslU7gxlUYlV1fU+7XDLNEEDZ6rAhBkrwr0KWw+h9u0e1d07n&#10;yUky1uaxuJNdHrfRVUNBVvWY3HQ+bXJHFCZVLhnLSOtgyhjdm1kMIIqCP29NzJGTgd3VK3zRgjxs&#10;8WIxUA/vrvfNUWQojQoDLj9rzVDUtG88DFHSSWeB1SRSoAH6SDf2qjdpC1DQE/6j0jkQKwwOgkrK&#10;6WHKJtXK08Hjptp0x3DFTqHjjjISOaoWC7MhjmdWkCNbym9vak1pSlTTpornozvRGVzGMpK3Fvkz&#10;Llts1FA2HlDvPDXbeqX8jUV2OtUqab1KXJVGFh7LLtChR/KvSu3lIXScg/6h0IXY+0amHPUO+MJR&#10;mioa5ymUp4lJw8sc8RYLkVhMj0ExblZkAHktwPewXIGqlelBjGNGR59A02dymxNzxS1AhrsPkZzD&#10;nqGGcTp9g4jmgraeeRGM/wBrO9mTjn6fn3oVIIOKdbKgV4dCHvV8FIlFHTzUtNPlI/Ph8rIVs0JV&#10;THgnqIiEEq+RtUl7EFRa4Pv3Gop1TQcEZr0n+v8AsCu2xX/w2heCiqKGsFfFFH5VyIqI7Jlm8bq6&#10;ikmjAcAEL6TYezHZd0uNpvUuYjSh49FHMPLdtv21z2c0QJcdXA9RdkUO+8FDKKqOStihQyKXGthy&#10;pJU2N7jn3mDyfzLBv+3RP4gNwoyOubPuZyLecn71PG0J+kZjpPl+3oYAbj+n4I/ofYx6jIgjrv37&#10;rXXvfuvde9+691737r3Xvfuvde9+691737r3Xvfuvde9+691737r3Xvfuvde9+691737r3Xvfuvd&#10;e9+691737r3Xvfuvde9+691737r3Xvfuvde9+691737r3Xvfuvde9+691737r3Xvfuvde9+69173&#10;7r3Xvfuvde9+691737r3Xvfuvdf/0RV99DOuQfXvfuvde9+691737r3Xvfuvde9+691737r3Xvfu&#10;vde9+691737r3Xvfuvde9+691737r3Xvfuvde9+691737r3Xvfuvde9+691737r3Xvfuvde9+691&#10;737r3Xvfuvde9+691737r3Xvfuvde9+691737r3SJ39u+k2XhGyFQ6GqmkjhpqQsFlmEmpWceoPE&#10;iAXL2IX8+4m91fcOPkzY5lsJY23uSiopOVrxanyHWQnsH7OXPuRzPbTbtayryxAdbtQgSEZCA/Pz&#10;6IbMaztDdOY3LuFjPsDFVCNRJGTC9dmIPTHjcQ0K+RrldTzMSx+ot7wJuZ7q/vJ9w3CYyTyuWLHJ&#10;JPz9OusdjtdtYWcG2WFmsFnAgVEUUoBjhwr69Ad2ZvhcPLUUW3mx/wDevMpPS4Siib9vZdK9xU1k&#10;lZIAs0whB1s9zI3Hs4sooZnQrGB1q9nNrEw8/wDD8/y6KrR02SyuTg2zgXmrneeJtyZ11YmRWY/c&#10;LDIpJE1QSVj/ACuv2IZpEtUBY0Wn5dAwQfWXGRU1yePQvbny1HR0X+jLr/EpFuOrqDDka5i7/wAJ&#10;w1C1Mk6SShbPWyxyOWlvwSL8+w+05upGkkOPLoTJGttELa1jrKeJ+R49Cd8euojktyQ5vJ4ieHHb&#10;ap5pKrcDFmpMXB9uXm+3ewJrKum0EEAhgF/x9k243YKNCr06Em02D28iTywFj9mOhi31v2m+0nqY&#10;oajGbKxtRNT0ONjqWaabxK3kpwCfVPVudcrL6RqIHsP2iEOFL1BPQhvLhYgX/F/g6Ilm98z7dr33&#10;pufGzUW5Z56s7XopFilp8FtN0JFfjYGbzCtqYhoDGxJYkD2Mbe1BjWNVo3mf9Xn69Au83IQmWaUF&#10;kp6/4Pn0B2Dx9fubIZnsfcdTBQtVmf8Au7hapReLHer7aamkuY7yI5ZwBbX/AI+xPaqYYli08Bx6&#10;j+a6N7cvdyE+FU0B6EHa8OFbaNbuWvrraHnhx1OqPKWki1RlXkt6m1qWFvzb2u8cIBRASfPrccQm&#10;DOZO0fz6D6Zar79KcwKmtVmqoqc3BeWRkip5GAv5LkMwaxt/h79XNWpQ9NsigcOhIoKZqqojxyzJ&#10;S0eHpnyeQqE1KJ2RyzU81lKswSTVYk3Mbcce/SSro7RTpoQM7ivw9Nm3J6jNSZbctRVxw09dKKfE&#10;0irKtVDjqDW4qJ5AsZlNc7LqAuQwtbn2UzOZK1OOjW1hCAkDj094nFyV9Xv6CtWhx1Fgtvfx3IPU&#10;mSapyOWCGJBBJGfHRQY5JFtGLGRjwPr7TiNwarICv8+lDyKCVZa9K7t/d1Dvnbe39vYSrBrsPgtr&#10;1UkzwG9TLV41qWeoeeZxNBGqp+nk3F7W9rrVyrAHy6rNIrxsqLRumTZWNwlBi6KgkqtFS1P99LKk&#10;dTBE1NjmaarFKsQlSSCvqGWPU+pidRUAD3a+utQCqe3pmztFWP8AUFXPn0J21tv5LsLcsOxaKGlg&#10;x2Y+1zO6NyZKaaFMJhy8Cwws6BpzFNFIYorKD5DcnmwDV7diFTQginr59CHb7Bnk8MR1rT8h69GN&#10;3VWUeU3AnV+zaGuOA2bjo67I52cyu+P21TRGolMtFDHamqKuokaNSwYi6WsL+yGEJLI8gU1Pn0Md&#10;KWsSLUlfs8+ir9vdlTTyrmHrPt3ydLHidv4OJE0Y/HU0X+U11fLGk8jV8kBWNA7D93g3IPs9sYfF&#10;Yn0/l0HdyuBAAC+G/wA3QXy5Oh2FseHOwzmn3PloJIqjCRwMqY3HgSPBXvWwyRLUsiA62KsyE6b2&#10;9iFO7RFTvrnoL3ZMUbO5weHSi6JwmWPX1bFUU5psl2Nu1dwT56tMVNNNtTF2Wji0SoaqCjmnuwMh&#10;UObafd73sHhsP9Xl0W7dbSmQ3MmU9PPpb71zWSx+Spts7elhrc/uusigq8lLPddv7QonH8QcB4WF&#10;PWzRGyP5Pz6QfaSFiANJoR/g6W3AJVe3pzpJ6ddyTbUwMVbPt6jnx1RurdEU3io8ZgqKMMcZ5hJC&#10;ss1ZM6x8JI0jn8C59maSOGUMtFPRTLGkbkjLnpQ9nbgx/ZG1KfDxVGbotuy12IwmCoqZKeKjrtt4&#10;dwcvNULTRrV5CpqciqkR2Nx+oah7WRsFfURgdFN6x+AChPp0tM3WU/XO1auiajocVLV7XxGCwtFH&#10;USR1SLuSFKoTZClhkWpo6iWhW/rvwxFrLb3Z7jU3cuOmUBjQhRSvn5n5fZ0UfKZ47g3ftHoXY9Wu&#10;iKatzm88nj4pao5rNS4+ethwVCZSWhpiEMCqCESQXIFre7+KrtQdMrCaV6ObVbp2/wBcYrbmDwGJ&#10;qcDjMNtPb1JPFlY/vazG5iomP31EZiZo1eWqYnWv0H1sPbTSsG7BjpSkSmrE93Qgbk36uZpcZVHK&#10;NjcXtmoiyuXnSoap/imJSOMy0kdPR/5PUU7z8OpU+kfW/Hvx0SCteHSlASAyjHr0L23d601TgcFD&#10;WJBXT73z9JUYqONJUeOKYRy01dLGsTyxUliFZSyqBay3Hui045PV0wpBFB69G2rN+0uKwFHtyShN&#10;YJa+jxUk0PgbwrCy+Zm1CMxpTvEQF4B0Mfx7ROyxTkqCynyHTci1BPVVe48ngt89wd7/ACuztDgY&#10;es9uDF7E6+x+Q8X2py+JeTEU7UlKQ3latqZLlY3K6pWcLdODBNSgVYgngPPpJpDlqDhxPl0S7a2x&#10;MzN3Tu2fecFNFBV4zDZOSix0cs9HJT7jkVXp/M4k0w0RdHP+pK3/AB7MCxAqXqTTpIwIcqMnoQdl&#10;0MuGxm/dsFK4S7cirYP4vSTJV11VRwVEktNSSKqXkmxiKCC59Km1vdJlDoS1CB1qM0Y5IPQ+4am3&#10;Bv3a2MpsJX0ctJXbVlyWRrmrRGK2SPTFHTSxOEpqVZZFsX+sL/nn2UzylEqvRxaxmbCjy6LrNSS0&#10;8D7FzM1REuPgyr7TyFWkRmosmagzVeFyjfrkjpqhVMZJKyxEFfz7ukh0iuR1sxcVpnqBiYMfm8VU&#10;bLyVRWRTYpVydJIigN940zRNW1MvKQ4+mlkdm08gG5HHtp7gRUcHHTkUbP2UAYDj/k6TBrM1h66M&#10;VMghz+2qmKJJ4pFeDN42ISRzUZmIZZDPTzF4HY3cCx+vu8sytHrTz/l1pHdWK1owOf8AD0YjpvuS&#10;fZO5qSsirScdPKkjQer1wzBNQF/SrRre6H6EH2JOSubrzYd2gYyH6ctkV/ydRp7o8i23N+xzotsv&#10;jKtQaZr1cztXcmP3PiKPK4+ZJY5okd/GwYKXUEhrcalJ95rbVuUG62cN5AwKsoJ65pcw7Jd7DuVz&#10;t13GVdGIFR8+lT7M+g/1737r3Xvfuvde9+691737r3Xvfuvde9+691737r3Xvfuvde9+691737r3&#10;Xvfuvde9+691737r3Xvfuvde9+691737r3Xvfuvde9+691737r3Xvfuvde9+691737r3Xvfuvde9&#10;+691737r3Xvfuvde9+691737r3Xvfuvde9+691737r3X/9IVffQzrkH1737r3Xvfuvde9+691737&#10;r3Xvfuvde9+691737r3Xvfuvde9+691737r3Xvfuvde9+691737r3Xvfuvde9+691737r3Xvfuvd&#10;e9+691737r3Xvfuvde9+691737r3Xvfuvde9+691737r3XvfuvdRq+qix1BUZGpWdqemRndadFeV&#10;hZlGlWI1APYG3I9grnrm+05P2S63Kdv1FXtAySfkOpI9tOQr7nrmC026CP8ARLCpPClc/wAuq/e3&#10;d7JvDc1HtmhrY4MxlsTJ95HKJqiPC4WISxVUVY8V2pGfUBf6s4sDx75/cyb/AD80X0m7XzNrkYnS&#10;TwHkOuxXInKlhyhsW37ZtUQWGJBkAdxGCT+Y/wAB6DvLbv8A7v7ZxmHpqKCipMRGaSg8NRImh1DK&#10;clUQ8ySVdQADrNyqceyRI9RVRwB6GskgRHZjnolG989U7j3GMTtqWCqyWS8X8UzX2pqliF9MlQVA&#10;1GKnBJKjkn6+xNAEt4qgY6BF873dzRc9D0MFiOpetMVFj6d3y+Sd5qrcc8BhqM5UTmRp5xRz+umf&#10;7dSkVresGwvb2WTXf1c2nUfBGOjO1skt7cqY6NTJ8z+fUHqva1NS/wAQzFdSZarzOToIq8YmImuf&#10;7SrnCx02RmsksVQss3mYAjUoAb8+0N3OIkCIaDo82nbgf15KZOP83Ru3qsvgNlUm1oh/CsZ9q9du&#10;DLlooPDRyK8tQkQidmqmgVliivy4tYWB9kTqZ5KlanoWRyeBC41dvp0T2ryMHYG6JslXrUY/q/ZV&#10;FUxQypMsC1UkrA080mqyz1VRM7PITcheB+PZtZWcUZDFav8AZw6Ct/N4hfUcHop5FNv7cW5t05h2&#10;k2riqmShx33MbwQ160FQ0EMFFFKzTSKCgACiwHsX2UKxx1ZcnoDbnMJqxj+yB6T+WeuyNXQY3Fwr&#10;LLlBU0dLGlN5KXEYmNddZMGV/HBYW9RHpN/Zhq00UnHQTkRw4hQZJ/l0r8pTUGEwGK2xSwzrWNGk&#10;81KVLU1TXBj4p4aj1GKILJrK3VmJ5uLD22HBbBx0ciNUjVGAwOk9tWiFY9XlZqfIVdLR1T0ctcKq&#10;OIVWVKAkRqqnyrjwU+guxaxPHLyuBg9NiMknz+3pyydNlM3XU+1sBHGKfI5Boq+8iq1T5dMMs1TU&#10;SuB9uCjFVuAQWI+vtuRqj5dKEjAoKVPSmzVdQaYsdgHhhwm1k+3qK4QQGly9UNTST01RCWkYAxeS&#10;MDUg1f4H2kpqNaHT0pYae1cU6TtJWfZYvOZiWOamoXphQJSTRxq00tS/no4WmkdJKiSpOqXWoYIL&#10;AAD3ploSFwvTQWprpr/q/l0I2zcRVboqcJTxUtVV5Gp2xHXVkcAGmKmomdI3mqXYO8Txtcg2jVL8&#10;+6vII1anTkEJdzUcT0qt10WOaetyhwNNFNhMJTrR0mOj+8++NJqSioKLwPTn/K8h+3EPSfXdiRY+&#10;ym4etXqejT6dgaIvdinQ77bxv+gTr3Ew7mEOS7T33iMHuzetPCt6jC1lbNBLtXrmpaQpS03iol81&#10;REORMttBJVvYauJDcS+Ga1GehpYWCWNks8q0uHH55/b0o8lTRdedbVGHrJ6KHf8A2Ga3N7pp6Sue&#10;o81G0bVmL27XySyGrpMVjI5Y5jEXUmRXQjTx7U28K1Cp8XWpCwVmJqOiFmSPJbuk3NmhPVbbxVOs&#10;OIjip6eIZ7LQqI6UVVHJL5ZMNFHIZXUEvrRbDngVQoqwLSoboGXcjtckvQxDgOPSMyOGPa/ZmH2T&#10;mKqNMRHV4uXdmW1wUUeIxylJBh1pw0UrzVdIwBMSkEsL2IIJjar+mXcZ/wBX+HoP3rtdXkVupGkZ&#10;I+Xp0bPsrdWDwO48ngevjJUUxgpKKGlkjSWSgx+MpI6XG4cRx0qzJQmNdbqhId2vYe0MtZJSwNAT&#10;mvRmsaQLpUY046BPFVM8mTknmZK3MZ+sio53ptfmx0VOyCOhoIeY6WiWQjykgAW5Nrj2/ApGQOHy&#10;6RSGurUaE9Tt3b1rYRXbDw0ySYnEVrNumqxrgxZTLyGMQQR1mgeeHHubOI2aPV+AR7MFcOamnRdO&#10;fCB8+nbrXcozm9Ic7NTSVGxeq8fDHl6V2UUVQ88kUaiYyRhWhrczMGk02ex4ufV7dZ1jyT0TEeKz&#10;dvn0oOzJ58nDmNyZSiWozcRmy7UlHU1FdSvlZYoZJTSyapWhXB4ydI9cnEdtItYj20ZAWqOPVjEx&#10;otc9At1fs/H001T2bk6rIUOZwOarTXYuimNMmXwmdxTI8jzatZrsbWlZ4mQAFGuefbyPkNWh6bKU&#10;oKdCxktyxZem2/h8jIHmdI3+51x+bJJGDLBHqmBearC2Lk/S1/dxKAcrnq6LWqnges2czbxbfwlN&#10;XRGGlzGZpsDjI6OrkjiWjimaaqrK+lhsZpGk4AUAP+b+0lw2nVLE1GpnPS5YSaCtAOHQ+7e3waXK&#10;Ue5ZsjUY+g66ydBi5MdUqYsdlaX+H/7jfFUxW9M855UgMoW/u1nMvhspNW688DAgaelZuvsbOU2G&#10;zTQ5qsrKqvx+Wqnp2EsdZRVuQV4cZSUSi33ZhDOsDCxYtyefdNJEzcCT0nnUhSK8fToLt1YZ6j4n&#10;bE2UtJQY/Jrm8fu6pinEswr92UmRNStBHTodMklfjpkkctyHBdf8VorrU6sefSQqqRDSufXowHQG&#10;ysPufM94y5zVhMzsaHbN66vgM1XTYY4mkrZYauFv2akieRwimx0H+lvap5Vh7uK+fVIgwaRl06qZ&#10;r1KqPj7tTbG4d552irp6+o3BkaGsoxIk0PmrtwQCeZ6OnpmMVTRvA2p1sQSdPFvfmcSKGQr68emR&#10;CC5r8RPQe1PXma6kkwuIlmNTsXL0+QNEIYii1FBXNN/GcJVVEeuKGljlcmGIsJQRx7TMsVxXSaSj&#10;iPX5jo1tI5balTQEdFA3NTYqoky0ebqa2CLFBaZspR1M01VPQq70u2M9RrZpFSlFoaoyAXYA88e0&#10;xYgsKUA6UulWJAPUXD5iWmyD5Koam0NH/BxNEohWrORhSCWeSJi3lNemoOB6VvxyfbbDUa6a9V4d&#10;Zdz5SPF1VKJcLJeGnjjlipzqWOCFmWmmpKkrJHLSfarqhv642LKfoPexQgilD15YhqrTPSSWokqa&#10;Zsni3CyULvPUQMsiz1FFUAiOeNguhKiCQ2cAE2B4Fr+0jsdVeLjoyjhVl0sBpPR/vil3xUYepotq&#10;bormSGs0LjXn0xx6DdEiWW6tLMxH008A/U+5r9ruen267j2y+lrbuaCvl1it79+1Ee62cm97Zb/4&#10;0gJIA49Wq088U8Ec8TBopVVlINxZgD9R/r+8r4pEljSSNqowqD1z9uIJYJ5IJlIlUkH8upHtzpjr&#10;3v3Xuve/de697917r3v3Xuve/de697917r3v3Xuve/de697917r3v3Xuve/de697917r3v3Xuve/&#10;de697917r3v3Xuve/de697917r3v3Xuve/de697917r3v3Xuve/de697917r3v3Xuve/de697917&#10;r3v3Xuve/de697917r//0xV99DOuQfXvfuvde9+691737r3Xvfuvde9+691737r3Xvfuvde9+691&#10;737r3Xvfuvde9+691737r3Xvfuvde9+691737r3Xvfuvde9+691737r3Xvfuvde9+691737r3Xvf&#10;uvde9+691737r3XvfuvdclAszMQscal5GJsFReSefqf6D8+0t5dw2NtNdTuFiRSSfsHRhte3XO63&#10;1tYWkZaaRwoA+Zp0Vju3sSs+1p8VgpZfLU5Ojw9A0ETztLX5AyRrTRBGVDKrAu7N6URSx/HvAj3X&#10;58ueY90e2iYizViFHrnieuuvsB7P2nJnL8F5fQKd1kAZmPkKcB9legfG2MHtB5my2QjGc3OC+Syd&#10;bpSs/ZYRpj0TmSOh86MUDEKzDV+fcU0+BAK9ZFiIKpPBBw+fRS+zt20+Uo6jGQyrW6cmuI2+kFNJ&#10;QZDJZWeXhrRhpJ4YI3HABVuRx7EFjZgxqXI6DG6XwJaFMDpQdLdVYrFxbo3Nl6yh8+1qSeaSuLSQ&#10;rls8y8bfoXRGS1C/qmuBZhpJ963W6RdMCEhOk+12BZTM+T/PpP1+Tzfam7jU5GrknwmKmplnxtHS&#10;yRDU1ItJjhTh3GgRF2kk9QJNyov7L0eONCx8+j3RqogWo9OjX9YbWw+w9v124dy1dTkMpm8tHSVa&#10;T0/jSQwxQNRR0J0NKsoldg40tYgkji/sluZlZiAa9HtmhCVb4v8AJ6dA12dmJ91OdoYqCmpKWvqf&#10;JnnFUHhENzUQIJErDTfcR0trgjUuoKFubFy0jyX63euVUKOPRTu3GyFamM6P2dO1I2WEFduDJRp4&#10;YcbjEDyzVdW7XElPTUysUJPqk4HqPsSWcIYVqfzA6Be4zslYl+Nv8Hn0iqKA5CSnxOGkiTbWIiGK&#10;wjlG01ONoYzJXbhIqdL009bIjuQpOr6f09n8XCoY6egvOGyoHUXaKLkvvMzRaaGpzU8uFw+P1xzT&#10;RYKhqf360spVGXISISbKeDY8+9kqwJPSSKGj6yuesOQRq6vyc/oqY4VEUEz2jenRtSzVkZEiIrRm&#10;O1vqOPp70AAxoMdKGGSCOolasFDhqan0SY7B0VO9XJVGZJnR5ZI2llVgULVknkJvdjyBcgAe7qdW&#10;Dw6rhFJIpTPUTa+WhykU2QdZfulpXxmGLsDLI7PFQQZOtjVYlkXHxSSyGQC4A0gfW9XBGK1r1aFl&#10;kBYY6csrjGyDYrYeOr6PH42mmpqvcuXQ1MVO6C09cZGsJG0+Pxq1iw1XA5t7TVzxx09oJoB1B3PV&#10;VG7GyG2qGskWgx1VE8zReGcyzTJ4U8NQGR1bwBlQODpA5UfT3ViMjrwUa9BPHow+3qisxlTs7G7W&#10;8mHxu1tkTz5VE8Uks8cCmnNJlW+2p/FPXiRj61e30AH19priZdNCMU6OLSACmlehk6121ST5+Dcu&#10;RqY12/g8dPn5aOWpVVy+QmIixERVlkMK0E9i5UluLkew7eXZjGD+zoRWtmHYMy1PT7FQYze2Zl3l&#10;n8jkslhMZWVsmGpchUTNTy5xY2+83I1TpZ56SlVlSEspCCMWYDj2hQmNTJIaluHRwYvFkEevsAyf&#10;ID5dF83lncZnMJuqSOuklo6qsrHqK+UzTOu3o55zUy1Bdo3jbMZSnjh8yknxhjY/X2ZQAtQ0o1Oi&#10;q/KoCq/COgHq6+upMTFuSugo1xalqLE46laJRLOscHmyFKrKaiSjhDaQyuQVXkAn2JIGVgqsfy6B&#10;942l2xjp96gxFFS0FdumqVazJKJ6ik/iEaLUZHP1fkEczxOqftUkXr4uiC1ube1zOMhGI+Xr0W21&#10;tpkaY/2h416zVuVo8XSVdRTTpW5+oinq9z5pZTPTJVTOUo9vYJEvNK7EjUQV+p9pkUM2ePSuZu0D&#10;GOmWatyGxcDTyCQt2RuMu+PoYUIqcVT1a6RWVobTGAFbTESbggm3t3Q0hCIaDz6L5qKpJ49IHeVY&#10;+28fisRjqv7/ACGVglqMgWjDV1Xl65ljmpVPB1LNIGZr39RA+ns3ggSoqaKOia6kIUquSeh92Tt6&#10;faWyNsbXpRNX5DO7jize8qRahDSZGVDMKDBuqCzjF6YwVJYM8l/7Psqnmq7x6ewHB6fgt1FuoC/q&#10;Nx6Gvcu2qygwU2RmgOPxK0dXDWJTus0paqfSI3gJ1VDIzBlF9LKoBv7ZEtO3iOjBdtk8LWEx8+PR&#10;YqKSfD4ytpqUzVrRZxIXDllqZYJwPEqUwBjEMsIVC3Olhb2+sseRXpC1oa0Yd3WWUJld+5vGz1Uh&#10;pdpYKmrUDUSwzU+TreVieW4WPxRXUEHkX/r7cEwowDdaW2CvSmenTET1Wa3BjJJqqkGK25BOcYKk&#10;hA1S6l6mWok58YEQOl/x+PbDEFaknowSIChIz0I2IqqSTC0VI87Tydt5mfJxUcLpUz0+DwKS0lJP&#10;VRSnxpNLNG3jIsShU+7QgIpIzXrckaHHl0lshufKZ/e+FwLVL46VMpLH99T1EUkNRBtx0n+xqmZy&#10;sUstMiqn09Vz+D7fByGpnoqmjqSFx0ZYZ+m3btzdWJraWKhl25uvaG48b9lpXJwPNLRgfbeQpT+B&#10;qOlEDhSykMARx7WK/kwHSAhxUUrTpWdHbxyNJjfkbk4qWWgbcuL3DUVtVXwtM9XSYmkraLErNUyu&#10;EElQoQKxKhGAVfp71ch2QgCtePrTppUKqTrGeu9v9u7moNmdEbgky+IrsjXT0EWRxtVQ1FTlp6Ok&#10;ojSVMODEXkEjQVb+Sd5UA0KNJ591t4khXz4cD1SpVwVFc9HU7Hpcduvr/btBLGMhGfs9MeFIVUly&#10;czXrKqj8SveB3s5YoVF7X90ZgZNUa59elrXGvw2P7OqcN+Qmkz24sL9rHFJs3I18dWJvuF/i+Hcv&#10;T1lNBOsMQmpaiFtUJuFSVQfdJWJbVpz0YtpKhkJqR6dAWI2wOSixM+Q+621koaOv29NkFR/JjPMl&#10;WkEmS8g05fB1arFKi8mw4sbe2R28Bg9JKGoqK9CTgcjkZaLPbW3DT+Srx9bGMVVoFQUlHUuGiZ52&#10;hJlpJJmjAcHSgl/2zTSlNYAFeliRswwM06bMhR1uPyH8KqKiWgljiEtBEyx+GdnR1q1pH+7Iko3m&#10;CaSAxAve1/bY7s6u49LEBXiMdQsblcgqeWgqXgyWJnjqIPuHbVDMkpkaCLQ66I5Ap5B+h/B97hZ7&#10;WWOWNjhga9VurWG/tpLeZQVYUz8+rifiv33jt/7dpsPkqkrm8fGlLXK7FlNQBYPEZCzCOQDj68/n&#10;3ln7W87x7paJtl3J+uuBnrnZ78e1s3L+4Sb1t8H+KOxLADA/Z0dZf0jm4twf6j8f7x7m3j1i6eJx&#10;1y9+611737r3Xvfuvde9+691737r3Xvfuvde9+691737r3Xvfuvde9+691737r3Xvfuvde9+6917&#10;37r3Xvfuvde9+691737r3Xvfuvde9+691737r3Xvfuvde9+691737r3Xvfuvde9+691737r3Xvfu&#10;vde9+691737r3Xvfuvdf/9QVffQzrkH1737r3Xvfuvde9+691737r3Xvfuvde9+691737r3Xvfuv&#10;de9+691737r3Xvfuvde9+691737r3Xvfuvde9+691737r3Xvfuvde9+691737r3Xvfuvde9+6917&#10;37r3Xvfuvde9+6912qliFUEkkAAfUk+/EgAk8OtgEkADPSA7Q3lidmYOc5KoenggQT5SZNAkCFgk&#10;VNTMzACokdgF/wBf3i/70e4kUXictWcxBp3sPP8Aoin+XrPT7rfstLez2/OW9W/6AzErDBpwY9F4&#10;2Lt9sxU0eby+Pkrty7ly2vbKMZkXBY+qVolZqZGeF6+aKS0so9MSxt/X3iOKo7SzSFpWJyc48uuk&#10;8USCNIIBSJRnHE8f2en+fpG9sDFUGSydBLUTZqoerloKjML9tA09XSXWuytL5XDw4nFlDGrAWLA2&#10;Avyq29PqJFCkEk/y6S7kPBgGvA6I9FT57cW9aap2g8hy9Dkzg+vwY0jqqJaiNkym5qkyDwzVFZpe&#10;OFJACL3HNvYnbRAhqaEdAfwXurgMR2k46G7d2Ti2dsyh64xtSc5nninirTHLTKlPXSTfcVT1kSOs&#10;wrjUuRqYarC1z7DtVu5Xqc5z0KIk+niUac/4elb0V1lkf8jgSWKcGspvtsRZ3lrclNL+7WVs0jMq&#10;09MWsoPKhSeQLe0l3SMARsDTpVbqzVaRc+XSh7d3pW4mqzD4yUDGbYmmw41Uyfw+rzzLLFmMrAqy&#10;FJJqINJpYBlBAFgD7JUcSyMo416OjE8EYd1opz+XRdY2FJs+PfeYpqeppaqKonosTTaaOsrjV2TG&#10;y+KWOmSVaoP5m8b+QRsPSbcm9tpBCHj0UXk2oF0PRU6WsqzmNyZiesnasraOKXeBxuoUdJFUTywY&#10;DbVCK1XlRYaYa5WNi17HleRLa93aDnoD3TL47Ord38vkOPz8vPpszlar074WiVkyW55IqIZGkm8a&#10;UWGp9MmRR6a4jiadlVbq1rcafZso4BeHRRK4BoePU6jNBjaeqqPu0oaOkonx1JINcYpWRgrTyyJG&#10;JBBUAEWS92N7e7cDRTjqyBdOpj0yTY7/AHAQZKbJHHDNZCeorcdFBLJ9vt/GEfuiaV2qaiorhfQg&#10;0lvxe9vejhSerEEivl69Ibelfld05bbOBpqmniXIRUc/2VJB9qKWOdYoaKSeFl0SSCjiBmu36ka/&#10;vaKXXVqoQOHr/q9Oiu4dpXjjVsVz0LWIanp13RkYkhrRtnGxYrCU2OpAkDNRvFBJWMPGIHjV5WkN&#10;7XRCRw1wzrdvjNOjRI9K0AwOHSfinp8DtbK5Wq+yyWZzIliWpkEl6FmaRIpIoNUbGSSoJPqLAogP&#10;5HtknFOnAWQE07um/Y+M8qY/BNTJBRVi1mZrqy0cUi1NGJmjM0/oeKN1iIVrgKxsfqD7bY6QT506&#10;rAmp6qKHo3+Ex1LP0/R78qfupJMpARkMhJRq9Sds4esMPhp0EjT1YyVYQsb6tbH6Aj2QXV0S2gDj&#10;0MLK21IH/wBX5dCVm8TuvHddbZ6/24tHgdw9p5SCr3NNXrSBdq7ahj+6egNTMvlWo/hXqKxLdZpA&#10;Cbj2UylTIM91c9HqQPoqv2dJ7uDN4pMBidgbeeTH4jcMdRiqOTF6YMpT7Wx0cNHJLHHFHE8b5WdJ&#10;DVOSA8btYc3DcDeJISwqB/LpRdKqwlTgsPs6KdmslHWY87WxWrHUc1XjsdVy1MghpafD0sfheesG&#10;gPFS01KWkfkNcn8H2fQKeIWvQRvHZarqx0Ge6qk767H2/svZpU4aWrNBtw1KehsZHBTPLmZXiBSk&#10;p6qZNek8F3Y3sbexDbRxLH4ko7ugzdSStPHDCag8fl/sdDFvEx4QUux9pRw1aQFRuGonkeafI5xy&#10;0UqUMiW8dBC1lMikBVj4Fh7ZEplk9F9elcsQihCr3Snj/sdIvZlNg9p4fdu+MzF/E9nde1Ei0NLB&#10;Vs1Vuzf0xtULRFw33lBh5GCErdFC3PPt5nMa1RKivReEVdZLHQv+HpE4fLZPdGYyG9NySBldHnrl&#10;riFqKOML5qSKjmBGmOmiIGkA6j7Mok0JkcePRS9z9Q7FRRBjqXtuiXcuZy++KinqmosBC9PtNhCZ&#10;aaszpVGVHvfyvTgrITbj6/X3qWfQGUH/AFf6sdMrEGdZCuQfy6PT8aNm5bM5PaFRloY6bExbjyFS&#10;0wSOtkaqWjmr8jGZWJMTq0oQXH1fj6D2VSzxFaMfLoRWMHjOtU7T8ujRdg7QjNNU6VoXp4YYfMVj&#10;vR09E1RT0aTOklmlmhLCQKBwzEH2Ry3TxtoVqKfPoRfRBM+XRBd57Vagz1VU0buKPFNKiIy+Hyzx&#10;MpecU6EOYnTTxyRz+R7MbZ1KAK3RNdW4LllFOg2daajx+58w0qS1u4qqljqKVo28TUeOQh5mqHAE&#10;kPlUqVFiCOfr7Wa6f7HSBoqVPn16OneTbs5LRw1NXPDi4oqWJmmqKnLFRT/boECMI4fx9Lce6+Lq&#10;wePTYFBUjpRQTRUO84amJzMu0sNQYGnx6xrSuJUgYSVNGYhMz1kry6nUlQbfqt7eRiCtR1R1qSa+&#10;XSf3RB/B62sz8cEMmUzIipYm0ilRkqy0lTMJSb04ipS4YEXYhj+fZgvCpHSKVQScdO9HVTtUV9d9&#10;5LTtNmdtVkkYkmhp46ShkjY0SBrl46gIul0ANxx9Le7EsCOHSCVRWlMdDRjN1UON6b7oyNY8VBSZ&#10;rH5GlqfFHUR/cSzTGqXH0cbSfblaxXbn063tcC3L5cMFz0m0AKRTHSQ2vudsY3T+PixMGWpYdsQw&#10;rDKXjyCVdeIxCmLLSxutX4pD5EKcab88j3ZmBrT06oiauC0H59WebU3rQ0e9NoLFQK1LLiJ8NXVj&#10;0olpcPUUEJkLTu6ov3KswIcpoYfUj2kExiYEgkjj1uSClaHPHqo3Jb7i7M373DDTVkck20s7l6FJ&#10;Y5YIznoI6yX0xRFGiV6Z1tZNR0mxI91a4jlZlUUA6Xbc/iqTQEqOHr/h6DXb8+MzmNrIqqKGly8F&#10;bM1JrlGrD1GlYfJTq+pGpahyEcBV06g2kWv7Y1EGnn0uMQNHApXqdSVaJAlTJPU0+TpknwcoEQkk&#10;iL+JWVo5fJG+iWNQXOr1C+kC59p341pnpRHQDqfXyyTCioa1KrzqlPPjcnUsk7tHMnjlln5unkkC&#10;q6goqW+mrn3oVOBx6dKgmhOekfuN6qkyS7oxdKSpc0m4KAyMImZQsUtS0PhaQxIiqwYWuTwebe3Q&#10;4KlStPXplmZWBWp9ehd613xUbEz9JuHCTSikqVjFdEmqKnkb0kAoDwsV7qRZv9b2s2Hd59k3KC7h&#10;kIof5ft6D3NnLlpzRs9zY3EQYMp4genV5/TXZeN7H2tSV1NUJJWwQxrVxB9Tg6QA/JuQ39fedHJ/&#10;MltzHtUFxG48YAahXrld7k8k3nJm/XFnLGfpyxKn5dDB7FnUdde9+691737r3Xvfuvde9+691737&#10;r3Xvfuvde9+691737r3Xvfuvde9+691737r3Xvfuvde9+691737r3Xvfuvde9+691737r3Xvfuvd&#10;e9+691737r3Xvfuvde9+691737r3Xvfuvde9+691737r3Xvfuvde9+691737r3X/1RV99DOuQfXv&#10;fuvde9+691737r3Xvfuvde9+691737r3Xvfuvde9+691737r3Xvfuvde9+691737r3Xvfuvde9+6&#10;91737r3Xvfuvde9+691737r3Xvfuvde9+691737r3Xvfuvde9+691737r3WSSf8Ah9FUV/jMsyxu&#10;lDTg2eoqmFkROGNl+pNuAPYE9weaoOVuX7y6Mg+sZaRrXJY+YHy6lv2b9ub73F5x23a44mG3K4aa&#10;SmFRckV4VbgB69Er3eKrtHfMOAr5Zarau0JTWZU0YEgr9wSES0tDK86rC8dA0IJ1AgtYHSBzzx3j&#10;cbneNzmuLiUuQSa+pP8AP+fXablnZLTlrZLPb7KBY4ggRQRwUUAP2nz9ehL23k85TT1+7o55aalg&#10;mqtr4Klji0VUdR4C2YyyygCA0dDSSJGNBJMhb9PspYyNLqQ1b06EqRxQxAFqt+3ohncm7ZMPlctH&#10;Q1dbm9x5amXEYz0g0+P2/wA1OUMNDI0Ykq20eR5GYI5I/ryI9qtooF8cmsnz8ugjvl+8lz9OlNHy&#10;HU/pzZea29tys3xloaWjrIHerxOQlkhZ8ZRSJJURQSU9O6xzysrG8YZm1N9ePbe53XidiPUnj1ax&#10;tlRAzLx6btp7ezO/9xTbhr3Hg+4knnro4Y2hqaos1opadOfKOF0rp0j6c+0NomhH8STTg9LpldnR&#10;Y1rTy6PFhKdOutr1u76YCJp6JsPi0dGp6mmzL0csctdj3cVLLFTzOHWI+S/0JFyAVzMrOdB8+juC&#10;NVVVmIqB+zogO78ZPvLO0O0nnllo6urhzG45oow8XkeXy5GesWnSAR6yNUgDhVGk/wCHuttCI5Gf&#10;SKnr24XJmiSMGqj/AAdBf8lt4VOKWiwsFPjcfjdnUNLllx0FUFmlqKmOOLBI9HHrhaSqUIUj1MDH&#10;6rn6g62+yaa48Q/COPQS3W7WC0fSO7/UOgh2Dty1JHltxKRks5uiPcuUT7hkw1XJGzJiqSSHS8LR&#10;JWzs1lKsl2/s2PsUPDFC5CnHQTt1do2eQZPUaeuqM1uvdeSUwnFUUtPt7bs8Q8LoYmJybCO5aWla&#10;RmCc3CgX+vvXjOCQPh8uqLC80rGlIxX9vWfN0+Pkpcds9KKiq4MnUQ5HI1UfjlqKTGUjhpppDK8e&#10;mM8gWY3J91D1JNc16XtAiooKdpHSby24KvcMkld4FO3ZJZMHtvGqFjjosHhGEQqGlS5L5CfUSxAA&#10;02De3VYv8Qx0kaoRqfCOHQf7Pajnrd5diZyAnHYuil21tTFQQyO+TzeRD0tLUU8sQtF9m6cF/VZ7&#10;8i/txpgigKtT5f5+i+G28S4aZuFMdDHFUU9JX7N2eLU9NV5LD4zOT0wZyJ910kS5mOUppl8OIpag&#10;Kwa5Aib/AFXtKSSaE5r0cBQKCnTLvTDGl3Ti9mY+kjMeLyMxrKmVWiiq8fSTNRU2Sc6NYpGEB0EA&#10;HSL8m5OqitPLqkiVAKjGf9VPLp42dt+p3LWZuloXgng3JXU21Ya2mnRmx+OWYfxfJiJl0qsSIy8e&#10;oMCDbj2ivJPpkMjU08Olu3Wyy1Tgx4/Z0cemgh31ncB1jtWWKs2r1ZRYrce/Z6lpIaSeroZTS7Q2&#10;zTQx6A4lqI/u5xyfpq9hWS7glZnWT9T06GkEZQIkI1RrxPp0vcniaqb+JQ7j8UG7dw5iXIfeSOBU&#10;YrZcbRvWnGRPqQR1ksQ9a2YkAe2CGodY7j59GAIxTh0VrsjeMEeVibbFZHQZjI0jyZfck1OlQNr7&#10;Wxk8iK9GZFYUuQyaxBR6TddRtc+zGwgqxNaDop3KYVp59ATul66XDSUqo1Vl97UcmTzk+QeGKPEb&#10;PKl6jNVOoRlWykUQiiQWYf059iCK0pp0sDXoJ38x0tUVJ6W3TGGxfTfVu5e5M3SJlKjdVFX4baKV&#10;SrDW5N6MtBE2Op5QTBhpzCsceizMyE39+u5GZljiYeD5+v7Om9ttTawTXjpqYjFfToKKWhzWQr5a&#10;pXrqHK5hKjIERBY6bCYiaGVa+epmlY+GaQzaYA9ieT9B7cgXQoA6ZekzsyAqx/1V6SeRrqjKR4Lb&#10;eGhj/uztcyUmLxH3A8EssjM9fk6qQFRLUVNQ5aQ3N7f09mtrHgMox5dE19JRTbxiq+g4dY87jpqq&#10;Ck2xTSQ0MlQjzV1cZNENNjIz5JmduGGs3CkXJHA9rJOxaE56JPCJOgLjocdh7bz9VgtqYrDww/dZ&#10;iPIz4SmpmhkliwuPHjmzSxCQg5Or0khZBcJY+yO5k1dwbI6O7SBpY1jIxXFerYuj9iUNBXU89HLR&#10;5aei1SzwUYDQ48Y/DY6nqkyFOEIp6+SVmd5LESNbn2SXExatPi9P8vQ1tbJUjQ8MDoZd27bx0mGp&#10;USmghV69Z6m9QpMFLVEeORg6P9xHHNHrZSSQpuouB7J3unoVan+UdGy26svrUdV7d27LoMLQZeeJ&#10;ciasSZCpM0swqYJzIXmpWgmZ45RBUzOtme1gAtrg+1tjNpbjjotvLErGXAzXolW66GNjh8LSon3D&#10;NTnJ06zVEkH3E5WtqAZzIqwh7nUijQf9Vc29n6SB+5R0HZ4+GKHpWUTVWNVairMSU9MlXlY46MBx&#10;G6Lop6dWlkaEeOMeVUKhh+LX9uqCXJJqK9JGXSKUqekttuCSpoJchU1Ynr83Ws8U8unSlPJMft/P&#10;TSlqhmSG7MbgIRbn2tUagtOI6TUYE5Br132BUx5StnxGLroa7+E1EMcYLhsfWrUQqtRVvTAmpopI&#10;UuqSsCxsfTb6roFYq1ekU1CeOep9ZrGEYR2pUEuLho4ZDBVzo0CujeJpkTzDTYj0AL+Te/vUhKjp&#10;IwqaDiOlFuWnal2PtLaVfVXg3NkK/LVtMKmR0SFpFFEkxiMaQyhGJkX12BKgm9w0k4LU1Cg6TvCW&#10;X4qV6SO1sk+f7L2VLIiw0GEzlarVlM804kTDRI8NQsEzpLFSgKQ0mklSwI+p9u1ZzVcAdNpEQRRs&#10;dGireyzSQbp3FFmqinnp9v7nigioZWhhkFbE1NSieGwjtCW5kLqSebj6e9NJRgQ9B0ZC31RMzPkD&#10;qsXZueqsRjavNwgnK02QqVq3La/PHOXklf7syymR5WFySQ1/z72QHUmmeiy3Jhc6TivQiYic5MJu&#10;vFk3aKCrztHTTkyvRVTELWRRBryU8bxsjlWJQ/UXt7RS1U1IGno9hYSLqB6EynpaXMRRQ48B50E8&#10;0cLs8ktbTLD5CYFCp5MhCReQcnQvPtNqB4cOnzHqHCo6ZcnR1rY+GGWSf7qhrliMMgVoJ8XOsjSW&#10;JLyNJR1VtPC8kEE+91xSvHrdDivXKZaDJ40VdTVu82PqYsdlft5GhnFOyMaeujsqCZonQLIHDAg/&#10;4j24Hrg8R1p0Boa56YsbVV9FWVGNnlhcRTyRwrI/kV4XXzU8kYFlVHjPrHIv9PaWXNW8+rD+GmKd&#10;G5+NHdD9ebgxsNfkEio6uuWnVGkcU81C72qFb16Vlpibqv1A9yd7c84Py9uUIluD9OzAMPKnUGe8&#10;3tjbc4bLcXMKj66NCVNM4FadXjY3I0uWoKXI0UqzUtZCk0TqQwKuoYcgkfn3mxaXUN7bQXdu4aGR&#10;QQR8+uX24WNxtt7c2N1GVnicqQfl1O9qOkfXvfuvde9+691737r3Xvfuvde9+691737r3Xvfuvde&#10;9+691737r3Xvfuvde9+691737r3Xvfuvde9+691737r3Xvfuvde9+691737r3Xvfuvde9+691737&#10;r3Xvfuvde9+691737r3Xvfuvde9+691737r3Xvfuvdf/1hV99DOuQfXvfuvde9+691737r3Xvfuv&#10;de9+691737r3Xvfuvde9+691737r3Xvfuvde9+691737r3Xvfuvde9+691737r3Xvfuvde9+6917&#10;37r3Xvfuvde9+691737r3Xvfuvde9+691kijaaRY1+rHkn6KByzE/gKPbNzcQ2lvNczuFhjUsxPk&#10;Bx6VWNnc7jeW1jaRF7mZwiqOJJNAOg33xvuq2jRZSshn8NbUS0+C2XTlI2+9qqsMtXkH8kcixwRr&#10;crJY2I98/wD3c57fmjeZnspaWsZKRj+IcC3Cg/w9diPu5e1MfIPK1tBf2wO6TsJZ2plfMLXiaeYG&#10;PXoH6LHZTauAx8EQphuLcGQqJIZ69i8FZU5KXRUSzLqid4iJW1sW02PHuI7dvp49H4v8Pz6yXnVb&#10;mbUaiOvWfd2RhWnemoKuobbGzsaq1JmlMEGUqYUkeqrDHFBAFTIVrF47gsBYEH2qs4prmYIONekt&#10;7PFaW7ynD+Q/wevREV2ZJvjdVbW5fJT0lFnpJ0wC0/jhqqTbuMjP8bH3EiMkoklBUIAXYG4GkW9i&#10;C7eOCHwYm7ugTbRzXVy8zjtwejEb5w1PRbUwmxaV6/IYuf7SkmhpamkkqpZaoLWQQVNY6U8ySRwu&#10;rE6SBEukn6j2TKykjOehHGhCg06WOx9pYzBJqx6yDG7cxz06nxwwyHLZELHNUxxReZZWt6YyD5AP&#10;bdzMqRsAM9KbaJjIGHz/AGde7u3/ABQUm38LPK6UOHoA81HJ5/G0rerXFEFV3fUSHKsPVf2UQGVy&#10;DMKJXFOjJkjTWy11t0XDDbXXbGx8l2Nuashp5KuryGVFFoqLtRUSzS4igj8ckjeGuqWjDMRp0sAT&#10;7MAQAq6TWvRTKyl2Ytj/AC9V15yqrM5uNKfNRifMZier3DUrUKESkdpJxi6APTcSUOHgI8cSMEVg&#10;hsb29iq1UQxRlTSo6B98wnkkUivRjN2U2J2Z17tiGJIpqqj2yuQyMYHmjiy+XrTR4KiSAHVHNZnl&#10;YyXu6i3A9qUarHOeqyUjhNBjoI9obcSCWqpnkp1xOLxFTn8rXr5aR5pw/hgpfGWQ1Es9U/HAJt9P&#10;fnWhNT0kt1oCaefTKtRUwSkSYsz1GeMdL5Iv3JKajguDTrH6SqyswLLfm3vy1FPTp9yx7SK9MnY1&#10;euJ2xNQYagaFsnJRbfx0MICukzMwqamm8nr1Sl21qOARx7cDg9tMcOkNwpSJgAST0rtsbRpMThcJ&#10;gqupmg2xsvHjcGZSIxGvym6qu4x1GVlLM2mWcahyvHFifdCwFVB4dKY4AqoaUwOpOGpcjltx5nNU&#10;rfaDB46ry9WjwRE0VZU/taWdLkvEkxVSP0hT/h7ox4gkUPTirkeZ6daKBd9bLy++fuDj98bLjj2t&#10;uSnpWNRJmcFVRvHtmuKk6jorHemmZRdI1R25PtyOmn5jrTKzSEgUYinQw9W0GD62wsuRyTUNJTbb&#10;xAjyTPTO89XK/lnrzjgbySS5LL2jEoBZkH+PsJ7vNLLIYg3av+o9CzZbeKGEFkBr/qx0KlLPT9c7&#10;Hwu2meH/AEgdmVLdhbxyuNgAlx1Rlqwz4fbrq7eSRKLDGMyBf0sbcew6IEDYw3r/AJOhODDBCyxo&#10;o1ZPXXZm7Z+vcUajcrUW5M3nMdVVMX3QeKpxO3PEEoaYmkleop5TK2rQbL+T7NLaGWSRVOeiy6uI&#10;7eMuwIFPL/N0TvYeOm7Gy1dkczXz47BU7Y+thLNHTLmKalq1UYuar0s0NFGkbEyMNIBsTc+xJ4cc&#10;CIK93+HoJy3Es8zMRSLy6b98zz9tbsm2ttuijhp9wZqBMnm8esyVuJ2dhaZEyoqPQ0P8NCQsYidE&#10;b2vfke1gZo4hI9B/m6QXCtdSC3jrQ8ep2+NyY7cNTDO1W8fXXXeHg29tzHoJXpZsbinamoZIKYSE&#10;yV+Sqmaay6ndntb2kjFZGkJpXpdcOBDHAprEn5V6D7M7hraDF1eKWpqcbkMvT+TcFPCDTtJQA66O&#10;iM7eoyqpsV4VXOk3B9r4VLMB5dFNxJojOmgJ9Om/alC0hiqjS66emanpcXjqcLLNkchUzeOKmVgV&#10;MhSQs0rXAXSbm3syMixgLqwOiURa2qeHXHLUU+4ewsbtGg+2mFFXRTbqrJJojFWw0xE1RStJEyxr&#10;QUAuhVGPkf6+2Z5ahiCaKM16adFNzFGtK1z/AJOrE+l9p/xDIVG4KmlLU2mgxW1qJYXp6WGOB2NS&#10;rZGJmqVhqKeMLoRGXxsb+wxPfoQQvxZ6FFvbNHpAXt9f9X+o9WWdG7Qalmyu48XC+Nrtw089fX/a&#10;NcWrGb7OMIzprp46WKP9axlWQ8fQAhuJn1EoxrToUQR/pgeVehB31tyaHDxyOkshlmolQyUr07mQ&#10;RuZZITUlEmiQ/TSTqH0v7RSF2TWg1Hz6MLdKkKT1Xb8psYsWExEEsckEtflYI3SmY/eKIb1aVSsZ&#10;gY2llGho9OkqB/j7VbZc6ZdMiUY+Vet7nCBbE6cf4f8AV+3qtaoMtdnszWQPK09XkEx9KadI2kRm&#10;ZIfLLTSmWnq/82bFXuLgm1gPYvjZgM8OgVLGGPDh1M3gs9PSyYuCMJPPLFGYYiAUkYKJI0WoqJmD&#10;NGnq9Y0kmwt7VR5zU9IZ0ADU4U67psYKOtgkhVqVaDC1OdysTvVa4BFEVpmimifSPPOAtgPp+eeV&#10;8YFVrnoscAd3Qb4l1yUuXyVaY4J0x01fTLCsqmvrnu0NEq+OM0shRxcubhQWC/gmiUVfy6J3YySk&#10;eXSix+SrqmiMU9I4qEq4oIwAsiT1BRI0SnLm0kQEhDEWBtbj8UqGBBI6uATXGelFuXIBt5ri6dpp&#10;cdtvbMeNQR06/bvlWeSWpEcMkrhWpmcaZAxaXV7SadTVAAX1/wA3VJFFDjpK9SQGGfck9TSrUT0V&#10;FklxtZrMppqrIqiCJtOtVllYllJa4PB/Tw6/alQ1BXqtnV3ZCtQOlRvKqSDb2Rxh+6pKjO4P+G5W&#10;SmkFM8UNNaaRWc8FXC3ZrarcX9tNpNNWR1a5rQqp+2nReajbGDxGDxkNPlI6x89QVWUp48clQslP&#10;TwqY4xJ9wqxeN3B1OrBjzx7WRNAV08cdF2mgqPPpo2puPI7bFLSqmpoY8lSsgtplx1WwdqBtQJaG&#10;QEkD6AgE39sPD4v6YSg+XSiG9e3KjTVa/wCqnz6MLFSRQ7Yxm+9r16z4YxtXyVC1IkyOJqIxpraK&#10;an5Mc1JIjI44DoSRe4Hsjk1RSGM+XQohHiRxzqawsP2faOlhlMGcpBVV2NkeSoyWIoKuCOAQNTRT&#10;SUKyyVFNNEyiMV07AaCdSH+vHvzSEMFHShrR2VtAqOgbxzy4zJ0VZI6ijrmqMVWiWAVMEonVhNE0&#10;DLeMxMgAZrH03Bv7dZqAFuJ6ReGRQN1Lz+FjqNf2MjCOSnJo66NvA/jhl8sEtOpu0hj0FSrEkg29&#10;++IZ49NuunyPUfG5WLw0uQ8TSjHyaMxcJrp6qIenIQILFPLEfWtj70uCpXj1RtMiNG6BlIpQ4Ger&#10;qPhh2kuc2fFtHK5GCrrqEJUYuoSbyGsxdW5WlkJP5gKiJgPoxHvLP2X5xt77bzsFzdA3UXwgnup6&#10;Z65+fea9t32vc4+a9rtCbOUaZSo7Q46PR7nvrEXr3v3Xuve/de697917r3v3Xuve/de697917r3v&#10;3Xuve/de697917r3v3Xuve/de697917r3v3Xuve/de697917r3v3Xuve/de697917r3v3Xuve/de&#10;697917r3v3Xuve/de697917r3v3Xuve/de697917r3v3Xuv/1xV99DOuQfXvfuvde9+691737r3X&#10;vfuvde9+691737r3Xvfuvde9+691737r3Xvfuvde9+691737r3Xvfuvde9+691737r3Xvfuvde9+&#10;691737r3Xvfuvde9+691737r3Xvfuvde9+69106yyr9nTVAp6quDQrIY/IY6cj99gLqAzrwDfj+n&#10;uG/ejmVdm5Zm2+KULd3Kn7Qg48Osnfus8kf1l5/g3i5hL2Vh3AUrWQ/D+zoEd3U0m8+wsZ97NTxY&#10;3ZtHS42nBiMVFUVJACvUlUAmSy2kt6jfn3z0mvluZXdsAHHXY+xtBZQIqr8Y+X7ADwp1E3Aa7N7o&#10;m3NPRQYvaO38aKDHUflaRpHo0Y5Cv1gTGJKiVzZdIPH0tz7XKxlCu1K9V0iNWRXJYmpJ8ugI7WyN&#10;fS4Dam1MNFV1G5OwM756bGU8IeTL0SQasVTO7rZEYVLSFSV1AlTe1vZ3amSBPGHw9B2/dJ5DEG7q&#10;f8X1h2JhMRujdGFp6OikfEbeytJtityK61x82YphLNu4UtXJM0YpKKGE07TRho1mJKC1vbV2/iI7&#10;169bxBNKKP8AZ6iV1ZUbg3HNnZcfD9nNkK98HDUF6epx1fWVLUGDggqlHjSOixkDStJpOst/j7L1&#10;qqhultGqVPAcfy6NbtHB4B56aio6yonXBNTpV0jXWObMPGPMz1KsBJ9qC0qq99QI9pVcTmR2HaD0&#10;seM26RsGFX4U6KzvOlxnZfb9Jt8TRw4WimqK+okhjecS4fGu6tKtTKJIdFRUx2cauDfj3tAxct5D&#10;rTNpjJPxnor3fPYC5iqy5F0wdBJQ7dpIqJ/to5kicQ01TUrbxiHyhdUSAagt/wCvsy22Fp5mZ8Gu&#10;OiTcnSNO1q4/4vonuxtu1eezNTkacs9GuYjwwkqp1Z6OjiaSoUpZbFag3JsQBrAP09idomQKrDPQ&#10;SSjyMRUivQ99xYSCuhxorkqKSPK51Ny1ioNMUWK2tSUuMxVU9WpMopnqww0/6tuB70GAoDx6USQl&#10;wBXHSR3XPihitsNQU0rZPeeRjgrJY1dv4ZQYeWTz56KKP0VFNkYHWQK36Ct/6+6lizAU6sI0jUDz&#10;6c8PS0xxVbuKi+2qIDmKjFbYx09TCa2oxeLtFUZmUEfuVcs6sRGDwtj7uSwAGOtKoLf5egCxcI3J&#10;2LX5eIT/AME2tJUGaOojaaiORkVneSmjkukc0bG7kXC+3lNIW4Z6QuBJdgKTpQ0+VeloJpznMTtw&#10;inf76Ks3TuiWkMtXU4igo1kmxlM8qKUbz28gF7iwv7Tinl0YMTUE+n29T6OF8T1l2TmEqnpqrMTY&#10;jFUz12qn8grsi2QVKVkNmmahogshJsFYj6k+9DGadvWqFFcqaMc56euroRtuv2fUVlPFNXV+WfI7&#10;rpJZlXC1GEbHyCnGYUA1LtJUamshC3RTbn21cTrErEHPT1lBI7JrFW/1cOjZbk2FWbu3Rs3be3qe&#10;nk29kqao3vmJoilRWx7Yws07jEvcoDUT18QfSWEgiUEX9ha4kAYs5FT0LoEVYuFKHpO7BrKLdO8q&#10;3sLNR1I2vhd1CClppArTHHUdSkdXSTSTfsFa6CEgG14ktyfaFwi5J49PRAuzV4Up0XT5DVQ372fn&#10;UwAkohvDIzVkdJJUvUGg2lTTLFRRsYkVIFJW3pAFvqfYk2bwVhmmkApTHQe3cySyx29utQDn/Y65&#10;b6FBs7C0XVm3fNkMpkMbjFzMVExjkqaifRPFQUrpIs6wU0ahpFYAte/0+qqJ1kk1Y0D16QSIYYwn&#10;4yOHUTHYVOvth5PYmOl/he+N+1FPkdxZb7xaqTbO2ccszriaquZ/8ggnaPyNGWUSAqrC/tu5b6iU&#10;CN/01/w9bgtDbxklyJWz/q/zdJTKHARUUefnoce1Fhaaio9o46Ct0NnMrPTSpk911MURC/Z0RVhG&#10;jWSM6TY6valCKgAVPTEo82NR0FWNpf7zbpo1ydZJBTZKNayoqTG0r02K8fkTKTMdccUNUU9Kn1Nd&#10;Tpu1iax+Gi6i2adEpDz3IjodJPQjdiZSg2Vhq3LvXTMhjlotk0tIkcc3gcMJMgxC05EhNyumMMfr&#10;7TKHupCkYrTif9X8+rbgIrOOmoa6dSOg+u2yeKWTI1VbLvDsKqjT0ieolx+2zKBUPPUS0/jgepX1&#10;BUk1/wBeOfaPd3+kg8PxMgZPWtpsGuITOY6zu1R9nzHHq2tNlrhajrjaGOkeKmhamVP4asaijWGH&#10;wy1kcTSTywzTxX8sjBlPPNvcay3iG41JL216Hy7e0MMSsQzUya1/1fn1Yb13hcdjsKJ6am8SPHVQ&#10;0UbUfhlqKZEQrLHWoFEied24Btcm/wCfagXNalhxx0vjt9KqARp+3z6m9gxLJjsZEGiVkj+6tNOU&#10;R5UTU8McQJ8pjC2DAEm/P49pZpAunwzx6V2cZMj9lRXy/wAv+qnVM3zF3Q0+WpqKnnklqKOmq6qo&#10;nglkSUyVlo4IqWaWNIKQUsSPctZii8jj2bbZEksiy/iHTO9NSLSPz6JttGqwsNVjK2uMsGOoMfW5&#10;Bq6SFJ0qcjE0n2kcXgszymRV1MWBABYWHHsYgNgUx0CXpx6Sv3M+ZytPLU65aiOtlyclVLJJMxNT&#10;L6VqC4kEoWPi5vxx7Wx19B0XT92ok9PeZyVRTwZCnoKZzHXzwY6eqlqo/DNQQgzSQJoaN2ieZr6W&#10;JCWt7XR4oQ2ei2VaA1HSMTDV9PLElHSRoK+pXyRyVMbRkQMA9ToBZisYcKX59PH0PtYZSAF9ei0x&#10;EEkUoeltiKejp8ziqqelkjx2HFVkZ6iFIddBBQyx1BrHpmRvNMDDbkltJIFr+2HkNdNOrhCPw46R&#10;uGWXPjc+cyaBqfIV9RDAKZqmnkleVmkSdZYyUYwC6lSfSv8Are6CQ6RTy6aaIyHPA9SNnUsWGw4o&#10;6aWohp66rhq8jVyVDxTVjeScRrIZCyFUja6K1tV7Xv78W8m+D/L0/bReCHoMnpUrj63NStQ1EKpT&#10;/b+dq54XE1VGJyzaFKMYyyL4wxIFiSOPfgx4ECnWpYSwJpk9BTvehhqcwZcPHLQ0kK/a0WNZjVKE&#10;cCOWmgmJEcSRyAm3JYnj28XC6acei0xMpbBp0EebhlNPBkEEsNVTyqlQgKgkwymIB1sWPlW9/wCh&#10;9mFqVrqby6RzAca9Cb0lvqi2rumrw+Wigfae7YWhrIq1FkWjnqAadaqmR/QxhqJS0wAuYS35t7K9&#10;0WsnjRIKef7ej/ZboqfBxpP+bowe08O+0957h643UiYuhphT5XappneT+I4nKq8lJUQO5Imo4lK+&#10;Ln0tb2QSSZLq1R/g6FtoxEhhljCqOB9f9XDoN97Y9lyFZ/kk1OGmaOaOVlEfkieSSmqH8ZCSLUQs&#10;TcWLawfauKQSIpI6RXUI8RjSoJ6xYnIpU4408jRNEpEkYaJhNA8J0vHEwB0iRR+PrYn3ZQQ5FO3p&#10;EUFCCcDpHfYwNla7UzxrP4pEIYRjVyfIdKlHjdTZvqfe8glgK16ROgrRuHQtdRdh1PW+6sVk6Kvr&#10;KOgw9QJchTRyPIn8JklVq1YCQLRpbXoW/wDgPZjs+5T7DvNhvFrMVaJhqA8xUV/lXoO80crW3Nuz&#10;X+y3EYaKVCM+RpxH59bE+2M/jN07fxG4cNVrX4zL0FNXUVWo0+eCeJXV2X6o/NmU8hgR76F7PuUG&#10;77XY7lbSh4ZowwI86jrj/wAz7Hc8t7/u2yXcZWa3nZKH0BND+Y6ffZl0Rde9+691737r3Xvfuvde&#10;9+691737r3Xvfuvde9+691737r3Xvfuvde9+691737r3Xvfuvde9+691737r3Xvfuvde9+691737&#10;r3Xvfuvde9+691737r3Xvfuvde9+691737r3Xvfuvde9+691737r3Xvfuvdf/9AVffQzrkH1737r&#10;3Xvfuvde9+691737r3Xvfuvde9+691737r3Xvfuvde9+691737r3Xvfuvde9+691737r3Xvfuvde&#10;9+691737r3Xvfuvde9+691737r3Xvfuvde9+691737r3XagsbAE/6wuePrYfk+25ZUgikmlakagk&#10;n5Dp63glup4baBNU0jBVHqSaDpQfeQYTbmd3akDzxYwLgcO00QgjyWfyMOk0cDy3kkNMGF2RSB+f&#10;fP8A95+brret7uWglP0yNpUce09dg/u0+2ttypypY64iNwlUSSHz9c/LoFcxSVOP27KtfSrT18NL&#10;JW5aUQeSSqylTYUmPpNDLyC/6m0/p/p7g+OOJ6gJ+p8x1lWfEDs+pdBOKeXTT/DJkxuy9hIzGu3h&#10;kxFW1k8iqIleFqyqaQx3VY3iugIBP1ufZ3t0HjSKlPPpHeT+FBLM3w+VB/q+XQE9x1NVT71r8tis&#10;ZPUVq08nX/WFLRLUpUy7rqaeWDNZdJyAKWjxeMmeWOZLaVGkepvZvLJIXW3SgRMfafn0GIbeNFad&#10;nJZ858v+L6Wuzdt4jqvpfMQKGy+4Nn7EqBUoiS06JuzdBWlWVhr1VUbwySGQfqsAT9L+0l5MqVQJ&#10;qPS60Uk1U9pPn6Z6aesKNZsNi8vl8YJKrbGFlq8hS19PJ4azL1is8FUmr1K0hnCxWuFC2A59oJGr&#10;GBTNOlCAaj6k5+zofqw1nXXTEuRrcZRtuPcIlywlqIZI4xXVqeGkNiQ0bfbkadN/6+2wmmAjGeng&#10;4mufDVuxcfs6LLufa2c6+63odx7qkhwef3PjaubH4rHU5SthopZSaKBU5ljFWZS7A38gP9felt5V&#10;RAzUDHraSxtPIETUqjz4V6rY76lO3ZKPCVUkMFXSUyxZhZDI8M24MrGkmt0iQtCuOxUjNbkh2/BA&#10;9i/bLMBV0ZAyegVulw4aStRXA9Pz+XSk6i2JDjNj7dRsjLX5fcVfLXfZimMMcC5RFljmkn/zkooK&#10;CGMAMBZnJ/HtVef2g8MYz03YQkwM7MDny6Vm/MNNDW0e1II5MxJamiCuJ4JTi6Wp+3SqWVkkSSmm&#10;mYtADYS8Ei5v7RB6YJx0raEjI6BXeVXDT5s4mJkrKiCnkw2Do6Aa61qrLu1K9NTGC7R1fiVv2tJA&#10;sPboNemNIX7elv2nV43Ye2HwW38DPjf7q7dOPpas00slYtXUp/uQrK2oljEZqZquYqJByw4HvaVZ&#10;itMjh02+IyadAZgoocRtHAYMCOCor0q8hmK2CdXevvGamslqY2ZXp4YSdJJJHHPvRWQuor+n/h6o&#10;gRIXbSNXTD05PV53H9q7ib7tKXJVkWApKggAVVI8yUarSSRsvggkgJAYG5ufbmlgTVaCuOmLUmYy&#10;NXHQxZyhjy21tsbQoaOkekTfFJQvUTuk9p6HEzVFdFPHEgn8EestqH44Fz7q7UWhyOlypXtpjpe7&#10;PxuHyOc3uIliqsXVz4zbvgaNoYyzymhaammMMrfaRxJLIWsoFhfj6kO6PSFnXiejrbItEwqBw6MN&#10;ncxTUO095VmI27LRZzsSfHbf2jT0flWHa2yqSl/hx3BMkr6oZJ6WndpmhOsr6iLW9kEjvKVx5dHg&#10;SJV0lSfX5npI09biNlbLpcRXzLo2hisrXCqoBUrSZqry0KTQwmCvpj9yKSiiVEaQeQgt+k+9lC2l&#10;SvVyVCMQKCnRWcFLmKOryW+6qCKiyVZgRXLFHQGpjlxhnLYfERUksTmGjMtmkXhjzzbj2eRIqwhB&#10;io6InKrLrC1PWfZlHBmsruTtPcOQoqrI4KjWTJT+WnhSoytawWLHUsS/sp9pEt7i7RItr349uadC&#10;aRXprww8okZQT1iptwUmRoc1VZaGJ4clLI9XkXEZq1oY18sNJMktvKtZO4uF0sU9Thjb3eOtKD4e&#10;rSFQKHj/AIOgSyD1u78vSYkQUxgpUhq6mGCWelgwtJAVgx+GpZqaIkTVxuzKSwYBFLXPJlCunL8e&#10;g/cMZHMUQqehhxO3MBsvC1+Y3M41ZqqM81JGzxtkZ4Qyw4iCJwhhxGJZ/wB4Cy6rfkLdqW4aVlRM&#10;L0rt7RbaJ5ZANeOPRZs8Mh21vzE4eKF6yiqMljsXi1ogskNO0kxEiKXvMzFIzcqdZW/sRW4gsrNp&#10;JGGojGf8PQGvrqXdNxWCOM+HqpX7P8/Vy3x66yiOekMVBB/DcNQR4HGxtBGUeeOJHrqpZWkMjhXW&#10;wcp6LW+nuOd23RJmliSQsa56lvb0WygiZYgKKBjo0O18JkKzfdZn6qPzYmjosjQUFLFUa5J6WJft&#10;mmDoB4JI5r6dJAf/AHj2FreJPG1SBdB9ejYxoyswjpUg/tz0e/amMSlwWOpKZi8K4eJ5Kaqd1qVm&#10;qI/JIElVgscpB40/UgX9qLllZgIyoA9PPp7w9IWsefI9B3v+kimp4KswGianxy0UsslR9zUSzTyL&#10;GJohYIZFp1KuALEqD9efZc6MZtcjUiA6MrSFl1BTknypjjj9p6o9+WeaoK+evSgr1lWqztPi7/b6&#10;g4ofuIQkRPpc3GmS6gPp+vsSbAsZlcoxKYp9tT0S8xwNFGHJFD5dFmqsVHg9v02PlnWDMbiro2pa&#10;azyxRUYbwTZOfU3igWUKVjUDgISefYxXSTQevQFkFFIHE9JXFRP9zuGaCaOSlpm+yp30SRxM8N1e&#10;ojd1GpJlI06fof8AH2vjHl6dFj1A41p1jmk8jjGJSFDS09O7xzhpIjNUSg1CR8ammdLG/wCB7ULw&#10;IIPSOWjHB6UFTi6CDcUkdA85jwuBDZCm8PkjopfElTI6MCHczqVKj/Ye7BwOOR0lMWakdRM9BUHC&#10;14gr5Yqirhx8MTDhmp5IBLNFNcKbW8ccg/rce2WZRxFOt6PKnXUtYdt7Yw226CUt56hFkp4oGD09&#10;dWoGqqmqYgys8EFwRb6H/avfg2mmelEaoEoQOp9S8M743a9NT0iZLL5WFZvIwWhfHUskSU50ctEp&#10;1sSTY3AK/T3t5QBrc4A6sseohVXu6OpV7Gx+KwNHHJDPHPI4xklXTSx1dPUzTiNcdRvIVvIraWLF&#10;SCDceyo7nEzNozpqOju32oywliO7osXZvWYxK6/GiMa2NWmWJ444pFPqXQD41R2PpYer+vtRabhH&#10;csylaEdFl7tJUFgDXooG6duz46qrKeWpkMjyuoiW10aT9zlUYjwkD0t9SefZ9FIpoAaDoJ3lsYzT&#10;z6BevieCvpaVpJZaWOugrKRmldI3rER4WiMoHkVJUdg6jg3/AMPb0tuWUecZ/Z0ULPJDKAvl/h6P&#10;5S1+R7L6hxm9cdTLUdl/H3HpW0cIqHNVuDYsbp91jK+BAJa1tummIB+pjKXIvyGL2L6W4YonHqSr&#10;O4+p21Ll6eOoHDjQ9KrcU+L3ltDC7/oILUWYxRlnp5IYmqKiuluxpZIoW8EFZT+keo2Fzb6cFltc&#10;t45jc0BHTskqzIppRj5dAJGY8dWUyR2EeRiNTGGkc2k1FfAx4tJG36gDb/YezoFcDV0gNcg9Yc6k&#10;1RNQVtO2gqC0QWNC1PoJDCZkGgSki+hgSVtb24AM0z0ilBqcdM0Ne6Sz+OVDP45EmZkdTIkoYSu/&#10;ksFLluBpAP8AT3SePxYyq9NiQCprTHVzH8v7s+nyvXknXWTqnGT23XTnCrUvGDWYaoAlEdKq2ZjQ&#10;zatYPNpAfoPeU/sRzZBc7bJy1c3Q+qhNY1P8PmB1gH96bkaSPd4Oc9ttCYJV03DAcGGFY+lRivVh&#10;/vIjrDzr3v3Xuve/de697917r3v3Xuve/de697917r3v3Xuve/de697917r3v3Xuve/de697917r&#10;3v3Xuve/de697917r3v3Xuve/de697917r3v3Xuve/de697917r3v3Xuve/de697917r3v3Xuve/&#10;de697917r//RFX30M65B9e9+691737r3Xvfuvde9+691737r3Xvfuvde9+691737r3Xvfuvde9+6&#10;91737r3Xvfuvde9+691737r3Xvfuvde9+691737r3Xvfuvde9+691737r3Xvfuvde9+690o9u0iP&#10;VwVEy6k+6gpoIiC33NVUyCCCnCgEkNI4J/AC+4q92OaV5f5feCN/8ZnBGOIUcT1kD93jkKTnDnKC&#10;6li1WdqQ3DBfy/Z0rOw5KOPObWxLNFQbd6+oclms9Xy/5mo3NOoSFYYbMjrAbBi39ePfPu/3SHc7&#10;tpppdNsK5Pmfl12S2Pa02rbmt4ogbh1VQAaUUD/i+gZkjqNw7vgqcrT102IpkTJ5NYnVUqauriZK&#10;IGNxaSLx+oAcgC/tBFGxaroVp8+I8ujyQhIUhiZa0/ZTj0o8fhIMxu6u3JiI3r6SHb8e39qUsUCz&#10;UuPyDeNaiojlHB8jgLr/ALKhrn2e2ISIyzCvDHRPuEjSRW9qSAS+f8nRX8XSV3YXcW4t00daKraP&#10;XlO2ytvmSWOGjqs4sSpubMQTAiOaoNesqAj1BQCDb3pGehlY8a9JZkRSbZACy01H5nh/Lp837UUc&#10;fXmOliqfBX757AqYPvIqaRvucTgaU4j7ygikGqriFaJdQsRaLV7QlmfI9T+zpUoC6V8lX/V/KnS9&#10;632jkdwjaG0MlXahWZVctUzeNIjTbfweqoE1YRZ5UbxN40JIL+2l8Se5jhbC5+3HWpZYrS1nuFWr&#10;+Q9STTped0bfpt19j9a7WnyMq7aklqdyZDGGEmqpsRiZfNRGq8biKOjrPAoFuQZAAPx78IJPrhbI&#10;4OAx8zTq1lcAbbNdzr31KinCpH+HoovyW3vT5Du8UVS9VmcZsDC4/NZehoI1WjofBG1bTYvys6CO&#10;nhjWJWUku5JFh7MXhMl6kZJ0L5dJFk8CzJB7nP5nqszsXDnee8MXV5zLR1abgzlFLFjaOM1Ew3Hu&#10;mvaeuSWFH0inoMewjUBv2wpH19iexHgR+JmvQZvh47hBQxg16OJS7bwdL2DuWmxM71GL642DS0bi&#10;NVp4cbufdEcdFhEniCE109LT0gYQxksRIR7TNP4rSACp6WIixxoRx6AfD5Opy3YEW5slQyw4CSmq&#10;6JaerrzAJFgp1xuHrpqgSRWMDQmV4/1oV+nDWZChhmh/y9aZyDQV6BjrVqSPt3ameraJJaOXc24N&#10;x4pIGanqBSYqj/huDqhBUCTyS1cw1tdW121mxPLh0aAa+fSaOpnAYVU9P/yCNLkezcLtM5KrqMTi&#10;YIstuWtlSINXZWsJqYMfk6YmRBUz1D6hquFQXB97U4BJ6vMlCAo+3ou3cmYosDs6u+xFO2b3bUx4&#10;TCQQeKqXHYxCBkJqq7lIhOPQjoT/AIj2ttlVjnop3OY29q+kZJ/1f6j0NfU2Lo9v/GvI17R0tOId&#10;zQ1VJPP5ag1NRjKVvKCqQtI1NDLKAxv4rG55Fxe6oGAUeQ6d2ysdlqYGpz1O6gw1VkutKvcVfLeS&#10;u7CzGVooJtcPjirsfDSgxtcNJNaZ2fWxAjCWuQD7JZ5XFQcdHNkhkXUSa+X2dGY6y2rQHKQbDocV&#10;UUGRosbBW1dVLT1UtNRVuRd1hinrZIo/t6oY2omCyO7aWawALA+yK6rNVfPo/tI9B1sMdNO+qnD7&#10;47j3PjKCpMOE2HVYzD02OxsFQtFU43b8EVPkhLJGJFeMZeExM0QuwD/6osUGhkOqnDoxxgA4PSa+&#10;RGeTFZbb/WuIenq8rkMbRy1+MkXXPUZDJxwyCmlqVSUUNPAtRpV5XB8EZUW/Ci1jlkrIVAXouupg&#10;qlAePRb+w8pU46Kn2rii1fV1UmOxVfXCqq5q3MTw6acU41VMpONpqg+OCysuhebezdEIoeih5ACA&#10;oNOnPcWPxeJx+N63pTSY5tuUT7r7CyccywU1TNVxHxUNTEkrmeSNvSlzx9LD3tu06aUUdWVgAxp5&#10;dBJubNS5WjOQpqeaDFxJS/w6JIRAtfUOywwVM58YMlR40C83A4B+ntZbQ1IdhRei+5nOii5z0M+y&#10;9tYfrHax7F33JFhaORpXGNrIjkNxbiyVfHTx4/GY2n1tA8avZnkbWsID8XPvVzMWdYIst1q1SOGF&#10;7qY6Yx6/5ei6b43bnd6V2RyldHDTtWx08dNjYE0RYLFRNK8ONoirJBEzmQyVHjUeV7FgTz7VQWra&#10;Az8fMenRPuV7JcEww/2fRn/ij1LV5fJjPQx1MVdSQ038OycaBIqWtyKOF8epkKyLTEA2BtyPzf2X&#10;bpeCJPCdjT7ejnlvYBMBdOO5c8P9X59XS7Z2rS7J2VTU0Hi/i08Bw9HTRRCGqp8jVqImyaCMMq08&#10;cchkLG51fX2A7l0kkLjA6HMlsJSgYUj88ceho2zsaXF5rDYLHY+qqoxst6SlQSq9dkRHULPW5KRm&#10;MSz+aoZiD9APp7REgHSSadKYgtO+WtD6fsBPy6Mz/BYqdIJBQz00iw6JJFBU08NMiDWDrYszD+t+&#10;b+9p4aN3cenBrZSuo1zQU6Kl25mWxO38hWYyRa4YxszM9LWVBmqYY3uYLSCwM7vqKi2kLYf19ppg&#10;jufEYtHXh6dH9spSNCU0tQZ9eqB+4K1s52Nt2koEmbG0JfI1mNSNpYaqoyIpZ2iZCbvJSyjUzXvb&#10;V+PY+2mGJrdJo4gkYHDoB8yyn6hY9dXJP2DAHQS57I10cuarayZp6bCLU4fH0yBY9NXNLOCabVc6&#10;18xI/FiT7OoTmoHHoJT1UZ6aoJ/4ZhIYY5PNUSRxyO8wIEYVjIyTKvAKoQNQ5LezFTTNeit8ggDH&#10;XDZ8sdbmKOavFSfHNksjX1NNO61sTiwx4hjkBhFPTfkm5e9vb2r1yekoWrZ6eMK2YyOL3hl2LVFV&#10;l9w0WLhr6cKruY5D5JawgjTBBRRKrqosGYEce6Fia+VetiPJxjqa8VPUV9HJVVKqySRPURS6pJEZ&#10;VIZvCBpVPSQL2AP19tVrknh1cx1zTPTDTUE1ZXZHdEtWwosfUGCmkEweevkqxIZqiM3sIY18QVm+&#10;pFvoPdVoGbraxkeVehe+O+3Kjf3emMmrcTLX43CYz7nKTR05ZfuAJIcZC4uIpGd9LeO41KpI9lO+&#10;3Utnts0kaFicY9PX8ujLb7IzTK1Mg/l1cC3WeGhrMLRhJrU8UuUrKaNPHjqt/KRC3jkVooqiCUsU&#10;sfr7jaHc2irNFNVj5V6kS2s4TCBoIan+qnQKd/8AX3nwk1SlDNJBRyF5lhWJaiok0k+UKI0g1pDc&#10;BlU+oezjbd5TxtMj6ZDnpBuu3aUJVe2nVRfa20RRZajajq0lFePLHPJBeUIbWppo1ZWerjj/ADwA&#10;R+fciWFyZowwYVHn1GW62lKlRjonO4o5TMx1OqwNURmFlvKJoJG0yBFDaXk030/UX9iqzlDIBWoP&#10;r6/Z0BblD4jZz0O/Q+/Y8NuDD5SdIqlEE2EzStVGl+4wuVifF5OmrACFqKCupKv1RNp/fjRtQt7K&#10;92tTPUigcfl0Ldju0CLBKKg4x/hyR0cnY+3E2FuLdfT2ZqKTIbOzdPS7161zTunhXaubZZYVC+a8&#10;09DUAq4RS6KTcgW9gSRWL+P8Uinh8uhksAUNG8f6ZGCfL8/LPRcewMTX4TcFZiZHaMQ5GafHSFVY&#10;Uqy388MpLhY2jAAFmYkMD+fZ1bOZIg9c9EUyMkjIRSnD59NMpkSip61Io/uIT4wscrMigrxJKjgQ&#10;ShgPxyG+l/p7Xg0UEcekroQa9J6uIhaCqmEUToAkkkatpAnPp1hlIDXP0t70TUZOOkzRL9vQ5dA9&#10;iwdadp7Wz2Q0wQ09fSUNY6POKmbHZV/tnek0KtJO8WsHTKLkXUG9vYz5D3tdg3y1uREC2oCvpUgd&#10;AP3D5dXmblLfdmfDTW7UwMuBVan8uPl1sZ0tQtXTU9Sl9FRDHMtxY6ZEDgkfUXBv7z4hlWaGKZDV&#10;WUEfn1yDu7d7S5uLWRaSRuVI+YNOpHtzpP1737r3Xvfuvde9+691737r3Xvfuvde9+691737r3Xv&#10;fuvde9+691737r3Xvfuvde9+691737r3Xvfuvde9+691737r3Xvfuvde9+691737r3Xvfuvde9+6&#10;91737r3Xvfuvde9+691737r3Xvfuvdf/0hV99DOuQfXvfuvde9+691737r3Xvfuvde9+691737r3&#10;Xvfuvde9+691737r3Xvfuvde9+691737r3Xvfuvde9+691737r3Xvfuvde9+691737r3Xvfuvde9&#10;+691737r3XONGkkSNQWZ2VVA5JLGwAH9T7pLIsUbyuaKoJP5dOwQvcTRQRrWR2AA+Zx0P+wNlmbP&#10;wV0ko8WyKXzV9LaRIZdx5WmFRS0srW0TNjKGSNmt+l5PeCnvDzQ+8b66RS6o0bQB5AddZfu08iQ8&#10;s8rwSyWum7lo2ojJ9f28OkvuN485S5mmbHw1uPWtmqc25S8tWmOYuOATenqKtQptcG3PuC5bZTGE&#10;W3Twq8PX59ZbW7+G8ZaQ6iuPlXpFZ2aak2xtPa2IhLdibuyj1MsCxq1HR4+uYRU9JI3EoWioNTAj&#10;6fT2rCGVYLdGq54D0/Preoa7q7b/AHHjFCfn1P7urJOmeht2bu2yz4rcf8Jl2rsektFTvUZrIqcV&#10;TV0UBKMzT1kxK8E2Fz7XXGqERxxL+pjHRZYqL6aV7hlMfxA/Zw/Z59ATsHYr9f8AXm0trT0zy1+2&#10;sHHUbky1apjXMbyy8cdfk53WxSY0tVU+MvYeQG1vz73dlo4dNO6nTNnEGuCfImv5+v8AxfTDvpFe&#10;oL0CxM/UG38ZhMdRNQVdZHR5zejmqelqFj5eeplyClXGlovIL3B9l8EJmNSe0D/Z6NJnSJArDEhP&#10;p5UH7OjbdR4iRd6xVuVplppdn7Sxe18lBFHH5p89lToyJhiEckT01KHYmM+pVBJ5v7dtELySzSU7&#10;MA0p0T7sC1kkEa0Z2GfRQK1/P/D0G2VzTZzdWQ33kqSoqWq9z19OcfEYGhxfWmzIy09SZYysmPSu&#10;roUIBQqxHAPtyEKbh7mncMDp90NvZW1gj6hSpJ4lj8vl0QTe2VTMdfdvdp1DsmR7Czop8RBMIhkK&#10;XGLWmKgjp6yaGEKMjLGqFWQXUfT2qhVpJtYWrOekl0yhY1r/AGY6Azo/aE+T7q2lLPQ4PJbX62xV&#10;dvLfGU1ASU+ZloZqlsZGiDxLWU+gquu5OrUov7EV80VvHChoCR/Pomth4xmamK/n0PySUW2Or9zd&#10;gyYuPC7i7Q3luLdbfxiqqHpf4TLGKDa9HBj0JkkmghbyU4kVXhb03H1CVQIhUrSo6WKfEYqvFeiz&#10;5rbVNj9qeKU0VK+ZwjY3H1mSaeKggymWp1hp6uripgZTUyyVL6tBAcjm4v78qKaMo49NSvQks2B0&#10;oYuqMP1hNXbvzFDUxVG0MPiaLbFeW8y5Wnzj01JjoxiJBohZ5pWqlDSazA6Ef091lTTpAFR03HU5&#10;4HosGT2xXTZfd2erEFZX5LMDHRhqkF67OV4khoaVJ/Ik3kx9OSwU/oNh7tHEPhNSx6tJLXzx0TbP&#10;ytldyZaplgIotrSfwWhQMkvnydMWSpUuBGnm8wLM6q5/Fz7fEbRmpwB0QzyLPIVrUA+nVifb22aP&#10;avx+6G6xoIMgN6bm21Dl8ksFW04qKrdVUa/zyKixSCKGmhVQrO0YCm/19p5JUoVDnX6no9VCQFVe&#10;3SBjA6FDD7OxmH2rgsZTTUittCuxlbkYGj8lJkcnUUcYrqVqQKEjjipIBIdZKhZCbc39klzJWRtR&#10;rTo+tYQqqFApToRMbNT7L61/v3BM8e5excvJJga7MN/kNXNJkJqDGiBvuFqEp/NAzpZQqiMMDpa3&#10;tA9TUKPz6XJSoUnHQZdZbQoNvbZzmbzlcxbA1EkuYFWWmqs00lVVZv7ypnkjE0a1EkU0xUSaZGJD&#10;ckANoRIwTz6fdxHGSBj7eis4rJZKlzW5d/5lqV9z9h1ldkKD7ymeRMTt5Kioio2idjMyR09HaMox&#10;TxsCP0+zWKIqAnn8ug/K+pqg56Z9p7XzdTDXds5LGwNV5/KS7V60gqZdUkbUqMsmYpKSNy6RwIxk&#10;8pATUwKtx7dZo4e45kPDpuNGlLAr/wAV0F26oshkNx47YGHy5rcRglizW+M3PEk02WmqZmSSGsqh&#10;M8tTEtSxjjV2azcge7Qxhv1pvgGc+fy6QXcjo6xIKjz9adCZRbGpRszK9qb6g/36m2WNHt3Ax1og&#10;nrMiJEWKhpYQ5krayMkSMihgg5a3u7XUbt4cY1Hq/glV8SQkL+zoHd5bzyu9M5QfxKmo46iCgjXb&#10;m26ASLQ7WxUbBBXVRncxtXToD+oaix+ntTawpGxYir9Iry7a40x0HhjgB/hPT7sjZ2R3NXQ0WOp1&#10;mkJF5KwlVtcRyVEgcaRHEkhDWIJDG3I9uXlykEbOWAPTdjZPPIgCdnnjq8T479W0+2cVjcgHaejx&#10;tAsdY0qNT0VVkRIYqqvpPN6zGg0xxBrkKB7AF3eG4kdm8upTsLT6S1VUqC37cjo5+2drVe5M3SIa&#10;UxUsS6LIVdYYVN3kaT6F2va/+w9k7yeIaGnSsxKi1K1b/D0YGhwkC7yeo+1lnpoNuUWBo5TUaZqY&#10;xT+eY0ji3hgLD1L/AGvaSRwJCadW0IVVQtCTXHS33AftcJWR0gaSWnjkVKdW1SSRuvMayH1O9/oD&#10;9fbjSJMmhVAlHw54/b1eKM1IPDqr/wCSuWg2vsnecVZ5KYQihoWnj5q6rMZixlp73ALUqOH0/wCo&#10;v/Q+2bFLgXSQTRjURU+lfl8ujWeZVtVbxQGAPVIFdkaibP5KraqZIoPKKVShSRneMwxxgrd4yo1E&#10;fgcAn3IlqGjUIuB1Gm4sJZ3kLZ6DrctTBV5Hbe3Iq5lNLUTZfMwpSoZC7F1pJqmoZgX8kkjgDkhV&#10;A/p7M4xShB4eXQfnNa+vTfuqvWGnSnXT/lVZ9oIPGQ1PTxKkklaky38y1Mp0qDYKPa5TqwRjoskW&#10;jcOp0DjCbZyFeuoPkEXHxkSLIxhNjKEKBpIZB/U2t/j7fArWmT0nchVqT08YCaqTGRS05lhiSJpG&#10;SKytPNY66kabGSTQdBINyPr7oagkdPw6XAZeA6kNSNNG8Ukrw1lZ4xUEhWmWKUrIAWYC/kUHn6ke&#10;22Yjh08FJFfPr2WKJJj8DjolngZFjqZBojalpaaF0mlUlFjWS7ENoZl8TDm496XL6icdOCPIHEnq&#10;1z4IdNvgtjTb8ytK5rtzZWevx00bppG3aGqkosSyawHGqaNnF7hle44N/cd81btOHMcCH6dKglTU&#10;1PHoYbNZuq+IR2+XR/BhEq8tWSmqjEVJTQDwKF8UcrozBLDU8Zl5+p/r7A0FsqO7KSqnJUjgfMdC&#10;yNSsSAg1r0F3YeCiyG38vj6mBjDUUmilCN/lMVZrYxeGexRoZI+DypU/k/T24XgbSZwQurB4Uz5e&#10;vV7iE3ESx1p/h6ps+RW3IsVn9vwszUS0RT7pZT41807/AObZ1DgSlVBsLkjm9/cu8uyJ4fbwC+fn&#10;8+o05gsFgA0A8eq2dy0opMnnoFDLoylZUU72OllmkYj9S61IUghrC/F7cn2OLR2Y4GkeXp1F17Eq&#10;yuCM16R21pI4cgGiklU63Y0wdF1xJ67hjG+qSTSQoJILke73imZCrH1oer2BVZQQc9WfbFqaTs/a&#10;EWEWrkPYPWiQbz2Mxip/LnNq11OtHuTbyoED1Alfz1KlWUxyqTptYiOLy1ayvGlUto408j9vUpWU&#10;ovY1jWhYKK54eVf9Xy6hdp7Qg3BthMrTxRM5qqajnrJ6j+GrFCInqKKtq6WyO89TYwn9wyl1F/r7&#10;V2N9UMgX9Njw8/tH+XprcrKMR69Xeo6K5j6kfbSRTRM0lNPLTnUJoxfWYwStQTK0sSC9yxUf6/s9&#10;11AA6DLmq1Az1GmiWmcQ+eaaCrieONXRY1ne54UiTU5U82Fueb2971UpxPTAIUmg69RyGKOgqSSK&#10;hddARKAHeNCzxzshRkKq44PPHNve0Z1pImHGem3gSYFJBg9bGXxq7Ci7L6Y2XuAupyNNj/4Dmogb&#10;mHJ4Q/YsG/N5qWOKX/kP3n17fb2u/cqbVdkUlWMIw+agD+fXJP3p5Ql5M9wt+24qfpZZTNET/BKS&#10;1K+ek1HQ7+xp1FPXvfuvde9+691737r3Xvfuvde9+691737r3Xvfuvde9+691737r3Xvfuvde9+6&#10;91737r3Xvfuvde9+691737r3Xvfuvde9+691737r3Xvfuvde9+691737r3Xvfuvde9+691737r3X&#10;vfuvde9+691//9MVffQzrkH1737r3Xvfuvde9+691737r3Xvfuvde9+691737r3Xvfuvde9+6917&#10;37r3Xvfuvde9+691737r3Xvfuvde9+691737r3Xvfuvde9+691737r3Xvfuvde9+690rNsRQUv3u&#10;4KxA9Ng6aSuSNhdJ6qFS9NAx+g8swA9x57j8xx7DsU410lkUgdTT7H8ky83832X6WqCFwx9KjOej&#10;C5SbMdS9QZTP1UVZnN17ljTLzNS07ywneW7iYcTQ09KFR3gx8bIZFF3EURNuPeAu9XYkupHmVirt&#10;5ep67Cct2fg28FnCFVYlAqPReOP8vz6TGB2rjsfjdrYjL5NMjVDEx5TcjUztH95DTL93VxqSYyY5&#10;K1gLMNRUci/HsvCxF2RcqB/P06ELTSKrSrHpYmgB8ugy62et3R3pPuHI4qWCOipp0tUh3pMcK4ml&#10;oIKSWJY3Wqholsbi3q5At7Y2eUm8kaZNBWtPMAeWelm+SNFtggtWDCShNPP16T3yPyUO++69sdfY&#10;yCWTaXVdfSb6zlKGp5o63J4+IDB49llllVlauYNIVOu1/SfZgD4l6Z1cleGnFMfi4VBNc0PRdGgt&#10;dvjjf+0bOrPA8V8qjpn3NNn0nhWrejr6uryeP1yFKRaWliWsNbMkjKyqamKN/EoZdLAKSPbcwrIy&#10;ua9etyETVEtBXNfPH+rz6adjbbG4eycxtjIUdX9nuLdVX2hmhUSNFG0OKq6Shw2IrpYJDN/DaeLE&#10;xaZWAbShFtNvfoESESKtaH/V/l61dyO0EbMKMooPX8v8vRo9sCh2fsTc2dycTjN5fM5Woo6pEaIr&#10;kK0S0eLqfKGd2gpvui1mLFdI+p91hVljkAGklv29N3souLy3AJMSIBQ9Fc7f3lHsLpHP7jjlkFbu&#10;uN9iYeWeOaOab7yoGKpq9pZIxKtJWV0skjeIEOE1Mfx79I6QRgHixA/b1pNVzfAj+zTJH+x0QDuW&#10;jyO2NsdW7ZzhxKbcwEVJvvfFVjzS10VFQ4JXmpY6uA+OQrkXTUyeKI6muSTz7MbVCk0RAqBnosu5&#10;yqXCLxYn9np/sdDV8cdgzY3pTGdrtBSQ1fyM3bVSj/cfHRVlDRVWQkEFGYqjTpp/4PGoWQyeIeT2&#10;cbogeO3GgVJHSXZ5Vb6gE5Ckn5f6vt6eu8KKh3TkMD1+Ukxhh3BqjhkmDrHt6loTNUyioohLOpnL&#10;A6bImoD6jn2mL1RUPECnS60hoZJ6nQegJo9nVO8ewNjUtRGZts4WoabJ4dqiOaH7bH1L4bFSJj50&#10;c+SuraqR2dpHb9pSFAHHhhaUz03KAWIK8enL5vb8yeNyVZsjE4ujWg25FHuHJ1NDRQRSUlRRQiLG&#10;UA1o9WEwkEP7A1rrkc/6lR7TtKIgFz+fXirOtV4U6JPg5MHtXauQ3Lu8ZieLrjrqu3xT0dSlXRZH&#10;O9pb6eox+x8VJaHyuuHppDUujEO4A5A9rYXBAkHHovmbSXQrWgPRdOmuuH3v2b1vsSIS1KR1/wDG&#10;c9LBpkgqc1WVMVdXz1hILhIGmKrrLAMpHPu1xIxVGI7vTous4B49D/Z0r/xfRwHp6fe3yV7R3rN9&#10;3NtjYVIuxtp1ctOtaJjiYkpK2tiRr0qJT1IIRSgt+B7KLgMjFjQE9CS3Q1qDjoxGV2Pkt20NNsaC&#10;q1Zbf9GMXNU09GfNgcXLZcllp/BGJYJjSRmQSoFSOMaeLj2WSgNUFqk+nRxC1CCeHQV7qnr90dg1&#10;mKgqoq7qno3buI2jtuiV1o6KtylBGmMpJYI/85UV1ZWq07SF3dUaxtYn2n0hTQnPSgu2ilMk5PUr&#10;e2IpI8BuKLcVfPQjG4jEZzc+QgpmWop6vOFqiqxAlW9PImOwkDiND6/VbkX9vRwZ16an/D0lmuCE&#10;MauAT0RbC4bK9wbhnhwE1ZtvbDUVXRQtXs6/wzZAnWeVmrCFi/jGQpVRF/tOXA+hPs3Iit7UzMe4&#10;+XRHC0lzMsKV88+n/F/4OlNv3eSbKVcNsnHTvlsrRf3N2LjJYo62q2xgxE9PUV9RAxb+G1NcAZHq&#10;fqsfAI9lkYN4TI2F9PTo1uHW0j0R5lPSM2VsvGY/BSSV9dJRYPbsxrt8bubWIKqt0EnEYerk1JU1&#10;cjErFGNQVmva/tTcygqLdDgDoutotDGR8tWuekf252YmVlwNa8CUtRT0px/VvXsCvT0OzsW2uOs3&#10;luWJOMnuLLxklncF2JFwAPdLOzKSeKvxnh/nPSbdb6qqKgNkAf5f83Sa2LgKgxxNVR1Ndls3OJ6q&#10;qmDSVFVLeRYtS29HkMfCiyqum/s7keK0iLua+p6KrC2uL2RY0X7TTq1/4xfH/O1c9NLlKeJairg+&#10;4yJkhiqIMfRwTxRPJFUghWnqAFQL9LyNxxf3H+8bo1xIVDEJ/q/1HqV9l2iOxgWecA+nzPVrWCww&#10;qZMdtPB4yNoqQGLIS+Py0sDWTUzSAlWEKsLj6FlPsPNM2VRat69CHw6AzyHFMD/B0a3ZW18di1ne&#10;niRZY4/tFmZ2vVeL0PJEpI0x6+ApHNvadiR8eG6SMWYhj/sDp7GOooq6I+aZJmMztAbIrsABexGr&#10;SPxb2jaY+IE1VJ6dCYr5Drvek9NjsP8AdA0gRljWSJKhTKylgCJG1GQMBci3PtxhoAaRgKny6egF&#10;WOkEn7OqGvnbvOmxlB9ia6aSTI52qywxTVElS0kksopxUyNHFoUUtKupEaxJbgi59m2zI098DRqg&#10;8SPL/IPPqm8yhbaRggAAA+2v+Hz6qzmrCsU2VSKaRKieGlhkkvBVTpSLoevmoZmIjgnWqILcAlD9&#10;LcyHHGBQA8eoxuZtQLEevQa4eqojPldyExvkM5kWxmPAtLPHjaI+SCrMTal8UwJddRBurem3tckC&#10;g6vXokeUFiSOPUA5BMjnZpEmLBm/heKYhFM1NT+OCavhEbSoKaeokZ2Y8rY249vjSAa8P83SZnYm&#10;urPSt3gpqsvsnrnA03hqIBCtdVfeU8k+blrLStJEIBEsNLCCxBks7AWI9to8rEsBRR/PpHdO8jw2&#10;0YGot/q49ClWSY6knFCA70mCiWlaeGkSmMsVCVM9RMqMwdgSwLhvUB/j7Z8QklmNG6Oo4FijRKUN&#10;M9J/+LUVa01cs+nGolQs1YH1pK0LqKXHr6VakmEbAt9QVuB/X3dDroevUAz5dCd0X1jL2ZmsfQ1M&#10;SMm68vBg6HXHMtR9lTS+eumRysSNTGmDIZAwCsDe5X2U7tuse3wSCufU9HO0bY1/MorpHqeHWwTs&#10;jZ2H2htjE4OBZaKlx1FS46nx/jWMxiiL0+pzCXIcxRgixIIa9vqfcTzTvJLJ4lSkhrwwST8upAht&#10;hbqIY6UHE+vStL0dFka3GzUxgqpmil+5UK8M4KKyFJVNpAyGzH+t/wDX91d1qUlFPSn+XpSE8RRK&#10;hqgx+zpL7qomNLNbxxskZnHjOlmReJLAhir2P6geB9faW4UkBXYV8qcP546dVCwDA0YdVcfJLaMd&#10;WuXkniooojHBJQvU081arVjk+ODwqrEzOORKwIH1Hsa7FuHhyRwAH6cqM8M9Bvf7ZZLfxWArU9Uu&#10;dhY40Gcq6Uwu6sdX79mmp5iAzU7KfUsQH6b3Fj9R7l+wlUxoqHVQcfXqBd1j0TS1BrU9A/SBYc3S&#10;wkspqZBBAiqwAlBukSlXA/H5/r7NnCAUYjPRZbMQ6AYz0bDbO7MntTF7a3Zh6o4/MbMqZ6daynjM&#10;hqMZlLR1lLXRVDPFVQyRM6kMLR61I9Vz7CN7bieV9WKcOpC2y4FssbK1D5/Z8+jwZevwmf2vi90U&#10;MEb4DdVKy5KinSOSgxFTNHEKilqE4Rmoql1lpyPqPpbm4deBbSYUBK/6v5dHsz/URsTwIr0QXdWP&#10;fbGbqo6kvUo9Y1A5WRo3hZABBIkGn0af1abWYEkH2bMwVUcMaHoJMpGoNxr021S+mOSRmVY3SCUI&#10;dJ8rEOsiovMSP/UW/wAfb6sW0ksR1QqRnpzjOOmrnpm1Qx1NKZZKmMAtDUxaXRUQxhGMmjSzfXnn&#10;2qQ6HwK9VYhRQHPr1ZR/Lj7Eho927765rZ56Rdx0dJufA0FUy6HqsWrUtatMPIVE0lDMruFA1aP6&#10;395Gew++lL/ddkuJu2ZVeMHhVcED8s9YY/e45Uku9m2Tm+3hJNu/gyn0R/hY/LUOJ9erefeUPWA3&#10;Xvfuvde9+691737r3Xvfuvde9+691737r3Xvfuvde9+691737r3Xvfuvde9+691737r3Xvfuvde9&#10;+691737r3Xvfuvde9+691737r3Xvfuvde9+691737r3Xvfuvde9+691737r3Xvfuvde9+691/9QV&#10;ffQzrkH1737r3Xvfuvde9+691737r3Xvfuvde9+691737r3Xvfuvde9+691737r3Xvfuvde9+691&#10;737r3Xvfuvde9+691737r3Xvfuvde9+691737r3XvfuvdeAJIA+pIA/1z78SACTw62ASQBxPRoNm&#10;ddjNYja+3ZQktLlMxS5/eFKx0PUYDHI9TTUcEyXdHnqVUuvGuO4/x94fe7/NI3HepLGF6wQ1BHka&#10;f7PXS/7tPIUmwcsW+8XMGm9u+5SfJT/gx0r+29xnK7z2lgUil+zwD5DMnGiUf5fkJ4Ycbi3mXQ4i&#10;hxFJLIUb8+Q2tb3j/d6Lh+449OsyNrT6aCaRX+LFfsNT/MDoKqPHJTZzJZLJ5WB6TLVK4jD42aQ0&#10;0NJSUVq2ucy+synxG5F/wL/XhAI0jYkNx8ujiSWSWKFFXKgEt5/L/i+lD1tBRYnAbg3fklp6j+Lb&#10;mqs1QHywxRxYnFB2UPUa3EUMqxgq1iPx7MYoFMT1NNR4/LpJfXBa4hjRsxihHln/AC9Fl2Qf4nvH&#10;c25a2aWT++eXye6zC0aHJfwjEyNNjkM/9qiaVfQqsNYA9PtXDboskkiU0AY6SXl4WRYjWgFK5+zp&#10;nw+Pnr+zcN55JaaTdWXigqoKwiPG08GNM+dnrT6ZKZqpsTSeMRagysbm/skUST3/ANtTT7M9GpZY&#10;bAyhRhRw/YOhi6MihyWc7H3xjaJoMR4G2fLm8lTqsWVyIhqpppKC8mggeUIrXCsYrEE2HtU9CAim&#10;lekRdgQWUEV4V6E/esIfr1qGhooarI4qJJ6JvMaSKTI100qYyGpjV/EsZkLyk6S4ZfT/AF93GaL5&#10;9JkBWZpVY6WPA5x6dEV+QWeoMvnOp9kVghODw2fWWvr0MVXWzY/bMcS5OOmp3XxyvUZWpkjeVm4X&#10;+1cG/lhilniWV8Bq5+Xy6uJvCimZVIkcU+3/AIroiny/3i+890bS6jwsUNDuLvfd+KyVZkMOrywY&#10;/qvZ9UlLQYj7ASyMs+XrtMUyo7CS17W9iPa7dLu8umQjsGB8h0Q7jrS2t49RDOf9Wfn1at2ztnC4&#10;CHr/AK+23NWVdP1LsPF0EePoZzHPBvjcMNMs7U9HUU/20T48SEG9iV4VgR7pdyrI1FbgfLre2JLb&#10;Qt4kVNbH7CB8/PotwxGFbd3be9vtagy7Ygxm38chYz01duCCCliyMFRO4VkrRUcukLsqxgq1+faM&#10;KoYsDUdGolm+mt4tQ1VNR50PDh1A6426MXXT7srKOmqMbtihqs1lMg8UzyRUuPx9XXCkJUPTrDJW&#10;MGjHFr/W/PuzSaFL6c9J3ILhNea9EN35QVe/ux9qyZivq0j7XyeU7S3Sa+rWXI4rYW3pDWUuMqQV&#10;ZFoa6mj8sMRKgiM3BY29txqbka5BRvn1dmMQMSN+fQQd870xb4iSskaWfLbgz2b7JzgBliifb2Sp&#10;jg+tdr1tK6JFTyLTqaqP6GISgW4v7fLCMZ6RupIYk+XSi+LOAl6m2Zm+xM/VjMbyytOMLt3H0DRw&#10;/wANyWQV3hrDWyKXqWo5plAWxuU+vv0kiYySw61a2siRDWQQfTiPkejZ9ddWJg9vYjC5KVJMluCr&#10;l3Fuiujp2g1SVU7VlZLOrNYtMNRY/wBfp7J5tUr5PR7CgjQcK9CBichldtY3svtKipnGS33V0/XH&#10;UmCirvt67GYZNMddmWmqPWRUR0pd9IsE+v19seGNdNXSlDSgHRdcBjhQyHa9VSQRjA5g5LKVaO0t&#10;XuDdebd3aGrEOq8OFprMg/TIx/x9tmMsxFMdW8TT3A9Bp8ktzVVfVbf6t2vTxT47N5Sv37u53qdN&#10;NVyfbUeAxO35q5bVDaoIZI0XlQ07WFgT7WW6knI7fXoovJO6i8esR2+erdjYHFY7bWUruyN//cPt&#10;vbf2tVC0k3g001HUUM6WjxlJTRCZpmslrNcL7vcHxKJTpy2b6ZCyrWoyfn5dFaptu1y7mqRNnZK2&#10;t3C8lNvrclJRSCrnnjYB9jbBMqXWmoZLrVZLiIp9Dz7SB/CUxotCeP8AsdNqrTuZZTRT/qx8um/u&#10;DsPF42lo8BTU+OGN2xHDBgNnYmo8+3KfL0kZj/iuTljZjl8mb6pNRYeT2ps7MyuzuaL0xf30VtGV&#10;WhNMAdAH1jtLdG/Nzy5ieN62vylW7rNMhIiYANIwLXMUZW4XgKo+nsxJW3Qyu1FA/wBR6ILSGbcr&#10;gVXzFOreeg+gKtJUkylNBJMZ2RZ/GtQXheKNni9aaKVDOxsRZhpP0BB9gLeN6DPWSQiPyI/zdTFs&#10;Wxx2sQbR3nJ6tX642LUw038A2/TySNHM611VDGI6WTm0qK6L6AhbgfU/j8+wrcyyXTsiCvz8v9Xp&#10;0JJI0hSNpFGkDA8/2Ho6u0tmUuz8N444Weukp4o5X0rraUaFWOxuWN2NmPP9bke6mZoSsLo2qnGl&#10;adFxmM0nxArXoSaDEwRUNglpBFrQPq9MxtqQFvUoY8H/AG9ve1oIgpdmcjif8vWz8Yz216bpqCn8&#10;0T1UMT6uPIYncRAAltLArbSeL+08SAsNajT08AdL0OfLy6A/sjH4GtnpUnp1pPHDV1dMUmnjleSC&#10;Jl8xh8rIItPIJDW+v192pA8y6WoB0ut1kRNVKsflj9v/ABXWul8zskcvu3TBWwStHLItJIJSZHMw&#10;kjYzQSlo5ZQv0f6G/A9i/ZJFLuy1xSvzPr0Sc0BVtxGaEn/Y/wCKp0QLdldUOsGLR/LDSU4xaKYm&#10;WSesrElg9LiVZpRTU8un6EDUPzc+xlDEZO48OowunxoPDrFO1DtnFZCp008tTj8VHhMaZYPQZnQw&#10;y1vgp2PnmUOQGuPVc3sPZh8C0HEDomkIWufL/N/k6jbColxks2dq6mFaDbNC9S7mmhSKoLhmVJoA&#10;X1zF+XXUQAOSPe8hQAO7ppCoqznsHWfYJeTIZ7sadaqorSJcfi4ZpNPjhnLP4aQIrRHyFrrpOv6D&#10;21ceIkeGoT07t6o873FCdJx0v8rX5DL1NFtzC0s6O8UNbuLJxRSeKjp6mFg1DWL5BKlQp/WAbEH6&#10;+0cCyE1lGPXj0dXLqxXwxmnU7bO08t2Dn6PYO3ZIMfgoqmOqzuRp6enWhg8YjWSSvkcWVFXki7Fe&#10;eCePd7q4S2iLVGryGOqWlu9zIqg9vVyXxf68WpmqN00uP+2xOAih2btzSNU0uJxImFXlVnqVZZI8&#10;rkJmdGjSNjCPqb+4g5juppJWWWbVC4wv+z1I9laraRwBWBY8TSn5fs49WEUdJMJYlZpEjCiomIWN&#10;3CqWTxmQi/7hkH0FiLc+yqBmoFZmVB9mOjMYBqOu5sNFXypI7GL93WH9UcpJbQpjfSrarHgWtb3e&#10;QKMVx08GIAAOKdMefofBGtMTFMAzRkT2syEfuAqpvYj6/X/H22WICKArKOAYdORsONKdEP7hwUmS&#10;lzatNDMrxLGYfLULBHBB6qaVVB0Tza+C30C+zG3luHuIjJIoC+nSXdLbxLNlHxZ6oq7uwdVis5k6&#10;ypghj0V7q1RESYqmGR7JI+tQVkYqfzZivHubtnuEW3i0NkjrH3f7cwyvqX/VXop+fVqSoWsUyoKK&#10;eGp8/CMdcttSD6kE/X+nsQHuGqhoD0Dnk0OM46HraNdTVGHmxOQnhnosgB4pL+hIckyK0zqQdcoq&#10;mWx+gFh/X2iuou7UOH+HoV7fOxjUMwof9X7ejLfHHedNkcXuXrDPVA10MFZS0FK+oPFkYZA2PqRE&#10;bLIskMbC31BC2NvYavhVtWngf+K6FtpOskJQnuAoPs6yds7emy+EXJS0SvkwkVDkXih0O+VpGbwZ&#10;BPHYoXo1CNc2Yjj3WFyFytR5dM3EIYMQO7ovBSCTGIHWSSpqYGozFDcItRExEcz6izIyOtib+1Mb&#10;FgDSp6KZKCvUNayefF08s6mOpoqkR1QuI9EkR0vGxA1PqUah/UG3tWql9NcdJHJpU9Cp1fvNet+0&#10;9i79popQuLzNHLUkyvEBSVbJT1YfRcy0/hlYEfT+vsT8qbr+4uYNp3bxCFilzQ4IODX1HQP5z5ct&#10;+aOV992CZdUdzbsKf0uKtnzU8KdbKWHy1FncXQZjHTxVNFkaWGrpp4W1RyRToHUq35Fj/sPef1nd&#10;w39pb3lu4aCVAwI8weuPm7bZdbNuV9td7GUuoJGRgeIKmnTl7U9F/Xvfuvde9+691737r3Xvfuvd&#10;e9+691737r3Xvfuvde9+691737r3Xvfuvde9+691737r3Xvfuvde9+691737r3Xvfuvde9+69173&#10;7r3Xvfuvde9+691737r3Xvfuvde9+691737r3Xvfuvdf/9UVffQzrkH1737r3Xvfuvde9+691737&#10;r3Xvfuvde9+691737r3Xvfuvde9+691737r3Xvfuvde9+691737r3Xvfuvde9+691737r3Xvfuvd&#10;e9+691737r3XvfuvdLLYe35Nx7lx9AoIiEnnqJLXSKCAGWR5DYhUCobk/T2Fuct4TZNgvrwtR9BC&#10;/aR1IXtfyvLzbzjtO2LHqi8QM4/oqc16Ot07Omd29W70gjgojmK6pp8e0oUQrjaOqnoIJqd/GiyR&#10;VVNQhyysUIYe8AL++l3S4ubiVqEmtTjj69dhto2mLZLCzsokokYAoPX0p0ANRmafJ5beHY0eNmrs&#10;nWZL+7O3KSFWDUlNj65qF5RC/LtX12qQkMAEX8gH2TRKqLJc6w6nA6GpWrW9kiaD8TeVcV/1fb1w&#10;TEFcrnMbuGnkqY8TtKGGnrqCSODIQbn3rJGjrSzCU+HxwMVddAdtFzb2ijLSytWOiAY+Z6MZGS3t&#10;4zHL+o0tCDw0rwx/s9Jbv4Lges8htrGzzUTvHhtnUaGZA7Qy+Jq6YVCn11ckYYuCCSxtf2qu7tYI&#10;QNOKjpq1tXneSXhJlsf5a9ITB4iSj/i26qrH0lNQ4vamB2zteaDISFp4oRaZ6mNCumWWpIJSwJ5H&#10;sxhlXw1YDiOimVXMmgv3aiTgf4adNbY3Nx1mZz1LjqOvqdvbK3hLSQr9wslXnsvjmxMlfFHA4u9K&#10;ZgFk1F40uAfqfaBom8USqKkeX29LjPH4ItpDVWZf5Gv5DoSumKZ9nfHnae1jl6bKvnsphVzOSiTX&#10;PPuXNVcVZlaINqDh6KAPGjOOUjAJub+/SJElCK66dMFpZLlwfhAJ+0U6fc/uKloN9xUtdVTybaqj&#10;ntzyWx01UUxu28cuPxUEtmaFpZ6+pdS7XRS3J90V9Divp/m60VdoGZaeIDT9vVVHZW65d2/Izc2D&#10;hxrUdPtHb+1evMZV0I8KYzIZnH5DsfeFV9USOqRammpZSAFbUvNifb1vGJJmkZe2vVrjEcdGyegS&#10;2dh17a/mLYqsoBPT7N+P+ydt5fN5RqZJ6fGY3FUX380NS9MsMEP3+VZIl1As8h5v9fZzYOtnLfTL&#10;gaB/P06RTD6hrePSuuuPt49W3b6nSCPO7gqar7Cuy2Ood8PNXxw2WoqpXfG0EEod5Jp9RRvGCCBw&#10;Bb2lmdGhMkQzX9vTkUbl44XcmhIA9PXovbml2NhOvdv1tHU53F02Q3Fv3eNTXMJKrL7uznlr4Fji&#10;1kKitMqqnq1abW92RwI46jJ49eeLukJchhgU6ec9nJtm9G7jwMU1HR5bd1C+U3LSV9NFjqWi2wtb&#10;D9nRUU9TJ5lmrKdkp9NgSS1r393mCshq9H/1eXTcCs0tVQMqjB8/n0RLr2GDe691dl18OOFJvpqT&#10;p3r6BIjo21s3Z0H8U37l4peEikmo4Gg1Dn8/n3TWy6dRGo+nVp46BiR0Qzs6PLdldt7B6swkCjK7&#10;tyMm79z0aDzT4SjOpNt4SsMepjS4nbdIkhv6A3p+vu7MCyqv59IB4moKVGivVkux+vMBmarbWExW&#10;Nno8PtnODP5DNSFGhr9v7coitRTUKMx0ZDMZlGAZhbQSBz7bkDfhGOjCIqO4nNOHRn8hNBjttZnd&#10;k2Lqq3L7mrItuba2rBANaSzsj1tVHGeVo8bjxd3voXm/tI4FCDx6UJlgpOPXpAb83Hi8Ntin3O9G&#10;lPUUM9ZtLZVLWQCWip6+phUZjPTcHRSwRDSXH0BsDz7S6eH8XS9FYEioKjj0XXL1+c2917X7gxcl&#10;Fk9856jrYsEaKgWGrpYVU0VPm6qktIxSetkBp9X7ixrc8e3YYXkOgHpJO6LV2NEHQMbW68zO6N5V&#10;lRTSifywYrFUGSy7kYvGVeEx8NN556llDUhFZHJVTsRyXA/IPtbIVhpEqjVTosRGuG1k0Hp0vu1t&#10;2Y7G0eUp6nd+Vzf3a4/D5zsmeaSny+6JqdYm/u116zKa7Gbb1RJDV1UAVqpSEVgl7oXJNFU93r0Z&#10;aQq94wB1Xt2z2RS7aoaoUFTVR5OtpWxNZUQQxmoqYPKRR7Y2/CsgTGUywKi1U4Jmex1G597W34Oy&#10;k19PP7P8vRTe3aLE66wD5U6LXtrb2QzdXTyZGlgR2Mhjx9E0wWGWY3paSGBiZHaR2Ck8uzEk+zhk&#10;S2jV5VoacB/xfQdht5buXSp1Cvrw/Lq2T45dF0uMo8BPn456bJ1phlqqZJahDTxa1P2ajUjyIht5&#10;GT1BbjkX9gDft7GrwImxWh6l7lzl9raFLmSME+Xz6uj6w6oqsiMVQ00dNjsDNCaipqoherrKNGKw&#10;rjKNtE0VNUTIytNIVYjlQQPYUdHuyAaBPMnj+XQzV1hjZjiQHAp/h9eOABTqwDaW08RtujgpMXQR&#10;xQxlS1lB1yRxhSzO1mkdx+Tz/r+1IjhtvgUFfI/6v+L/AMhHPLPdOTK5z/g6VTUCSV1PFLGW1uJZ&#10;FIkYKdRMZaw0mxufqD7YfwiwKqNX2npyJAqUpw6cayBtKJTheSqXVheyg+ptVxc2seL+07VYNnz6&#10;UKuOGOk3kq+OOIQkxo9Okg0wg6HcfpjkWzASsefwPe43RaIxoaeXSmOPV3Fa56JV3xvCbG0O4s1R&#10;00Na9LhqvCTyKjK1PJNEZJxSeNxeUIP0kXP1A9uLHRh4YAr0fW8UUcGqRQEUauP+GvWsBv7c8+V3&#10;HuPc9ZTzRCprXpqFZ3cyQU1OzpCPEhm8cFr3KkEsf9h7HG0QaUHbk9RVvl5411PLUiItgVwPy+fQ&#10;MUFDk9wZqFaRaarhoTUSwz6EDGskYSySExxXlgpo7Bb+oWH4ufYshVVC6ugZdOzklTUdJ7deYo8t&#10;uA0OHgk/gOKiFEtPMsr1ctbEfLUtVSftHRLVEkG5IH4uD7dNHJIyB0SyykPQUx8uu4qbItTR4Cjo&#10;VMleVnqf8ncsdZULBO7q7eBXdTci2kc297woDenW11ydgSgP+o9Dvs/bdRWzQ7WxUdI2Kx1IK+rq&#10;AjRUkdesTLVVVfUtdFWKzeMa7tYDj2imkVn1V7eje0iKRhAOm3G0VRTZGrwWBQZabOZBqenFO1qv&#10;IzNeKlqHkjvIaWmc306iL+/LNEql2ZVUeZOP29KljZ3CKO6vVg3TXxzroKek6vopqhNzbhlost2h&#10;moMbIZNtYWN1nOP+5unjqshFwUb0uhJ9xzvl7Ludy6W0xWNOJHD8vt/b0OLDaIoYElkeknpTq33a&#10;G2cTtrHUW3sPSJSUmLx7UVMtMoSlkipdMVM7NyAyxKzaR+o+wdeyPcOiXEVHXFa1r0fJrKLroRjo&#10;S4qRYoPWrKwQmSS5KyKzXXTHy37ekX/BFvddKoKykAfbx6tUnI4V65yQSAAM2pQiGN1+qr41sQOA&#10;rBm+nJ9th+4DI/wfP/J1YEV+fSQ3GjCjMgUyOCxFgBKzsChbUQdCtp9tFxw6UpTUABn+XRTt7Uz3&#10;qqn+GwTvTQWCu7MakSMylAIgGui3IH0PsysnhaTRXSPI9Xu9QiZdQ0UP29Uh977ThqIcnWywtJHW&#10;ZLJt5pJn8iTNNIsKQq4t9tTxXAVR6Wufr7lflrVojGuoPDqGeZ7EyGYsKUHH5dV952g108yDU8kW&#10;unZXJcMsJchtPJLFf+N+5GiKCiv1ElxEe4haeXSv64qYpaemhcK0tJT1EDCUgJ9u5ken1i30jkSw&#10;J+g/x9przQQdPl0c7XiJQfi6WdBuBsFvik3MDMkuVh8Nf9hBpmXOUbsySBnshiIK3+g0/wCx9kUq&#10;K1QVwR/MdCCC68CYOcqePR4jUDde3aLMUkk0M+Ux7I0cZSWOXLUiEzRrERZb6Dp1cAkA+yJ9cUhQ&#10;8K/l0KgoljEsY7SMevRNZJkoaurEUUkcVTNK0UsyrCTpZll0xgsqMJL+zWDSQCvHoOvQFwRmvTPE&#10;0UVc9wHWqAcxupddaHTIWUH6aT9fakMBgr0icjCk4qeprJHKyQzsiwhigCTlXhMpPjVZPUigN6kH&#10;0vyfd/Gj+BlrTpKFBYE1p1e/8HOwk3h1Cm36ir+5y2xa+TCVfkIFSaV1FRRSSqCbnxva4+thex49&#10;5h+yG/y7ryn9Bcsvj2chQAf77OVr9meucX3puU12XnpN+tLcrZ7jEGY8R4q4b9ooejn+5n6xh697&#10;917r3v3Xuve/de697917r3v3Xuve/de697917r3v3Xuve/de697917r3v3Xuve/de697917r3v3X&#10;uve/de697917r3v3Xuve/de697917r3v3Xuve/de697917r3v3Xuve/de697917r/9YVffQzrkH1&#10;737r3Xvfuvde9+691737r3Xvfuvde9+691737r3Xvfuvde9+691737r3Xvfuvde9+691737r3Xvf&#10;uvde9+691737r3Xvfuvde9+691737r3XvfuvdDLhaSu231Lu7ddHJHBlM9LS7Rw5ml+2dnzM8dBO&#10;8EhRmBSGoLah9CPqPr7xe9+ubHR7Xl2yciUdzEZp9vWfX3QPbppmuOcr6P8AQJKpitVX4j+3ozm8&#10;KvH9Q9FLWQ1aYmn29tfGYWkVw2oVtYlPjIGghSyNVmonLXS/qN/eMt7LGLcMyfpnzpnrPKwTxb9U&#10;J1EvqNPTj+zoIMFs4U2N6x2/jqiempa+CbKrVJMUyOTqY/JUz11TO5DU4YLM8dyDqIPPtMViSCJY&#10;j2en256NGll+puJ5cmlPkB5AdJzZtRkczuDcG6Mw5pcSuayFRJLWIzSVsmBq5aTFaVis8s3hhJLs&#10;eDb+vuluZXaQaAEDED/Z6UXIRooIqUkKg/tyf59JHuCShy2bxuIroayTD7doI98ZJ/G0sSbqzLtN&#10;BEY/KvlEFBIGIa6qx49rWjSceHKgwemBKVLvEx1Nj7QPLp0y8OJwm0tvNSVBpjlcxTZGeeWj+7pY&#10;aCnp/u5Gam0MYyhT6EA8/X26V0INPDpCpZriQuvAHzzUnpEbqky2G6xx09JVtSb87Z3NicNR5Sir&#10;1hpqHb2XyOmpqqOKRdK+eltdBp/N7ke9RitSfhr1p9DztpA0IOBH4uhp+zxmAoodvQxJHSYCmp5K&#10;ZR4UmWWKjaKHIOqgXZpLEsOWHH1PtHcMisUU8OnLYPIDLwBoPl9nQGdp7hwmLrazITZyJK7HYHE7&#10;JllCO6yY+qrIstm3SJf2itVkX5Y8+OMj+z7T0XiTnpUisU0acF6/yoM/Z1VguYXM7T7L7BzZ8eVr&#10;N4bgkx9PCWWpyW7905SjxlGBWRkSPQ4zbVLHG8rXCOxVQFt7V2sp0yfbjq08IGkECg6F/wCKOCyO&#10;P697t7HnqseMj3vuei2ZNRQxqz12J2tWxGtNLMqq5ol+0YeRP12ufr7USSaojHUBjx6YtI0Sbx3W&#10;oQ1B9D0O/b8smWyvX2KglkpsVkagZ7ceLWXz1VHhcLCsOFi0v6JBPVLzYiyH6X9tSM3hJCnw+fTs&#10;cYMjzsTrznyqfTp/rqDHZKlz1XU086vVVWNSnqomLQ4zb2Fhjrc1V+SMOTUKfREVAJLBfaiNnAoO&#10;HSZjVitM/wCX5/LooPzB3JUbs3BtzYcpmkyQxVPvXeMopZ4auDHqsWK2bgo4EUGMt9ytTJE4/Uvk&#10;AJFvdFeS4nOjCqc9KYvCtYQrg6z0kOwquo6B6YwW3cvNhqykosDnqiooaeP7bI0s+aqEklpchbSz&#10;1ldERE5FjJG5B93RSJ2ZzkdJJpkeMhT2+vRZPiTtobfxvZ3yHyuRhh7Ky00+0di0MtJ91WVdXuJU&#10;esytOKhgqUFFDeO9ykcKtY88qiTqq1KnovjjOlmbjU/4erBevtjZKaPD7Y2vbMZ7eENB93NG00VJ&#10;iKiGaOKnhqmBP2q1+TEk5RfogB5+vurA4AOPPpXEIVXXKSCBXobt64zMY/dWf2zsybIZfJ9e08G0&#10;TlKh0NBVZbMJG+eyyKkY0wI7tcghmhS9vaWSpB0rkdOW5DeCzHtap/Z6/b0EHb1Jt2akikxNJLW4&#10;XZGFEECw01fnKitr1ZGzcuIxyIHkmzWSUr+96UjseB7aSMPpJwa9KGmZAw9fyqPLovvWWxc9mpN4&#10;do7zaSXJ09PK0G0aHI3pdvUuPQvR4LcUFG7U9DVSLKlU6xSExxoQxBBHtWraCwiTh59F8p8YgsaJ&#10;X/Uegm7P71x2x9kU2xOvaSjzW7941DSZbfOLnjlw+H29WVkX2O3sTjnVps9l8vJHrDtcMqk308Mm&#10;e3mlav7fl15ruO3ACipp0T3NZWt80m7d311RmM5SxGCijauaWn21QAPHNT0dKztjmqUiPraNQEfh&#10;Bdb+1EVvFE3w+XSS4unmUPI/7Oi5xUdbu/cAzk9TURUsArabb9FUGOWQfxCV1pK4xinYssLryxZX&#10;d/o39FqOqIZcAAf6j0RmGa6n0oSWrQfLqxT4wfHGoly+Fy9bBNJuethip8bh68k1ldXSlhPkYqNH&#10;1RU0UFj5mSwHAb2B+ZeY9SRWsNdVaavX/Y6lTlDlUWniX8rBm01IP+D0/I9bBfQXxlxuzaVctuCj&#10;jzubm0Sap4I4aWghCAmkxtEqCPUpvrmcl3PsIKnezk6nI4mhH+1rx+39nQruJg1v4VtIUBIAI8xX&#10;Pn2+mOjnbe2JjsezVlHAKeSpCpUqGdlVY9SwxIgJSHxhvovBJJ91ZQfxf6vt6t4khRYyo0Lw9f2n&#10;P7el/TUrQ3iEZkjJWwjYGRT/AFMZHLBf6Hm/tEyDWKL/ADPVNApXz66omhllqCpUyhysevUhKxHS&#10;VsxsX/oPdwCSR1bwtOfLqFXirjZ2SFZHZuERjp8YaxbUFOk2H+v7b1kZ6dTTTJxToL93VVXGgkij&#10;gpUp45KiablimkFr6UT9xmZfra/tpgZGqh0sP9Xl0YWWkBgxrnqmz57dpVmxNgvgabJJTZ7NVRyq&#10;x0k6JWyPkpD9pMnhZaipSOMaiLFgPrYD2dbHBNLckyxkQr5kZr+fl01zDffT2UUcDgXUlRT+iP8A&#10;P5dUNb3zNdNUYrBU7yLkDTCuytVFCk4P3TPOYkEnm01NVUSXdbBeP9f3JVtHp00XHr1DV5cs5KtW&#10;pOfy6bspm6HauJWgopJ3yj4+Na2qFOiwIlnp7wyggpLUOjELYfj+o9rGcA5GeiuYiNSdWadB1QJL&#10;SD7mqdKiqqBJWzzuQqprYMsIReCzJwRb9Te3UGlak1Pr0UoDIxJ4k9DrsCgyMcZSmo533buYRDFi&#10;VDWLjsPW+I1GUpzIGkpKhojYIQE0g6bEg+25nVFLV7uji0g14056HDsZsVsihoer9p1bVWTyfhTc&#10;GTVj5aitkTyrBHoX9s1DFuL60X9R9lUhM4Mlf0xxp0cLE0QSEYZuHRneh+mqnruhp92V+GhyfYWa&#10;EEG26KWlFWmOqqy5pKlKIqReE2ZmkAQ259g7c91Ny72kSnwQKY/ynoX7PtCxL49ytJDn/V69Wo9I&#10;dW1WyNu1kdfmWyu8M9KmY3lmnT/KMtXTMZVgQtcw09EpEaRqdCW4FvYd8T6ZWhyJCej1yrFSEqo4&#10;DoxNBiY6JVspkuyPpY3KHQyEk/UuoJHsrnWpLOcnqy95Apjp7hgW6qCrzqrs3lGkqLEA2+nrCmw/&#10;p7ZVR2ihLD16vSnEY6xVdLqtc+IE69CfQrdW4Yf6i/A/2/vzIxBFMDqgGQQadJbJ0iVcHha4Ecch&#10;U38Z1KbfufmwXnn6+0hRWqS1CDgeZ6ejGagnotW66aWLJ5WSKMxrFSRmNlCyJEY4JNUhT66P9V/T&#10;6+7wZkKkE/5OlJVQi4HHqpPtza0c/X8WcRXqHlymVnjAfWDqrJkexZbw3F7Dm/Hse8t39wbmJGei&#10;qafb0AuZ7WMrK7r2V/1Hqp/cUIiyEqQox8NSZUV2RFv5NM3lFiQ7rp9Jvzx7miEs4jcjux1Bt8qL&#10;M4UYBx0xbSR6LdVbQS+YxTPNHPSiNhM9NUU3mYxWK2hRmUh1vyePdrlQ9QOPTdiWjkA4inS+pJ55&#10;BkNpVriOZ6eWsxGT0CadajHzuxoaoeTWs1RTK5X+1YW/I9lLRuRo/n0fo9MGhx0ZrqbdlRJR1mGC&#10;xE0zpV0dOhtTxBwkYlIdybrb6XJOn/H2X3kKgepp0KNsvfEiMTfEo/b0GnYGOmx1blaoK8lG1atZ&#10;EsQh8dHTVR01FPdP0RpU3YAi9vz73ZVEBDZPRVco3iN246RdWEg0xwveSWBJqapZV0SILEgI9jIF&#10;FzxcE+1JHdjjTpAcGhOeuqWCWTiWRJ45UMgXSI3Nm0B9UenUFlsQBYC359tlWNDqqOqHJIHVk38u&#10;3LT0nYW68fUVDsMzhUcR3AEklHOQJGAChiiR2+l7j6+8gPYC9eLed0sNXZJFX8xw6xL+9ht0tzyb&#10;tl+4NLe6A/3oEH+fVxXvLLrnn1737r3Xvfuvde9+691737r3Xvfuvde9+691737r3Xvfuvde9+69&#10;1737r3Xvfuvde9+691737r3Xvfuvde9+691737r3Xvfuvde9+691737r3Xvfuvde9+691737r3Xv&#10;fuvde9+691737r3X/9cVffQzrkH1737r3Xvfuvde9+691737r3Xvfuvde9+691737r3Xvfuvde9+&#10;691737r3Xvfuvde9+691737r3Xvfuvde9+691737r3Xvfuvde9+691737r3Uikp2qqmCnUEtNKkY&#10;Ci59TAcAfX6+2LmdLW3nuZDSNFLE/YOlVlayX15a2cIrLLIqj7WIHRz6DazVe9ti7Cnp4Zts7L2T&#10;kN+bpgniMiVNXW+GmwUKg2Aqfu31WP8AZU2/PvnhzRv0/M/N29bm4/RRyEPkRwHXaH2z5Uj5I5C2&#10;XZoTUtEgPkQWFWP516Y+98hDn8h17suvqQtLJufGZcUMg8sVdBhnaqSmlpwVDmpMehdVwl729g+a&#10;UzXirPmgrxx9lOpV2i38CC6u4l7zGVBHEVx8+vb9yEUFbuKooZ46DHbYwa4yNow8Wl8jRSRvJTSE&#10;jT4KeORiq2Ck/g+2UlTw3kLaQK4pgdOxwuqwqw1OxGemPbvhqNv4GngyMLRU9DQyyJPG0ax1OTWO&#10;byzS2PkkSJ9b3/r/AF9qLZ1kjEkR1JpB+3q1wCsrAij1/wAHQB1G8qzcqb/psfSy5Stzm/4cLj2o&#10;49PiocWBSPHC8ikmnd4m+nCgj2ojJBYkefTdwoVrahACpkfM9L/f0qY+mqJq41H8OpsJR4PHY4L6&#10;4M/koo6G04XVIyxyPyTxb2+zEx0FOi6LukFRUkknzwOi9bcqcDunsSGnyuWySU+w+y8Dsympa8SS&#10;Yr+Jbdx6VdfFi8dEC0jstS2l+FUct73HQQ1c8D/g6rI1WmWBatQn0/Lo1+YraaTIdkZmjVGoKT+7&#10;2Oof4io+6rCZTV1SIsdxGgQAW/wv7JLmYtcSFQKDh/l6MLVWFpbJJhiDX/J0RTvda7LLuvEQAK1V&#10;S1VLEVjEbxVeQxdYlI81iH0wvLqiMfN7E+/R8akd3S3WmkKo6Ixg8ZWYDZ+w+v4ahM3lsdHDWZer&#10;rpI4zT5mWly2Y3PWRRP+7UR0kjpEnku7L+kDj2rhrH8Qx/qz0w/fxbqxTrHb1Hi9kbEwdBFElVQ4&#10;dDQo1MZaakfLP4snWRxxj/JmaP8AQzf2iR/X22rFpi44dOFdMFCAQf29IGPI0E++NwVeSl14rb81&#10;RjsJDBJ6cjX0StJK9TU6i0VJOVtYfpYfT3ZNRmZy1R5dbkH+LxoowTnpz2lvSA7YpMtuuKuxuOq6&#10;nLbm3LBQ0x8uP25jahjiKJ45SxrGyWQjDWX0yob/AI9rNZEXE+vSF1Bn0qMj+fRd6HI0W9avP72y&#10;9f8A3hzme3ANwbiardKPI09BtqdDtjGY9gBKEpajRLOSdHjp/wA+3IJFaNpNVKeXn1q77dMZQ6QK&#10;Y6IX2vm4/kl3bQ7Xy9TufH9e4qrqszlKvFwJLUZ/ck9Q8G3tqrLK6h0qalVCoqsNDkkcXC6OMS6X&#10;ANPP59Bm5eRpkiZysQFT8/l0dPE7UxE27dtdQ7TwNPuWXb1DRVG8c9KWrMNt/NVtWk1Bt2ihxKRu&#10;7uafVICVZ4omDAD3eRFWrA56MImGAoOkdHNy299vbKxVBuyuky1FQ7F8lNXDGUUMH8e3eGqEpaHE&#10;0kKa5BUXEAsrsiknn6+0E0yxg1J6UqglxIg0k/s6mdf4fL7S60l3/uKryFRv/t+syu4I9qVzCimh&#10;nyUr12Qrp4amNkp8NjKMJBrcAKinSpbj3dPCSIljVj/PqskjSzosCAW6DJ+z9n2+fREtyZTtLtrc&#10;NXk6XM0vWvSXXsuTq8zkKOvpaar39kacHzUtMzKlQuGhKtGGPiWRiGs309q7a2XwnlkOfT/Z6S3m&#10;4SLMqRYHQW9370r909N7U6/+2zOxeucpWwbu3XgdtUrxbw7Oo6aonp8Vg8vkKcJJ/CsxUlGqm1rq&#10;gCEgAk+6BCQQRRa9alIIajn8uieYjHxbk3JfITYqgqcZC5mpaMvNgetsMImWjxlHEkckdXVUdIiI&#10;WOnlLiwPtQia18tXy6LQaOanoMs759/5erocRTgbdopJqCNqfx44V9FSSeJa2o+6RBTS5Bl8rxk3&#10;ijAUfUe9GONFZnpppw9erfqzkRrjP+r7ejq/Eb49ZfsrKV82HwUVZtjaq0dVm9zZLQYp8hCiCDE4&#10;2inZf4rSQO5ISFybnmzH2E923Go0FqRjgBk9D/l3aUhAdoqkjJPD7eBP+ry62CPjp0NT4Rl3Tmsd&#10;SVGclRaajmWmeKqoaQqsckYimiilp2OmxWwAFhf2Crgi6ZZWjGlTgA/4ehtchVs44IpWqcMSKfs/&#10;yZPr1YFhcDDBEEESqIuY1UEuoYcqzXHIPPHtMqhQV4D06RkM5VmqTwz0pEx4EUb+JlQsQWX/AFV+&#10;dRINr/191PCoSnSpakUJx1jmpooGeSMghlWPQfSq8MoGr9Vzfkixt7aIqKk93Vx/CVp0xNRxwRqr&#10;RGZowFiGu7mRyLkMQCS/4PuhH8Q68fP06gT0sojl+3nkWd0t4pLzJEbAFRzbUQeefr7aNQaL1cMA&#10;VqtR+zovvZu432/T1CVh8UVLDHX19ZStG1WaWIuZKaCGUhBLMFsx/wBT9PbMrGOZEZAkTLTUCNWo&#10;8DkZA9OjvbreOUBzQnURpPmKVr9g61Yvln21S909u7l3iakSYLaUs1HiKTyGSjFfBKYhNGlwSVhX&#10;Tp5s9/ck7NYNbbfCZ5TLcnJcinHhj5cOo25j3GG8vWFuCttENAA4dvE/meibyvNLXV24GBglyLp4&#10;6ew/akjh9MtKjEsyLEdZt9Cf6+xFDhQp49AqY95cceg7ydXLUZOSOomiNLBOZqqOFiVdo7LBFIrX&#10;Y+R1At9L8+1SQs3EjT0TXEmpqE9CNtPBiGah3JnI6eWJKiOXBYOVDIctW1AMccdXCqklYpJNKX4L&#10;Ae6yNpB8lAr/AMX07a29QGbzPRjoszkusoAsdFBke0NzLIGxFL4alcJhC7PTwpOhZafJQlx6T+Px&#10;x7JpmEpYvLRR0JoISgWgq/oOht+OvR25t39xYaLPY1M1XR4mp3ZvSNpzVU230qfJTYOnyU3EcVS7&#10;DWxX1OoNvp7Jbvdo442hifSCONKn9nQl23a5DOlxcJV/Ty6ui6960p8dXruKUmtybU8NFEJIyaWK&#10;np7o/wBjGwvGgVbBybk+4/uSyStIk8uon7P9Q6Fsj1jECphRmnRhqPG+JWIiUKTzb0OpYglQRzoP&#10;+9+06ly1ZSSPXpLTyIz090tGqRuUmdJ2Q+MEeQM4/QWLWKIfxb3Zj2VGW6cU8D6ft65ywzBld0Vn&#10;Y+rSRqUcFr2/2ogj+oPtsVFK0z6DpwEGor1EqDBEroylyB5FUOS5Zr3IX8tqtYf4e/OIypVqjPWi&#10;o8xg9J+pikkpZGeNZpNBlV2soVDfSJFJU+hf1D6k/T22sZfOgHHHh1cELp1VqB0XXdtK7y5eYgq5&#10;xdSokR9QmbwSkIIFOp1TgHj/AA9twJ+rMWxSmR04ZBoIVan55p1X12Lt0f6K9NQHZaTRDLP4tB8t&#10;dUTeOq8Y0eJYS3quLBR/X2LNnAiljevA16Dm86Hs5lK1NP8AV/LqjHe9AmPz9TDN/mqmrnjjUB43&#10;VXkZPOdXr1Epf88cj3NthMJYIWGRTrHq9j03UgkFATjpM1VL9jV47cx8peojXGxMZkLCTHOkiJJC&#10;H8iSrEo0l1UPb8+10mhs+dOmlAjaNwMV6c931NXiqyLcNIRJLR1EFeAsbprgJM5mEgQ28kfBvwWu&#10;PwfZVPqRhpPDoyZxhzXB8uhW21V0+Nzu3930M6jGZOnTKwU0kgk00dZD/lNBMia1Ro1PGmwvzc+0&#10;s6q4106N7ABZFmWtG4/IdDlvXGJksRU1GNxtFMMnQSVbVjzPEZaYxM+oQzep5dQGsEAN9QPaKIqs&#10;tCeJ6MbkdoI49FgopRX7ap6pov8AK8NJOkmmRC2hHIMEQkKlhbkhR6f9f2vXvX7Oidh507unbCTI&#10;1JLaCGpVYvKLqVVIpZCtyVv5HEjgMpuwF/dNIANBgdaVlqar0ZX4kb3Ox+69uytVSQUstU2IrqdC&#10;q00lPkAsJiRFjGuQSaXuWYcfi/Mg+1u4nbOb7GbWFRmCt81bFOof98Noi372833bypLhC6/Jk7lp&#10;+zNOthJWDKrKbqwDKf6gi4P+xHvOsGor1ycIKkqeI65e/da697917r3v3Xuve/de697917r3v3Xu&#10;ve/de697917r3v3Xuve/de697917r3v3Xuve/de697917r3v3Xuve/de697917r3v3Xuve/de697&#10;917r3v3Xuve/de697917r3v3Xuve/de6/9AVffQzrkH1737r3Xvfuvde9+691737r3Xvfuvde9+6&#10;91737r3Xvfuvde9+691737r3Xvfuvde9+691737r3Xvfuvde9+691737r3Xvfuvde9+691737r3S&#10;662x8mQ3lhFWMSJT1kVTOGHoEMLB3Lf4WHsF+4d/Ft3Ju/zyyaa27KM0ywoB1Jvs5st1vvuZyhY2&#10;tv4rfWIxHlpU1Yn7B0dXCV9TX7k3NuCZIlGWq6OgpjBFpf7DGteKnDsdTQgoGseAT752wGeKELKe&#10;5nJxx/2eu093FErpFC1YkUcOFacKfLoAX+63t8psRWSR0ku0tkYfKVzRvD+5PXwQ3p0eoBKU4EyM&#10;wvy3+t7Sz08cyJwA6OYx4e1vCp0vL2+hOKnqFuBf725X+HU1JMKWryj5CuiqXLCrNQYdNO5FtUUc&#10;KMNA4491dw50hBTr0YaONJC44U+eP+K49ZZs7RdedYbj7Ky0b1abdwG6twUWHAjEE9Z9tWUW3Maq&#10;i8bxpMF1Kx/zaAj2/byMsT0AHdw/ydOTwh50SOo4Z9R5n/L0G3SpojmNkl5qilfE9ejPbmZqRI4p&#10;NzbgiGQqp4h9R4lqAil/qRce1iNIADQeXRTeAss7KBpZ8ZzT0P7Og77D3PW1TTZ6mrfuYMxvh/FS&#10;pKI5aKHbsDOJK2NioCSlBKCvDH8+7yUk0xgUqevQx+GFrgqn+HoMOkcWkFb15XiryGQyWa3lvvdJ&#10;yXhNsnnK9m+5lqPK2uSeOmXxKB9Y/wA2HvdxIEVVB8v8HTMMIXWzZp5/L0/2ejPR5WpxG2c5l0iW&#10;rra+syVQ1OAJtPjhWnoYhGfqzyoQL/n/AFvZG7h2quGr0ceGKxqxoKAVOPt6IH35vKm2N1R392Xl&#10;VZq7r3Gy4/F109SsElTvSroMfR0VG0byl5lx+SyJvHEpchTxYe3/ABCAGIpJ5fPqjLhtJ1ACv+r/&#10;AAdFn+J+yclvWl26ameor87NszDRVT1jTlq7dm8I6ZUqhKyu8YWGUmQg21OALqDdY+IgAakipPz8&#10;/wDL0zDWQgOCuf8AV+XVjldPQbSye7K6lyzvh9p4il2bR1aTI8ZrcXQk5eWKNFRfFNkncKxawZLA&#10;8+08T6QWpnoymjGmONaU41/wdFlSkpZKLZ+0qpMjHV72ytbld0ZHClJJ6OiiJlipzLC8pp0lW+qQ&#10;ekX5JPHtxNOBTiemJCaPKD2KMDz/ANX+rHSR7Mr6Srq8ztzEZzI0eHkipYKbHLP9x9/jsW6CjhE0&#10;cLSVJMq/uxNpRyTyPaqgqEr0XrXMgFT0m8E9bt/r+rfAY+Bt3b5qTtHEVW4Kes8GCo8g/wBlPXw0&#10;8OiZ1xVI0k6R6wh13b8H35IwWKkUHTN05Kg1BYDy6DvByR9d0e/N27Ux9JuHG/H2OHC5DsCJp2G+&#10;e5N20Zx2G21tSKY1FM0tLT1bPPpabxQH9Or1ez5FCJoDjT0HQrTMJGi0yHy6NL1RtrPdL9YUGAqW&#10;xlT312/uBcjX19Ihy1ZiMhlCFqK2v8bweKn29in8WkBE8sxs3FyiuHWGka5Y+f8Am6MoF4sVwPn/&#10;AC/1evQg5HF0XZG8JOvv41kKfY/TNLUbpzW9FVqWXdu8Y4vs/wCE0FAUqHq6GlKDzTk+OJ20q7c2&#10;ZxHkrqI6UOSy0UBQeIHUPtfe+Tz9VTZfI5rOUkGS2qMfQbXCLHk6rH0ESQj+HillcY7H1V7h2Ctb&#10;ksb29vJEklJM6j0jkkMQaMBaj0rn9vRNuwP71b2oMTszaFPiaPEpPjsdUZTc8zUmysHU1UqxU7zx&#10;0rwnPZqeRiCg8yiQAsPa2NgispA6L2ieV1Nc16LT8q+xMDBvqfqvraoqzk8NjsVs3ObhrJII5MjV&#10;4yjRMpLTSIscdBQUMjuYNDFnU+q59tRh5CQFp07cvFAAur9Q/wCr/iugopMNU5zbh2B1vNiZ9o42&#10;FM1v/fE9ZT0dRnczKp8mLp6+sCzVmQiMrlIBdWVf1cc3kYQCnkP59JoY3lkoqVB8/Ifb8z5dCT1n&#10;1pkd77gxmx9oYrxbOqhFBuGrYscnWorsskcrxqSkUqG7EMrEEAen2HNyvvHOlZAo/wAvQv2LamaZ&#10;QISyVqfl9n+r/B1sqfGno3buzNp7dwtHQVWKpMEtFPDFGAP45WJTR/c5HMGYvJUzCQehQQim5tfk&#10;guaWEmZLhiVIPmeJ4dSG1YlKRDTCBj/V/OvVgGOpdQE8USN6dTqSFcqtgWCFVJsT+n6e0TSREEQI&#10;FSgHpw6pGryKAxx0sqCJYkdiCP8Adlm4Rhb9IAP09sjNTTPThSoHThTvDEpZkDq2tiA35/KkfQix&#10;+v8Ah716/wAPTqr5dMNRKskkiLZv1OUDXKGwsD9dKn8cXPugocg56uUpQ5r1AWOMMrP6yALaSbLp&#10;DWB5/APtoqCQTx6qwPSfzEkdJ5JJC0QQiQhbsH4UKthc3Zj70UyD69aUF2Crx6pD/mQ/KWXr6afY&#10;+2p8bktwyYXIQzaHZ4jmMxAsNNG0sLeOb+FU0pN1PpYf19r9n2+Tc7yVpO2KChoRxJ9PXpRuG6rs&#10;O2rMIw11MjKuaFTkVPpXqgRTHSbPx2MqGjkxVDl6ncu78nWII8hncgzFYMfSOvqceVySgtccnn3J&#10;0alYkRRhR/LqH9TcZpKnz888cHoP89WzLiJK9oIhltwZNqHD0BmY1238RGqyCsMFwsUcyjTrP1a1&#10;/ayONqaiPPorupgKgcT0wYPbWQrqp46QRHG4t2bcW4aj1WeVW/ZpARaonWx8YF+bk8e3mfIRMU6L&#10;EQ66kVHn0JO0cfvffm7YNh9V4yq3Tu5UvQ1jx+Sk2/AgeZausMQMELUrSkl2NoyAT+PZfeSRQRPJ&#10;cyqicMno2s4bq7kFvZwl5K4PkPtp1a50X8SafrnCSb27RyEOa3QL1+SlkMdVJFkaR7mFpxqUtNO2&#10;n0cMCPx7jvdN4SYhbSSsHnQ+fz6mDZOXZLWONb5R9VSv+yf9Vej5dHbCjoBWZpqakgye98hVbg3O&#10;8cfjnqoIUiXHY2leNUVYaRFZtH6QW4A9kwldsuRQ/t6N54449Xhig4fn8+joYzG03hKxgxokZ+2B&#10;spRfrp9Pp/3n2zIqNV/FNT5UrjpFSp+fr0+CBoKdDTrDI5ZRI8xHAYeqyG1yP6+0L08uP+ry69QU&#10;0kf5+sDfVpGUlTII20LY3T0qAjH0oPqPpz7oxNRQ56oB5VoAOs4SKdXCz+OREuzFlQ3QcA/1vdbk&#10;24H+HuqyAGlan59WJpQ9M0/hWyav3y50Hgo4UG7FmIOr68/4+7hgQScP16uo18ukxnUmgp5JIY0U&#10;ujeMlgwJ4IQkgv6hyPx/sfbUhOqqgE+dOvAk0BPRfNwzxvT5SapCpFT0lQGeGzM8gRg9uSCAxt9e&#10;P9f3tKrHM+dIHSjQAVC8WPDopPZmHU7EqQ6tTiOhkqopGDRfdUro0jRI2hiiqh/Tz/rezrbJ4ZJI&#10;opJQnAZ6D+6q309wAc6eqEO4qCKfN5RaJGMkbGeN5VDxiYq8mhKnSWjDCw0Egr/qfc37OB4CKrho&#10;6ChHr1Au5Q6HcEZqegopJErMTJTaHqJ67w5KDSGlqIZaZlFREq+mMK8oJuDcA3P19m7Gq1NOHRUl&#10;D6dPmVaPK4imUoscoxeudZFcRTU5kkEmgEMEsrggPcWN/bD6aGorX/VTpWtSvHy6ibDyssGDlxki&#10;PFLtGplqKBi9LpbCzgBWMasrWp5FdGZlCAEA+0zxaV7v8nDy6X2VxQFPIdG760yiZvGZCJT/ABWk&#10;oqYNjVZZpfGlVEX80MJZacQosvp12QC/F/ZTcDTNx+zo9hb6iOgOR0X1IDj6/dOHqYacyUeZlmEs&#10;aF6ZlqkLIsclhHGiqbuoB9Q49qIXLKQR59Fr1R3VuNemfBSmkqKimY1CyoTTRxGxjlExEwkMSoBI&#10;1hZDYekm/vxFBSp6T1zg9L3b1ZHiMzhM3FCX+3yEUoGsC9TTzLIiaAuuNVt/ZuT/ALb2YbTcva3s&#10;NxGaSBgf2Hot3ywi3Dary2m+FlP+A9bL+xsuue2ftvMqQRkcPQVRAFgrS00bOluCCjXB/Nx76C7B&#10;eG/2bbLsmrPCpP20z/Prjvzjty7TzRvu3oOyK5cD7NRp0q/Zv0Guve/de697917r3v3Xuve/de69&#10;7917r3v3Xuve/de697917r3v3Xuve/de697917r3v3Xuve/de697917r3v3Xuve/de697917r3v3&#10;Xuve/de697917r3v3Xuve/de697917r3v3Xuv//RFX30M65B9e9+691737r3Xvfuvde9+691737r&#10;3Xvfuvde9+691737r3Xvfuvde9+691737r3Xvfuvde9+691737r3Xvfuvde9+691737r3Xvfuvde&#10;9+690Y3pXHxUuNzWckVmmlVqGlAj1MC6kao2AJBJ4v8Aj3jd94TeHisdp2WMmszFjT0HqOs4/uXc&#10;vQTb1v8AzNPGrPAgjjqOBbiQfkOhLq6qu23jhS17NHNJj67Jzo5AeiTwOYVWVT+qQAMP6sbe8R7p&#10;3KnSMjz66MWqRyzr3UWo8ugQ6tr8jhtkdg7zUTVNfkaeCgx8kkd6iXMVkklHRso51tpqmYC9rkE+&#10;y6FmEDyq1anz6Pb+GN7qCFhQJ5jFPX/V+XSh64zj0m6chDNJBVUO0cZkstkZ2CSz1q0WKMBc6j/n&#10;hUTIGKn9Vzb3tXYA+Y/n+fVLuCKSFCgIZ3A+xa/4eP8An6D75G08j9O7S68pKqKJOxd57Swa0yU4&#10;lifG1VXTvXtJKksJeNkntpVuder8W9vK3woWFCf5nj0tiKmSe4dCQkZzWlMGmPyPU3E0s+Ix3Z+6&#10;a2fHUtPOK2kxU1OyhsfRYlUxoV0lX0UsRiAW/wCQLf19nKIyxszAU8v9joINMkssECkkg1Jznor3&#10;Z08cWx6zbGNE+bzJx6ijmpKRKSvnyecMfjSmljR5ZUeG4DoDcE8e6x/28NSPn0qmFYX7TWhHUL4w&#10;ZqnzOJhy9TRQVf8Ad7P7iwWMolmq4snjKjGQpTV1TURyq7xlal2RZFGlkU3t7T7oRE4VFyR1vb49&#10;WGbz6GuDyU+F2RRVKP8AfZGqmr8oojVmNJSS1uQV6p0iangp1plGh5OAObEn2SkFlUMe6vRw3hpL&#10;KdRMQwAc58/Pql354Z7PZv4/022cNWxSncmZk3/urE01PFWR5TMZzeox+Oo6artqD02Imjk1sIiJ&#10;VJAPtdEkctxbeIhYKK48jSg+3pJuEskEFx4CUJKiv9H0Hpn+XVhXTOBfpLrjcXYFNjo9dXkdv4rb&#10;ePjlMtdFUNtWkx1FHVUskayRQrmJDJrFmH6uOD7vPIqAheOqn7a/5utQIZJZV1AKQMf4c/Pz8uoS&#10;U+UpuvKak3F9waiTOyZfNrIJJ/4vTQOjVkDCeNZZoJayXRqMdiQLMefbcIalD59GEzKCCKUAp17+&#10;CZePMZSraninyFbtr7+OqNUlPW4fFQU4mji8URipI0EEi6rhX/C3PtWoIzTHRW7qSq1yOgD2jHl8&#10;9npt1U6PUY+ulyG3NnEUVAqZOeDTSSSUwWP+JStTVrlifIqm1ze3t+Ak1qc1x03JQA1FV6xd271z&#10;NXuzGfGzqSow2S37gNoGn3nuyGV4qXE7jzUc9ZJjsfWszfYv9sjmomRVewUJY+zFX70i8LWAMkY6&#10;KJQiiSXxijHy/wAH/FdLjY/Xm3l2f1pgshmcLF1T0LkKvNBahGjHbPc1V567dm5shUzLBVVsGErZ&#10;46OgE0bOEQogNmPsxkCuGctRABQfZ8ukSvIiqdbPO/rwHkKemPz6f8TuvfVTR7t7SwmHpF3tumph&#10;2dsWiWWtOD2ttR2aiqNwtSTRVCwy08UUszSFbyOAfwpJU4aRu4fZ8ulilURe7I41Of2/6j0uJpqL&#10;aOzqKgh3FR1ONyGWp6Xf+dy9dQpntz1ENC01DiEpYEFTS4SnrP35Y1ESSLoD3YlioEI0lQanqnjG&#10;pJwOixZrM7D2lm9yZ3Ibmy28crkYYauCkM6/xfcdTQReLG4XFwUQLY3bqA6FUNbQvPPtZHE70UDH&#10;RbcXCRkmmfn0XjdvYnZNPu7ab75iwG0cZjqTJ7wxGzce0UWMwVDj6Z5qKFaTHR1GaymQlnkUmepD&#10;SCQ8Nb6bkgNtIniDB8vl69IludStpbPy6LdsHpPH0bZft7uPI1NQ2brK/cBxOTqJ4clVGunnrTDP&#10;FIWqY8Y8DqPILEcgj3qUiMkQZduHTlvA8rGa6Pb8+l/sOkrO985Q4jbm3FwOyI6kUeBWlpJaNszU&#10;08LQrSbeonjDVa0VMy+aucsORzq9kF9M0I/xpqVNAScVPACvn0K9itV3A6LaM+GKZpQH/YHr59bD&#10;fxF+J2M69w0FXkcdEMtOgSed4kKyMQhSCJiC0jaQA7MSCAAOPYKv7gyXLxIwDpTUP4T5D/Z6keJE&#10;tbT6dEFa5I8/Wp/ydWZ4nCU1DFTpHRJGkRREKMAqKikBT+bH/evZW3cxZiK9WAcoASSvSu+28aXR&#10;lV15Cn9Ok/7Xe9j/AF9s6qk46eiXSAFPU+lnJChgrszEaCTp/pp4/p7rVtNF6UlQD+XXEySfcPDo&#10;ZFAOqMMFIVR9AW55vf3Qkk/Lp2gAJHTPKvjeWewH0NxfVJY2j/1z9ePdApDMQB8uqt5DpqOSUK+l&#10;ZVY8HVEzAsDwAw/oTa3vZDNgLU9J5CB506JL8t/k7iuntsSUWEr6XJ7xrqfIRtThjE23VigGnI1o&#10;b+2A4ZF/pe/496QxvIsTI4NfLy+0fL/L0st7V44ZL+cqtqo8zljxoAPLrVg33m9x7/3ZPVZbO0dV&#10;NlsjPFBXZCuhkkx+OmcVlZXRI5u7LHd9fFgbD6e5F2y3WKOMChx/h6jzf78Xs0hC0ir2ivDouuf3&#10;BQVFbJPrSq2tg6l6HDxRSFRuXJRTMq10sbESONYGliNNvp7EMCDJ8q9Ay4uAtfTpNY2ic1tbnMwC&#10;mSqDLDVyu8k8OPx7qSKem1FvuKvSQqhALMfp7elYIp7aY6LBV3LMc/4OjldIfFDtz5Dx4OPE4yp6&#10;w67iEerP5S5q6mmMp+5qocc2mslrchGrIjhSsWoE+yC63iCzR2Hc9OA9ehTtHLl5fASSoYrfzJ8w&#10;fT8uPy6vV6J+MnVfQe0qbbWw8EPMztV5HNVSSNnMlXSxBJ6uvqGVaqUEIbwFgmokgW9x/ebhcb0x&#10;mvgFiVsLWtMYNOpP2nb7Xao/DtoxXgWxn/UeudbSwdjb6n2ZgoJP4FtGvppt0ZOjVYoK2sAEtNiq&#10;XWphqDSMwebTwCmg8m3soVYgzhEWi/kPs6EMjiOITSuRKwwK56N1jNv4zFUlDTY2HTHTRxpFrFnS&#10;4DMoYqBpLsefrc291koWV6UP+D59FmospqSSePSqQaFVUDGJPpqusiF2uQ4uGIB5v9Pbcj1NR+fV&#10;eGoY6lyCy2BRg6jnV/aB4UkA21H6cce2CfXqmn149NVS1S3kjBklGpgxIDGO6kD1heGBPFvwP6e2&#10;i34VWrf4Pz68FGRx6xISQIZ9UcjxmNiQGLXW4NmFiG/x97r5NTX024pgf8X1HqpWiUXSJ43RBolT&#10;9/UHN9YI0WNwQQT9Le9M2lK1z1QVIz001sVo3LkGKcAEarAXAVmT9waLf1/r78BRhJWmOtjjw6AH&#10;fNJDHjc3GVhdftKuDSF0JGk5CM6sp9QKyWJ1e7TMqxSKFBLf6q9LIgSUY8Oi779xv2mx4phEn8PT&#10;FfasIayR6qGVYzEQkUsesQSJ+CWX/W9qdqVFlgLQqT6+vRXuMcbGfxCVU/Ly61/e/wDHCm3LWZCk&#10;kkKSsFQMljEADBLI6K7AyFbAjSD+QLc+5x2B2YKpbFMDy4dQDzIFjubjwmqoPRa6CoWhraP0zrSC&#10;eSCNVctLpqSRIsLEMYI0qWVjYG2kg8H2KdJABI7egzHIDpx0IK0opaKogrKeJnhrq2lFWxeWH7Kp&#10;SOSN4ZWdiJUkNwPpYAWI9p3QktVujOLSFevHoFYKyXB73pqOqjMdPWSzY+WYzeOPwVLhJGqGRreB&#10;JjqKuDcXt7aQAliQadIRcmK5MdaVNOjTdWZ1trbghR8hojppJsXOtKTHDNjpiRECPQJoEFuSFUqB&#10;xcey+6iZsgCoPQq2+Qxyqvmf82OoXYGB/h+962tjkM1LmyJ6iYHXE0jj9tIgGEUZRR9GAI9+iIKZ&#10;B1dau49M5cefSOcNS5WOrD2eJ41Y3ZZdIUKmoKbNwODzYe/MKsD59ITjuJ6VVbHN4waLQ0TzR1bp&#10;yWY6gzxiQDVHrjOlSOQ3u8YAkRtVM9UnPi20iDII6v0+G27Zt09J7fjqmkaqwanFyGcp9y0aqJ4X&#10;mCknU6TfU8m3vN32s3AXvKlrGXDPCSv5eX8uuW/v/sh2jn27mVaRXChx9vA/z6NZ7kjqDuve/de6&#10;97917r3v3Xuve/de697917r3v3Xuve/de697917r3v3Xuve/de697917r3v3Xuve/de697917r3v&#10;3Xuve/de697917r3v3Xuve/de697917r3v3Xuve/de697917r3v3Xuv/0hV99DOuQfXvfuvde9+6&#10;91737r3Xvfuvde9+691737r3Xvfuvde9+691737r3Xvfuvde9+691737r3Xvfuvde9+691737r3X&#10;vfuvde9+691737r3XvfuvdGc2pWyYnbm0sLSOqVuZycdRUKEd5Upl5MzBRcRA/7f3hB77bnJd86x&#10;xQPqWGPRQeQPE9dUPuj8viw9uW3B0CtcSM5JwajgK/MdLLfuQjbaHYksypWVf8NOMgrZgRJTPMnh&#10;ieKyEKyD9HP+J9whdTIkM+k1crQeo+zrLOwhBurHWKQk1J/zeor0EgkmwPVO2KFYVAyWZwzxuGWX&#10;VBjWaSSR47rpk1DkkgkkfX2WxuEsVQ1DCn+o9HDL417dVfFW/n1E2lC3gzpxVLDksjnqL+C+W6xQ&#10;vFlsiiyqILRq837r/n+xb6i/vcYNPi63K39mnpnPyHQXd4VHk3vsjGY1MlR4vZtDns3j1jeFYcVk&#10;8FS1FPTSVJnLrTGOoZVVGN2uLHg+3YSviouDJWvTrAi2mLDtYU/1ft6WeCnp6rrGkwFZRy1edy1B&#10;jKCrmaGKpWeJKpa7OVhki0x2qpidXHBa2q/s+clmhQE4UDoNrF4ck1wdOkHHyxwHRU99VRg3vVUd&#10;HVGoxzU8UdMKBI6eXETQPXT1ul40kapaipolIdrCMWH196ZTFcRZ4kA/n01LPrgf1P8Am6Svw5yu&#10;PzvXDZ/bMkuMpKDN9g0IyErtVHI11HVyfdVM0kMiq89TLN+4bg2Nj7Tb0rR7hEhPZ4Va+hrw6UbW&#10;Fa0aU/GZKUp/P59GIxFZk6rbu+Kr7iCWfD4Xa238QC2hvu8408eSpoo5I5EMBgYMCASFFuPZXSuo&#10;sRT5fPo0cPSMKK6iSR9nDqojvjctYu+62rwJG36rF7u/g+CeOgpchQVMtNNS0MMNYtbTsrf5VEjQ&#10;SNDwWuADz7X2qiIEg56bkbxFCstFGaHh1Zhu6OXa+0+stkVdRS12Q2jRR7l3hm2p5pIq/O/w4U9O&#10;00ca09Q/nzuVAT1ftJTXsQR7TSatRAFDWvz6chOWahLHFP29BZvGunxOAzu48rS1ecpcJjYFocfJ&#10;WyUqNkcuSmHho54jFIZ6qpk86xMGLRo1gLe1EakKM1PTckhrQCg6Sez6HIb0hym3xOuOya4DFY/d&#10;ee+7lnkwOPzUZq8hHVyvMGaeixSWRmLEEgcfT2tVTT14dIWdQQ3l9nWOHeuD2zgN0bl2g9Nt3pbq&#10;3B5SjwNbW0sdRmtx5PEQyNW1EcspX7WCtqV1eRD5l1XN19vSLQKqDB6SSMKM7NkCufKnRV/h3tbc&#10;WV2tuzvXf9KNtZXvnOZPN7fy1clTRNjtkUNW0M24aetmiWCoappwaelGn1vc8gk+zK2t1gUF8yP/&#10;AC6I/qluavQA1r9vQxNuKHtLLUmzeu1pML1/trclQQ1Rqnmr4oZ75Td1U6IKaqrHhciFEKjyuWe4&#10;Ue7ujVWrdo6eilXFFJk8/T/Vno623sCK7NPRYbFw/wBw9qbVyG5MlmMvDLEuRjmLUi1VUVt4KHH0&#10;aKywBbzOC5uL+9CMM4JHWixU1LDj+zokO5cLid+ZSuqsXlMzVbWoqpchFIkUeNoIHp180XkqZlAq&#10;qdxEVEKBmAe1xx7MYoVpVQei2e4rUEitfz6BbJZjds1XPQ9GbBpNxdh19X/D6vdskIqMDtJxeKKG&#10;ebT9tiaKgpD5pKWJGkkvY8k+3KOjHtyfXotnLumpKM1fM/4f8nUfEYjr/wCMWJyW8t/bhXtX5J7z&#10;pqmirtx1lIH27hYJQ0n2sWM8kkdLQ0j8RjRrNhdQPbUptUBq7S3LYr6D0HoOjCyhfRrbSqAftPoO&#10;g12l1lv/AORG+cZU7giz+cqcusc2P29S0hjrNxvBJ+1V5mLQtPgdp0yAK4supfoLn2SX+5w7dGQr&#10;A3B6EW2bRLucqLKCtsMn/V59bGnxi+F+M2EMduPd1HQVm43x8UcNJR0qQY7BwaEK4/FU4GmmpYVA&#10;BYWaUi59gCeYXF4z3MLSDjUntr8vQj16kmFxa2621gdFvwNANRp6ny+z/P1YniNtU9EI4KeO2kFk&#10;BACgqLqoH4Onj/X9l0rJ4rlY6fP18s9PRRlhqqT06LBodU4VXF+SALgkMV/2k39pJKivS1Y6AUGf&#10;TqRKvgjimLpKCwRx9fGhfSB/tYX6n2xqAzw6uq+VM16yrHCZZIi0cg4bywsVIK2LBTewAHu60YCt&#10;adO6WFajqBVRz0pmmhkWsjXV653CS2+pUluGYA8e9+GykkEeH/Pq2oHSvn0HmU3CaApJNFXtFMWk&#10;vDT/AHAVwAFQhATew4H+v7bI0MHYnUT/AD6sF8QlQQCPXHRTvkB8vNsdPYasoMfUnJb6q6BpMHix&#10;GYYqOZ3slfkGn0RMqaGtGDdm+tre1AjuIrqGGJaTutQQfOvAj7P8vVTaokUlzdSKtsnGvn6Ada4n&#10;yD+Q2X3jJlJsnkqXLZOvyORrd0ZOolWairaurMBhpEqtNoqakSJlKoV/JNwPYw2/ZnjkeaRhIXNS&#10;SPxcTk8Ps6Ce+b+GhMUR0xKKAcAOq6XydbuCpbN06vS7fgebHR1ME8cFbl5SJKcU2NpGDTTR8jUt&#10;lvGfSfYqtrcgAlQEHD59RjdXzTSMyk0r05JjGeox6TwNk9y1tSmP2ztPGU33E9NBoURQLjow7zZS&#10;Un0KOEvcm9/d5Zooe53AHTIjknPaCX8gOP5dW0/Ef+X1kKxMH2J3/jpY5aKtjyG2OsqdoJoqCbyC&#10;eCt3bNF5Y8lkCOfAvjER/VyPYM3fmZZEltLFhUV1MeFfQHofcv8AKpBjvtyFKGoQin5n/Z6vD25t&#10;Oix1DT/ZUsVGrCOOGkpoPFGqXHpRDZeLX1EAX+h9gpbgzCTxHavmD5/Yeh8wMgoopF5D7Ps6Drsr&#10;P5SOpbr/AGPJAN25zTFkclKqyQbeopJGSqq55VDaRFBIxOkM2rgAn2gkkAV1iISKneTU4r+H59GV&#10;pa6I/qZ6eGvAep6WmwNj43Y2DixFA01TA7tPJUygtU1tdVO0lTkKjyfuiadm1NfSbH6X491MsOhB&#10;BXwAMV41/wAvSK7c3Eod6+J8uFB5enQkRzSRFbKLK9mJVS0npF1CAE3BAP0590JY8KUHVF4dTZK4&#10;z/vFzCyhQUCaF/VYFljVi5P5H4H1HturZ1db0r8IHTfJW6SrK0aorm5IASVgP1epQzWPNr2v7pqJ&#10;qOHWiDnqR5llVAv7k2htTBgqLcH6rwmofXj3YDND1VgKAk1HUNDKPG7NECxOiwJHpI0qtwSzEn+l&#10;vfhWgNR1VlBwAeuywYksI5bKzlZQDwPr6iQwItxb6e9/OoPTRXhUY6TtfUxAVDaZSyJoMLAOgIIK&#10;eMk6XV9QDG30v+fda1OB04hAoSK+XQO7pn+4x9ZDHG8Mk81PC0LXjjZAzAFhx+36RwP8OPbTDUNN&#10;KOT/AJ+lUKhXrQYFfM9AhvSCom2/VRIPK2kl4GClZV/S7WktcIvNhbUR7fs9aXEVcGua+Q9c9JNx&#10;jV4mY0z1Qp8n8NQ4/cGTWlmtUU1estTFBKQk1Ky+kpC6qmuZm0uo1FLWvz7mzlx0JGmTVgZ6gbnC&#10;zSJnlUkEk16IpVyGKqCqCkMyCWmbXpdZNZ1JcMSrIF5Fr3/PsegEx9oqeo7ElHGMdC/iWpsrtmtX&#10;SrS0tRTvSRRMVVhVJeVpVJ/Srwj1XuAx/PsvkkKsUcdx4dCK1TXCHGegH7ApXZ6XKxwCmmjlkhaK&#10;xIJVypZ2uW4ZSVvcnn+ntVauWVY2prPRHukbq6yxqa1z0KWBzLVuDw+aj/brqUJjazTYOSlmpqmX&#10;VdA0iX+v00+y+6iRJWLGny6P9qu9dspcd4oOh03fURZPHUU5ihkapoVmpZ4mGioMelZnlawFwwtx&#10;b6e0dO6gPR1K6uitTPQSVyKkMMhP7r/uSsXDyQeFSFZSLB1/C/1Jsfp78cAnpA1Dx6VaTJX4uir1&#10;/Yn+3aOqj8vpWxEQ1qtlUspDkD6e2Q/cKrTrxUECh6te/ltZ7ybf3ftm8jx0c1PXU8kshkkcA/bS&#10;oWf1MIVMf+FmH+PvKz2Ju3kst0tq/pqVIH8usAvvWbc0V/tF+UpqZlr8uPVoXvIDrD3r3v3Xuve/&#10;de697917r3v3Xuve/de697917r3v3Xuve/de697917r3v3Xuve/de697917r3v3Xuve/de697917&#10;r3v3Xuve/de697917r3v3Xuve/de697917r3v3Xuve/de697917r/9MVffQzrkH1737r3Xvfuvde&#10;9+691737r3Xvfuvde9+691737r3Xvfuvde9+691737r3Xvfuvde9+691737r3Xvfuvde9+691737&#10;r3Xvfuvde9+691Jo4fuKulgsT5qiGKw5PrkVeB/Xn3SVtEcj+ik/sHTsCCWeCI8GdR+006NZsOJY&#10;+wXr2p1mjwG3Z6Gij1BFSIpqqpQ36SzvwQf9hz75uc4bjNuXOm/3rN+kJSqivGnEn514eXXbf2z5&#10;fg2D255bsIhRzAjtjzZQRgcKdJff9dVnqLdGRkSanrNwbkgphGjqpgx/3mmXTL5X1Boh6CSLfkew&#10;PeyNGrsT1LO3RF7mFWNY1X7T/PoMDuGpy+yti0ecZjPQVeYq6/Gry9PBT0TQ0MrPTBonmmapR0ZX&#10;1cfTm4r8VrETWp6VrGYb+5CU0tShPAZ/1eXQmdeymmxG5JEaNJtvUEmWpmqF8Uhp4KedaQF9d3ll&#10;q5lWO9rPyOR7ehZPp5tQyBjpq4UrPATnUaGnDoG85FRVX28cdRI0lVQtQVVRURq90q6mnqKupnX1&#10;2emqHazCzMo5APulqoGmSpMnrw6WXDazIp/s+NB0uc1Uz7VSlpMFTw1OVik29g8a8SIsEFfVzLDU&#10;1Zd5UURZHWXZSfQR+n8ezoPkkHoOmJZw4DURqk/P06q87z3Ju3E0/dO49mRSy0W1du7723j6z9io&#10;nbL0galy8yTQzQfbVX3NQ5iC2fxgG59rIkWSj1qQfXz6RXGuKOZoSviKhIr5VGD+f+HpY/DjB5DZ&#10;Hwr6fxVXUpJLXbd3HmK7IPNZ6qozeSaoqKqplDvJ52LaC9wz25J9ku9TStMTIK0UA+tenuVoJl2r&#10;bvqDquCWZvMVJNB/sfz6Hrd9ccF1TFkYamSIbq3fiqmjjQTRywQYalMEFTFOgjm8MlRccEHi1/Zb&#10;aqsQajE6yDQ+VPT06OZpDJcMrDSVU5Hzp0QDZW3p93d44Gur8Q+Xott9qLkqySVUpoxVU2DrcvW1&#10;MsU8kkoSpyMNMBGVIkZ1IUH2dawUwtD0k00pV8dH5z+3IN05qmz0lYP4bhXpBW4szEVktfTSyViz&#10;VtDceSkpTUuxS/pe66bge2HSo1Uz08GqrKo4rSvRUOzNx5Ld+ai2riq/7zAUuYk3Rl5aadlhr6fD&#10;07UYq43CCanhojIsQQXUXe1rezWK2ogkIqT0XSXAUeEPw4+3oNYsnXUdBmsbS5eswtDumqr6BHpV&#10;nlq85X5AxxRzPKAaiahpqSJVjYhlUH6D3fhWvDpKaNwJr0usn1a3a0+1/jpBJND11sjF02+O49xT&#10;yz46iWett49uUk4/anqq2kX/ACgKTJZrEC/t63gJYPmnHpLcyoqaWpU+XHpw7a3rju0s9tTpXqms&#10;pI6XbOKxeFFBhpg+DwOBxLLDTY15l/yaCoeNdc8f9kMT+r2ZRpIS2sUWuOiZvAQ0RRXzp0KuO2Bt&#10;vbb4jbbY6tp8TL4WnyGKoGjr8pU0zspxtNTxFGXGVRL65idIH1+o9qfpWwHPaetC9EYIT4uhX35u&#10;XNYfrTJybPx0lVuHNVVFteDGPLHS0CYoVCy7lqqs1JtIkNPalpYgNCK1+bG6iK17+OB/qp0knvBp&#10;IIP5dEw3pX0uw5chkN81ZiywxKR47CFftOudlwNpkp4MfTjRW7gymRBPknVCiS2APHtTLOsS6WOO&#10;kUMMlwSyISwr6/6vn0Dzdn7+rtuT4rpnaeS2NtiSnf7vIx0pi3hunKVRC1FbhcYVaWLGv+l6try6&#10;b/i3sumuYKAvJphpnoxt9tvJWAFszOTSg4/7Jp0KHx//AJcvcHZWWxu4c5j3rchXVAqLbqnlNJia&#10;OtHmkr0nlIWtyCXv4mFrgXPsIXe8Q67mGxckjIJxU+gJ8x516kHbeXobWKC53OTBbtjUamH+mA62&#10;I/j18QNk9EYdWoKeXMbqq6OKDN7nygV8hXtca4YiFApqOO1kiUBQoHsMy3JkRi9PFJ7jnJ/Po/eK&#10;SSRRHEEtxwHA0/Lo0sWMp4uY4grKArrEC/qHF7gfS3+29l0sjVIDZp0vigAULp4dT6iBI5BJGipI&#10;qx3ubqbWP9LBmX/efaeQtTPxft6MIolBUgdJjJ+OOZWiUrG0hBsQUBNmFgbkHVzb2kZiKGlel4jB&#10;4cOmWScKVPqKTNqVT6l/Grg20j+p/r7oRQimOtaOJp1NFQjW0FFYCxdDwy/W5BHB92oCMNmvVCQu&#10;TQdJ7cOchxtNLJUOsUJC6yzDQB/ZYkn1X+vt4hodLMKg9VRTcEqmMdVyfKT5ubB6l2/kYcLlUqc/&#10;CksEQhXzPLUmMKIaCOORdUplcKX5jUnk/Ue7vC9yGhjXv4ZBFOlUcMVsJLm7mUw4oB6+hHz9etcT&#10;trvPObnyOXy2+dx/xTdOZh+5njx9W88uIo6wB4dvASr4WmQaTK6XK6ifr9RRsu1yWkMT3B1yKDn0&#10;B+z7eo85i3v6hpIw5SLyH2cKdFBq6bO7hkh86BqBpQ9DgaONWkqEREAee9pDDEtld3Cl788fQZ2g&#10;jRddO30/z9R3eXFxdsBX9IHy/wAvHoXeq+nN/wDaGdjwnXm3n3FmqOM07ZmMMNq7bqJlSJaamyEc&#10;c1McjCrDyyKdIAsvvV/f2loO+YeI3AdKNp2S+3R/0LU+EG+M/CB9vDH+Hq+z4g/APBdFJRbv3BFR&#10;bv7WrIUlr9yS0n+T4arYNppNuw1Yd8VTU6N6pVJkna7E2IAjze9yN0GhkYhT5A/4f9QPUpbRssG3&#10;J4iDXcEULkYA9FHVmGH2tDjqepiqIYDUTo15UIQI0gOp1FlUJc3It6zckew+Y4IYwCnfT1P+foQo&#10;xJHcSoHSM3hm58PSUe3MJDNVZ3Ik0+MWEVArZNP+eqimgilo4kuSz6Rb9PsuoWbSiEsftz9v+odG&#10;Npbh2EsrAQj/AFfmT6D8+uXXnV0W14J6/IVEtbuXLTS1GSyk5STW7Sh5KWlYIPDTheOb3YXvz7uL&#10;VoiytGM8c8evXd2blgkWIl4DoQ3xL0btKNJV0Z1GjUeR+vV9SV+h4/HvRhABI4dICwIAPGvTG1OF&#10;kaT/ADd4i6FSCPIXJswY6r2P1+vtvw8AkdUYmoA6i1ZkCRuJE8DsUIYISCBY3Q2BZl5v9be6aCTX&#10;FOrj9pA6Y55vHdlZUiYcM0etWjBsfEV5AH5/HttkoSB8PWvUfi6jpkF0izk/UII5LgovDWIs3N+P&#10;x70FxQHHWsgnHUv7htTKEb9IIs/K6xYG6/W17/W/ujBgaaDT18utVAGcHqRriVX9anVpWQn9YNmB&#10;VVufoTyf8fd6Be7UDjpkitaDpJZstDqIQSgG0LL5ACB9UYC2sgILA8j2mmkEQqaH/D1upBoWoegs&#10;z7rNSyOsbh4Z1eKM3Z7cAFPoCOT9f6e2YpVevaRT16Vw11DFajy6BzdLtDi62wed6hJRIkrDVHEY&#10;yWCA8HSDwL/X2bW0UUlXnOs+h8vkCOmrtapLU4p1R78o6WNsyGWKOCpdS8NctOolmpyzeSJzIS7y&#10;alAKgC3F/cncqSsD2gLGtKdQtzVA7q4PA1/LqvDN0KyxTzRsVqqJnqkp4kD65KcM0sSKD6VnT6/0&#10;PuVoVDxaxjqIp4jHI3z6VmxHnCwTCOOSmq8cK6OIyBLrDUIDG6XJ87iT9B5Ci/tBdRkqe3j59HO0&#10;EhDU5I/y9ZOycQhos1UU0fl8SwZlViTSjUtWWViIjfRolDLx+km3tFZz+DKFc+f+SnS7coFaFmHE&#10;D/N0geta+KaetxFU8gp8jR1ETVCkaaWSZQKKcxyECcQyqVYDmzC3sx3OAnRJHkUBJ9OiXbLgoJIx&#10;69GZxlJW5britp5QktVteo+3adBZ6SOBV8jFlAU+UNcRn/e/ZQ4q4KkU6Eok1RgHiOg+il+8paiO&#10;JP2BGEN0VrOB6ZFsC/jKkn/X9t1Y17cenW61XHHpS7ZENTR1FFG1O1TCf8nLMfUwVjpjYkRmw+pN&#10;xe3tO4II6fjC6Twr0ev4Fbnfbnb+RwqyySUmbpHpKmFyUEBJ1iVInFyhnRB5FOhtFvqR7nP2R3eS&#10;035rN2pDKpU1xk8P59Yrfei2Rd05S+qRKz2ziQU4gDDfkRn8uruveXnXOLr3v3Xuve/de697917r&#10;3v3Xuve/de697917r3v3Xuve/de697917r3v3Xuve/de697917r3v3Xuve/de697917r3v3Xuve/&#10;de697917r3v3Xuve/de697917r3v3Xuve/de697917r/1BV99DOuQfXvfuvde9+691737r3Xvfuv&#10;de9+691737r3Xvfuvde9+691737r3Xvfuvde9+691737r3Xvfuvde9+691737r3Xvfuvde9+6917&#10;37r3Sr2ZTCbNR1LozxY6GWudVTyFjCPQoXn1Fjx+L+w7zXffu/YNzuQaMsTH9gJ6Gvt3tB3vnLYN&#10;vxSS5jXPqWAHRmqalkwO2t27w88oGB21U5CjqWlVUkylUhl+yrJF0hSquAdJGkj/AB984rxvHluL&#10;r8crFxWn4jXNOu3e0xrFHZ2IWiIiLSn4UFMV/b0EVXPkshtPrDZr1N62qqaTPZuuihvTJQVTzZKo&#10;ilgmLPUzjyW1aBYfT/EMXpaRxAzZ86f5OhtagKLi4UdvADHHhx6SWUoI6nJy4jA1WuXITj7lp4Xh&#10;jx0VVWRwK6PTWjCrSozFQg4IJI+nt/UAkca/D00GehlmSpHofl0rajIVuK61ywkxzwz5bcFRiI6w&#10;a6n7rBwVYkgrHlKxM8QEF11X5Pqv9fd6+GWA4dWUeI8bMRin7adA7hKkUOQdyBXVFXkRHHHVzOY9&#10;TyoJoDEQIl8jSgKAOdJBPvcLsBlRx6cvERiQpIx5dCPupvG+Cf7mjpIarLy5vMVs7pBHt2mw9LU1&#10;sNRJLUO8axVLw6QGACt/hez88hWINqpkefRTaokjy1qAo4+vWv8AZ7P5yv8Ajl2RvypWqrqfdffH&#10;Y8k9DA14pKxCKmtmoZ4ZRLEqxSqzDx+BfoP6ezSx0Ld28LSaQaGh8yR0W351bfdzoKsKrX5D/Z6s&#10;r6Sx0FD0n0XsyuqlrvvOqsbum1OVVqSLI5h50x9amrW84iAIB9LC54+nsl3sStf3FSSmrow5ects&#10;lkWTTMQepHeO5KCtqztRppIINvUG0DjFSMg1OUr8m1RkfDSQSJpigpFAaQ3Iv9Le620amQMQQB0p&#10;nZkUDwwS1c1rgY6TPR+3qLEZjeHYec8tbUQ12bzskCRP/D6eyYzDbVDrou9ZWVjEgC5Piufz7MXT&#10;xMA0XpKrBaVGfT/J0st2Ug2H19WyU+XZdx7hq62klyEVRGWxwzVZNUZKvleTyeWPGxuS2m1m+n0t&#10;7cUfCpPTRcBmfyPl69EyqjmqyWFMHDk4W3oZcBtl6WkmmhotibamefP7xyCwBZ6itzU7lY4xaOWx&#10;/NvZmRIyoo4Dos1gM7mv59DTk9xYur3Vs2Da+C++ptq0b0aV700SVjQRRaausNG4CR5aojUCOGxO&#10;r/W93EZ1AA9NFiEJPE9Re1t87ixseK6y2K/8R3Hu6pbOdhVlIacrgKWpNsRg8g8fMGU0gPI5JFvS&#10;bezCNDjB6LJmVtSl6Y6SXXHXOF2pS1lZj6KmxuXp6qfJ53cNVVS0mNlyEDPNVSSVcpiWoSdiFdFB&#10;P9PatdRk7xReixoQMo1T0JO7c3uvL4GsyezpclT19PQGiyG7GM0lNNVZSYAUm3aSYBIKWmi0Sk/U&#10;hCo+vtecpUdJgug0Y06C3B4LcckmKxFHuzcWWrZ6qIrlsjPNUy4MJKlfkKuOkYmlczSx2iVi2ku1&#10;wbW9p55RChJamOl1tb+O4TRnoctmfGCs7O3UM1/DN2diZ3I5CZq7c+9XkqZRVceBsRQxKlDFQwSu&#10;zQwqqxICNXPshkvoQzZJ6GFttTpCDImlcfIED1PrTq4X42/y2ds7ToaDL9iwz1udppfOsJqj97Yn&#10;VFTTzRXEVAAw106ER8fUj2RXM2ppBdMHhahC8KHyJI8/QcPXo0SSKDwmsSaA148MU/Lz+fVl2L6u&#10;wm3KMJQUMFNHTU4JRFQWS4VQF+i6R9LXPsnkomoqRq9ePS2Fnc0Zqn16gZWiVWkSAKViROSArlAP&#10;Uxt/aW9v8fZRMSakkVr0eW0YKlqd3Qf1KmjqiFZ/CQCCbJdzy/pBJABP54t7RySUI7OlyIQeAoR1&#10;Cqqn0zAC7gnSB9JCFPqAvYNqP9QPbTdy6g1R/PpUmmtPPpJT1cqGYSwpNG6+kBkR1YAE6SxA1Mb2&#10;9tItCWahX/VTp/5BqdBJld1tRmtWrx+TpwlxqMlOsarZy7MwmYxBAotwb39+ZGSmOP2dPI0bUIIx&#10;x6Brdfyv6w2NQzHMV1SHgRo40paSprZaqdEYtFG8UAjYLpJazcAfQ+1MMasyhwcnjTpqS2kZZpgD&#10;4SnzwCfln+fVP/ym+fW+N47Zyo2AjYXE1cj09NmayWKgx0MBR4Q8kBZMjkpnYelY/EEP9fZjFtb3&#10;l7HM0/6CD4ADQnyJrw/LpFc7sm12rPaxlbs8SeH5fl6/l1RrmuydxZbP/wAcyeQWtyeNNfJjnZ2e&#10;neulDI2Uqkq5Kh3MRYkK5JDWOoWHsbWmzQrRpFFeou3Xf7yVmKztQeVcfs6QmIp89urMPJR+bK5K&#10;UFXraqKeWKnaqm0QiGCGIvWTO0hKQRI8jm9g3Ps2kjtLOPDY6B6tfbnKBGrM7EjANBn5dWz/AB5/&#10;lrb97Jhxua7Hgz2x9n1tWjzYXIxmm3dvKliRRJLWmkHlwOAqEP8AwGYo76QGC/X2Gd13y3sFrGWK&#10;kcRTj/m6kHYuUfqXVr46VTJBPEj1Hkfl/Lq/bqP4/bO6m2xRbc2ltnF4fFUJQ0VHQ0S06U0bU0VP&#10;LL5UDSPMyx6nZySzcm/19gSW5knDXBZjdsakmtKcBQeWKdSBHbRR+HbQ9lkoppFKYz6ZyT0PVNh6&#10;Okp0po3EsxBMfqAa9zYynhQQq8j2mYlocnv6cchSQq0iH7Om2riqZGajoIoKivJUeRo2WjpEIsJH&#10;cW1yL9eDyf6D3qZWkRFQCoFM/wCfryCMEs9Qn8/s6mYvZFHjkmrJmFbnapP8uysyqZ5AWBaGEi+i&#10;ALZbD8e3oIDHEUj+I8T6nyx6dNS3jOwQLptxwA6ymiWNCDcSL6IxoNuPqvPIsp/JH0/x96MZbJA1&#10;9WBAFa9NNcUNNZmRZgWux1GPT9VLc3HP9Le2zE2nJ8+qM41Y4dIzIJ+wZY2BGoanUglbGxBBJ4Lf&#10;65490aIKAfM9e10qPOvSPrKtTEVJ0af0OpBvfUSW/I0m3+uPbYgP5dOpICBU46YZq6JohHJIDdxG&#10;SurQAP0uEXTdC3HPvbQ4pTrfa1KV9ek5NWOKmKJFllHk1GWIKsUIQc8ix5/p9PbBgHwadTVyRwH/&#10;ABXTlAVJb4f59PNFkXYHUrIFKSCQqVuAeEMg/wB2MPx7TvEwyPhr0nYDyOenZp4qi2pSjnU6FDqA&#10;a11Di413K6SP6n2nkFK6VJJ6bLsOFKdNlTPMI3d5EdZbB0ktZ1DDxyL/AKmYIRa3NvbLalINAR8+&#10;tK1cEf5+gx3AsqyL4pLxmqhVCbaiZJLEPxZbKLA/191WNqqNWok/5eH5dLIaD7afy6BveRRabKOd&#10;I1CZtL21jTxqjHC6wDwPbzNOp0A461fMgt6+op1TT8tMfSRzxSsNXiSedC73qUmrP24TL9FRZ2Fl&#10;AJB/PPuTeVnQNFHqJc9RNzLFEkB0DJrnqsKcouWMdWrxqDI4kRfVG7jSYSNQ8gJP+tb3LtmSlAeH&#10;UM3S/rtUdSMHUNS0lYZmk8mNrYp4gtw7RzaE8JVQt1eNR6rcD6e3JEBV61J6ctJNJFDmvQy5GnfN&#10;7L+/cClNMJ6KeOd4lqPsqzTPCLxAho4JJR9bmw/qfYemoktfn0Jh+tbPqUVI6J9QyVOAz8C1LtAk&#10;dSaSpikBjV1eTSsiEqdChrFQb/19iDS0lmp1CtKUJ6A6are60MCCGz0cnZOSlfJVuPDsXrqAf5Ok&#10;gWKuqFivLBJEzeOpeYMpL/qvwPZLIjAnV8f8uhbbtrCUPl0jslTTYjKTOqCKWonUT0rGYtGIyVaW&#10;CBZNMSuxsF/w549p9QU1rx6UU01I49OOGnFJVuXYwo86FyylE0kjy6F/Vdf1cG1x+ffiq6SSMdOx&#10;mtKnz6Ml0plI9udybWybz6IIsvR0zTxzh0qUrCGichXGqMKga1rDgDkn2MOR76Kz3/b5JZGAV1pT&#10;hWvn9v8AxfUce62zHdeUd6iRQZlhanDhQ162IqeQzQQysuhpIkdkP1UsoJX/AGBPvPSN/Ejjf1AP&#10;7R1yJuIvAnmhrXSxH7DTrN7v0z1737r3Xvfuvde9+691737r3Xvfuvde9+691737r3Xvfuvde9+6&#10;91737r3Xvfuvde9+691737r3Xvfuvde9+691737r3Xvfuvde9+691737r3Xvfuvde9+691737r3X&#10;vfuvdf/VFX30M65B9e9+691737r3Xvfuvde9+691737r3Xvfuvde9+691737r3Xvfuvde9+69173&#10;7r3Xvfuvde9+691737r3Xvfuvde9+691737r3XvfuvdCf17FDAlbkJy4V6qhoFEal5HEzs0iKo+o&#10;aNSD+B/tvcP+8+8Da+VJlqdUrBRT+l/k6yW+6zy1/WD3MsHePVFbI0prwGgdv/Gj/g6GTtXEz4/p&#10;84NQ81LntySV9TIH1xUsc8iGKnSKJkDpMvBBuAfqPeCt+xkjZEwpx+VeutWylYtwhkkzoSn2/M9B&#10;Pn8nkYd94PH4+kf+G4fq+vp5V+7K+SuqvDBTIxcHUwb6W5VeB7INIS4HmwXoURnXbSOT2mTA6hwY&#10;2Oq39gtu1leuLiTGVOZeqWpWFGo8NTff5SmNQP8AdLxQmMKxs7MB7d7gcgfZ02pHgTMp760oR+zp&#10;z3VmchJtfD5aSKPFRVW3myk2OkS9FQx5qYpilp5JLNVzfYRK5Pp0k+3u9DqDcf8AVjrcOjUYgvwt&#10;Sv8Ahr+degs2pkRBBjYJ4KaX7arrKjzMRVEz01R9zUxh3uzSQyyCyt+P9b28G0RVpWp49MzLrkZF&#10;P/FdAN8iN7Q0+wvkhv2arbGY3bPUq0tJQTLpoJs3XVDR+aAuwEniirG1KPqPdY0a4uF1KNQpQeX+&#10;qnTc/hWdnPofuCFiTx4efVNfUlTPuT4OitgrZps5V9o9gOyVJWCgqMNWfbRZZFuC2qM050uACLlf&#10;x7E7w+BcwyOuqUAUPDy4fl0CbG4e82yUF9SMWJFcGp4dXR7BqcdRdedQT4zHsJKvY+1aCWmeDzPT&#10;NTosCyUdWP3DSyobsDwfr7C26XE5uZA6+f8Ah6Ge2W0C2sdDRQOHzp0DfY0NBhu562iztdC8E+Pm&#10;ymMxcMxky1f9vT+Knio1a4UpMx5PFuPb9qGw7MNJ6rKUYKEHcD+zoVqyvqtsVWB2mY46DHigg3vu&#10;eOTQP4btuleY4uWpJsJpal1cxq39v8e15qCcfl0gwQWDV8gfn0FPb+6MLlDk6iV6bF7cbHU2ZyKt&#10;KsVNR4tYvNh9tQRudbZrdtTJdkX9zTIDwB78i1cH0FadNyHSlAf1K4/z9JbHx5TPvt3c+UmG0qym&#10;waUeK2xhZWU4TDyxkUFDV1Q0QmnxkSS1FRGCWkldV5IHs6jjcKpcUr5dFLsAxzqzknz/ANXl0mcj&#10;vzafXW3qvclRVNnsy/8AFKDaUZppoKzObjLsKaprIwA8K4gl2kA1EXUHk+3VXIVck9MyPrIBHU34&#10;6dadhz0T74yeArsNJu2GoyFRkc5GJfDLLP50yk+Ol/y+eSqkJ0RuQii3A9m8UL+GMUPSVbbU+psD&#10;59GVyHU53HiMhuPMJuLM4/Hy19JXwSUQo4spWTQWMdNCI/tgzRrZBGpdR/j7aMkcJYSn+fShbLxS&#10;Fjpn8+n7AfH/ALK3Vj8V/euRtm7FpYaetwe18VUtFkv4csUZgqcuqo1S61XjClnUuOQBYe7Dcbd0&#10;KxygsPTq37oaF1aaOq18+P8APHRx+s/jX1xh5MTXZKkq8xkpUx1ZTwNT1G2sZCglL1CFZo5q7MOL&#10;EgjSjBb/AJPsmu3eRSFHd8+jG2eNa1otCeFDXy/L+eerO+tKDaeFjioNubWpKedplkoshYgQo4RZ&#10;TBTRRyPI1gANekj6+yxwIkLyxoTSnnX/AA9PSPd3A8KO6cQD8JpQ/Z+Xr0YXH7ix9HNJjZnH3Wjz&#10;TmTQ0uh/0kQqzSoLj+0B7LZaVwf29bhjkVRqOP8AJ/h6nZHNUU8LEVV7+jldJVQOWaxJK3/rY+y2&#10;dVdhoBJHHo7tWKZJx0HGazGOp5FAeSQ6RrkjhaWJg1ipJUGxX/Hn/D2Wyo2TTHR5azgD4sdB9X1t&#10;JOSY6pW9ekMbxn6302KgaCx549l7oQaMe0joyEwoNLZ6SlfUeNQdQsxI1XVlAtf1EEhSAOPbOgA0&#10;r0oSQ9BLunddVRRSikWhq1Hq/wApeWjhjOpTY1SkiIooN2Cn3plAGB0sijM5AeoHlQf5OiKd99yV&#10;eAw2XqKrNU8FI0DrVT4pKqvppjDEWejx8vhfJ18rqhDGOLSxH4v7RXMzaAsccjytgBQST9gGfn/h&#10;6OrC0hSQM7aLdO5teD9tOFPL8+PWv53f8qhW5+pwWFh3Jns1NPFk8Zg6jb+QxdRHSxKY2V6OWN6i&#10;TQ5sWKqGJv8AT2Jtk5duIwWvAwZhqy1QB/kPy6DXNfNdtERbWa6mWoqin7OPnX5cei84zqH5Xd65&#10;b7rH9Q9g12OqJvRJNRvtbblDBEpZ463NZ+Shw9HFTIwN0EjG/F/Y4jn2ja7V7h5AUXj5n8wOoont&#10;+Zt5m0fTOsZNVHD/AA0/wdGm6k/lR9xbuzEFd2ZUYbau0KargvjttVNXmchlKixkno67MDxww0AJ&#10;AeaEHyHgceya+5xtUij+gA1yfCSMfLUfL8+jS09v5nYPud+uhQNSIasK+RwOrzPjl8OesOn2gqKH&#10;aNFmMrG9PLj6/IUIlixkylFcUFPKHFhGXQM3q51Xv7JH325vqrNUf4P9joXjYbDbYlWyNGr6CvDz&#10;+3iej6U2ArY5y64uSV9WoPK0MUSozah4tR8jAav0m30H1t7J7oxyOBJHUjh0ttldEcuwqePrX/Vx&#10;6W1Jg6mRHWrEY9CssaH9EYuCpLAXex9Q/r7aVq1VRQevV66Aunj1EbAxK9/EVKjSjMEuFvwwIAAu&#10;Db3oRha8ST1tpWIyft6y01JBGJ1RIwP0SaTZiyng35v7dRcaSM/LpNIwBrqz1FkpyF8mklUVjquC&#10;VGq2pjx7uUK001z0yZVqSDnpI5WsECA3jYK5LFmHk0n1Fgx+tiPp/j7dSJzQL+fWhMBqJ6DnNZmn&#10;WJ54FNW0dzJT0x8kraLMWA/U10B4/r7cMblgunqpnHHUM9ANluwcIsdRTV+R/h8zGV1inkNG33MV&#10;y00bNZgUZhwePpx7cW17qCM9NvIwUEzLx9ekou96Yo7pP93IxMa1Es8VRBVerR5AyHSH9JJP+390&#10;a3Os6Is08+nVuAACXGPTj1Bn3pRpoSemellkLBZv1QOYVurJKt1Cu34P59ttEfxR0Hy6fEy0qsle&#10;kou9RVVDRGeGUpI0ZWnmRXd19ZcC4MjIhuB+fezZKwZgDnrS3Q1aQcdKqh3VQv8A5OteGjIjcNUX&#10;hmC2BJmR7WKar3/w9lFxAy4VMdPiRWBavd0taavDRPolimgKiUVEBL+NLqNblb6lsbW9lUkcit3A&#10;heOOtFlIBBz1ynctFHoRpYGGtZWt6P0m45shjUj63/p7RNCdSuxLL1UHJ9ekVuGQLBJH+0WYqUZL&#10;WdSdQkAN9TtcEf63tRGyIwAwSelKO9e3gOgE3o8tVBWRxxSTGemImRykatpVrvAQVYSJa4N/r7cV&#10;VeYqW6YvXOmMg59OqkPlH9vLkYJ4/LLqw/2EoWJgKZqdy15ODHMZf7RJJRvxf2P+WUVblHjOQegB&#10;zGi6ZA60weqqN4KkFfMAJKWZAk0UUpLvFdidRYC7yMBwpIsAPczWrBkUkd3r1Cm5BUmbScdOVBqa&#10;poHCMWzdCxhUvC0YkhBhaScBWa9kYBeOSDe49rJNIHmKjpFAzAp3DPQs7FkjzKTUFT5BLU0Lz1FO&#10;7RsI1uya1ja6yPE9iNNr2+tvYfuouL6TToWWTKyqpoei2dl4taXMy1sCL9tK5ZpL2JcPYsRK5ZDL&#10;oD2YgG/9PbqOrxKpPb59Brd4hFdsw8+hX2hklOU2nmkqEgikaiSaOWLzU8YCiKXy6ZkKhyoKsSQt&#10;/wAe6TiqDSKg9Gu3ureE9fQdLLsCngo9yJR201xWSoLLUzzmsppDrjmDlnVI442/SZCB/U+0GmpA&#10;PHo4mCVNOPUECz0si+LxEqSoceFlADJI1g6eRW+hHNz7ckNErw6aRCD2jpe4+rqKLK0eVopPtqqm&#10;ahklm8YNMYqSeOaxVXMQkipwxVrA3HPtvb3eO9t5IyBIHH2Ghrn/AD+XRVzBam52m+gYEh0IP2EG&#10;v8j59bKPXu4E3RszbmcR0c5DE0NRI0fMflkp42l0H+0uu9j+QffRDYb1dx2fb7sfjiWv20z1x55x&#10;2h9j5k3bbnFBHM1Psqafy6Wfs36DPXvfuvde9+691737r3Xvfuvde9+691737r3Xvfuvde9+6917&#10;37r3Xvfuvde9+691737r3Xvfuvde9+691737r3Xvfuvde9+691737r3Xvfuvde9+691737r3Xvfu&#10;vde9+691/9YVffQzrkH1737r3Xvfuvde9+691737r3Xvfuvde9+691737r3Xvfuvde9+691737r3&#10;Xvfuvde9+691737r3Xvfuvde9+691737r3Xvfuvde9+690YPZdDBSbT+8kikfxu1dOQvojCA6GY2&#10;1H6DgH6e8TPvC71WfbtpVySG1FQfTgf8PXRX7mPLBS03zmGSLSpQRqxHEsalQfsyfTpQdnZjKvTb&#10;Nw9XJSRw11TQyrSJbW8cMZk0pblmbVcf194x3J1BApx5/wCx1nhYx6TKyjNOgtztSazP1dQxWjdq&#10;ano4kD6ysME2u4P1VyF5H19kLk/UNpwehFDpECV49IzfFZLQ01Nl6qmlqAb4Wg+1CmomFfIj1KKz&#10;f2FjF2H1/HtQI5DRhk9WiZdRQDFa/s6WHYmQak29j6ifII0WKooaiqopXSWIYmho1ekjljcDSYqg&#10;6WBsLEj2+QKqnAdaRdCCQAEtXI+3/N0Fuy3ji6/w1LkFMuczkGf3RkGEawtQHLZGWajp4i51imSO&#10;SMX+rabfj27J2qqDjx6ZGkXDyKcAU49EJ/mKZWPB/FTeVJi2hdt357GRxQ1zCGKrj28tFBXhHB1C&#10;CniOtl58hIuPa7abR7jc4Y0BoOPp0T79Olvsd++oeK66SPVSc/Z1W/8AHBchV9HbZ2ZWVYpqDK4T&#10;sbeOOpqgRwx/wuizYmnrKWe4Ej5AysyflkUj8exFuUZiu4Y2Oaft6DmwKG2iJYwq0qM44E9XY9JV&#10;r5rbG3mnMdNi8R13iIMVMFMcUoFC8kc8bD1ztWSKGVlFhb2C7/SbmTUa56G1vpNunh8eB+Z6C7A4&#10;iq3P8ndwZWX+HZqPaO0KLz5GJBUU9PVZChuMMKV1aRppJAC7DkH6ezG0jDlc0UAdF0z0UoVJdieH&#10;DpZ9z0u3KWtq6uuzkh2lHQVGU7L3FONb5DcBembDbVw8MEjVKUeMZUHg/wA3rLfS5BWmPWwCV6SG&#10;RUjPiijVxT/D0SKlzSdvb2nradaiLZ+3ci1d9rNGpOe3HHopjn6/HzK6VYxmNQRiBf20VeCGHs1h&#10;tEhpI6gyD+XRY87yNpU1qKY6N7g9gVu5cG+byb/YQyQ1UWOiyFVJTS1qSPKaepEMSh46aZZA4txc&#10;Afge0VzukMT6GNa/t6O9v2C6u1qkfdSuTTh/q/w9DD1x8dFrN5Y/ce9KSHI4bGQLjtoLVUwiodtU&#10;QdJKzKB7Os1bmK1yzSNqlc2vf2wl7eG5h+lQiGvH8ujE7JZW6P8AWTBpqYCmhB9D6/l1ZhP03ktu&#10;4rHZTLxwfw3JSLDSTlhNNVxkWgRKSRhUVE8oF9KByg5NvZm91cOaLcV+Q6IikKFlaLI4dewOxdx5&#10;D04tK/KVsVROMe9RthqnBYTU2lJpceyaPu4FGpZZtAIH6W9sTR+OhEkpAP8Aq9eqC+jtDrSJeOc5&#10;/l0q16sbCYrIZKfIbm3nn0MH8Z3VV0tPtXZOOQlZmDvk5ZqrMFZl0lILJHY+kD3a3jtoKKtdf8z/&#10;AJumrq8nvZA1Asfp/k/1U6AXMd29a7azr0s+7affmWo2pGr6jG7mNDsXBVSHVR0NVWbeoa7LzrGH&#10;HmSOfQzemwJI9uOjlSQDQ/LppAoopWlf2/l+zB6E/ae/987kjp49v57eDQ1Ypp46fqPYUVLteSmn&#10;mRpZKzL7mrjmq1Uk4Z1WLWGJA9N/aKaIOmkLU9K4yDkvpFeBOf5f7PQ6yZbsvY3+XpsrcVbQVtPF&#10;JWVuOo6Ckypfj7mapgiOUzFeTex8F7DlQfaSSByqnw8j546UeNGDo8b/ADDPTDs/5E7N3vLk6XGb&#10;hw2MraKolgqcdlMlWQZiGaB2SWOfE5WlxeSZ4pIyGXxXH9Le0csLqATH2nzof9R6Viqnh204joRq&#10;btDB5EvjqLLCsqKVR9w1DRO0UbtxpkJUhEc/QFvp7LJbeYMdI6WxTRIlZCAD+3rNNPSVOmbxgu41&#10;FBLBGC3+q0mQsLj8H6ey6WKQEiTj0a280ZVShNCfL/VXpkytPqijkijgiF9ThjHM1hyR/aUaQb/g&#10;39l/gCtSf5dGqXApg9MA27SVgYVkSVMLWYa7CIuU5MkSBSQbWtext7oyFTWlR0pF0WACtRx0z5jY&#10;+FrXo5TjaG9JDIkbxU0JljL6tWiSQOY5Bq+t7+2iClWjZl+w0P5enTqXLx1LEsfQmo/Mf5Om3b/Q&#10;XVePyLbmg2NtSLdMs61Mu4RgcecxI5KnW9Sadnf6c83J59mFvuNxDaiB5GZK+eT+3osuEFzeC6KA&#10;MAKAU0inoPXp8z/VdDn545cvJJV0EUkk0eJUCDHI8v65paaJUgkklIBuVPI9ltw5kDqAQp8qmn+r&#10;59KoWnFdUlfn59S5NtU9HSxU1HBFB4lVFVIgFAXhWZAAhIA/I91RgkKRECgHp1YIhk1hOH+qh6m4&#10;vF0oBkREMscp12YaQzDg/ggaf6ce3oWqDkU69IWJNST0ItLRwzwwDjWFI0MBywAs17cKSOL/AE9u&#10;soYVHVRUeef+L68ac3tKisTIShFw2o+lr/TV9L291WPNdPVWelADQjporomjaTWL+oi1gLcem5vb&#10;/H248fmMN0nL4qOkZVOPI7R07OE9LhOGuBzbkah7djhkBU+RHTEk9BTUK9B7m9xtS1H2/jnjMkbK&#10;sqW8EZVgDEwYgCU/UA/X2ZR2bSMoHn0k+ojVTqOei77+7Ip8dDUyyZehoIokYutWxYNJEHdRHBHe&#10;RmmKaSB7NUslJGkUIH7ei2W8qT/D6Dz6KTl+y+59x09Rkdk4TD7KxTHwU2+9xzzR+aKeRI6iSi2x&#10;J/lUlU9MWWMEafze9va2Pa7aQBpZSjj06LLzcp0iKxR9xPn5dFV3Nu3syuq5qSu2pTb3r6aehxeX&#10;r8ZVVNElBVSvIaSqo1dJEmq6iZ43lUE6lLL/AGfaxduSMAqwZf59I0vZJEqzHX8umaDaveNFLVnG&#10;y4LZVDDX6qiPcWRlya+D9qZddFR65KV6x5NGmwb6/wBfaaS3s4dUjEj+fTK3t8JfDir+Y4/LoVsX&#10;Tdy01HLUTf3QqoZ5lVI4cpWRqYhcGqFPkoYftmkYXC3tzzz7L7gWZiHkfs6N47q6dVZlKr5/5uoe&#10;XbG5YQR5mjfbFXBNFEazG1lRAaqqB1JUJUkGFLuLH+yR9bD2lR1B00BXpV4paoVmHSjXL9l7aqKK&#10;rytEu7NlVEUcgz+Lgpqvc2EjjJVqqop4GlpM1RmMafGArWBYHi3tHc2kUi1R+/p9LuWJVR/gY8fT&#10;pVYnsbDUqT5LGV9VVUYp5pExka/w+rqBC1pYJKKaX9moqpLMguY7sCD7JJbYqgovH9vRgt74bGrV&#10;TowWG3Pis9hKeqxlcKwyBfJiJdSZOGYyqvicBTFLImrnSbAXH1HsvutumgjosLNjPp/q/wAPRlaz&#10;w3WpkkBI454faP8AV68OmnMuXhdiSWVnQOWsYUUqsha+prRHSt2/H09k6QMSr0wD0tjzgcOgd3b4&#10;vtZp/EZzIWp0jsFbSGu09hcG4/pewP49uFHeUVXS3+rj1ScVzTIHVSnyTV2yeSnUEv4REtO4URQR&#10;xkl3dEZFM7LzcWBH159jrl6EiZNROo8PQdAjmFdcUjeg9Oqmt+P466SSQ3KtIyyiLUjrKLIJSL24&#10;5Fzx7mHbi2hVLjA8v9Q6gvegPELDFCemjAVAkx1GA414+okYuruY/t6hmaSQszABubkXIP8AsPZu&#10;a6QB5dE8LU0mvn0K+wp5qHPVYaZKqKgrmiq4AryQT0OZx6iNHMcTP4fJIGv6NJ4Nxf2XXQATj0Jd&#10;rcliOuPauCgbOtHDEPFX4yOoWmhveGrpIxTyQxpLJME/fB/SFUK1uLX9pbaBY9TayS3lXAP2dJ96&#10;iMkisozTpF7Ep3l23XxVcWibEZGeRAziKplpJ4+GKixhWKVSLjyAD8D3eRe2leHTe2tWMVGQf8HQ&#10;rburzV0Ow9wSpoqsfQS4XITNU+cVlHUkK0E2gBn0C3q54FgfZeYypDGgz0fa6hPXrHKTT01RNRon&#10;26hHgeQSSRPEpVyqxsVGqwNvpb3STKgUqenSSoGkdLWjlyEYUmSSGGtooxGXUOaunnHh0hg3oAU2&#10;UE2+l/z7bTsdJfINXql0vi28qGmV6vr+IdaKrpHbMDSa5scj0Eq+dqhY/tgkSrHIxJMJC3X8c+85&#10;va68F5yft8le4VB+VD1ym9+9ul233E3OORKKyqwPkQfMdGe9yH1C/Xvfuvde9+691737r3Xvfuvd&#10;e9+691737r3Xvfuvde9+691737r3Xvfuvde9+691737r3Xvfuvde9+691737r3Xvfuvde9+69173&#10;7r3Xvfuvde9+691737r3Xvfuvde9+691/9cVffQzrkH1737r3Xvfuvde9+691737r3Xvfuvde9+6&#10;91737r3Xvfuvde9+691737r3Xvfuvde9+691737r3Xvfuvde9+691737r3XvfuvdckALoD9Cyg2+&#10;trj3o8D1scR0ajbdLJVjD4al1z0FXGgytPoZVSCNVN3YckHTY2/r7wH917wblzhuEokqsR0U9CBn&#10;rsF93fa22H2y2iKWPtnHir5fFw/lkfLoN+xMzS1u/MXrkjppcTI3jp5jaKHH0zNTiZiDxIWUKtv9&#10;f3EVy4VjTiOsjbFD9PLqNaj9nU2Wgr6Go2tBPBR1EGYavzRmOhpTTVVX46QQpYkrHGPox5/1/ZXA&#10;pEzF1qSejSdl+nGlqUUDoPt301PL2Rjdv4ytqq3G7cnXK5XzQKtPFlKpAPstAYiJ4ozcX/1/aiRm&#10;iuqQuaKKk9bsatZfUSRDTJUKfPtxXpv7Unpc9i58BBS1RTeNViduRZSnETTSGfIRy1VPSIQXEBjB&#10;8zAELGPr7sHpggFm8/t6d0jTXgqCtPy4n59M+fyNJHXbhooKZooNtY9MI2QjMainhxdMkNKng0gx&#10;xlowy2J1XJP19qmOpscAOkAUoitTuY1/b1S7/NN7CqYsf0F1bUyv46vZOe39L9oRA33G6NyZDG0x&#10;rIyhEtLLTYRWj+rIhv8Apb2cctJK+469R8BEqaeR/wA3RBzhNb2u2iDTrmlagz5AD/KegW+Pu39v&#10;SV/X21MzWVCQ47qDceGrPAUipqR8zi2ylEEaeVQ8iySnU6jlQAv19mu4EtN4la6R55+XRTtduv0k&#10;UM2MgEehORSnVt/RctFQdV7azOUiqJSNmHC49PK1GjDGyy0dBJAdbeKCVFBKObhb39gi8xdNX06H&#10;kcY+jjEbUUYp/q8+hM2cmFwFJXVFDFQU2Sy0S7k3lmKKMlpanQKemonyL6VaTxKNISwI/H59rrWQ&#10;0AB7j0Xyw0OKjoj/AGdkc92P2LU7bxdUcNisYz1O36doUrhJOQ4yWSkCBaeA0kchlE07MWkHBAUn&#10;2KrSBkQSsvl0Gb6WNZSqSVIP+r+f+fpZ9DY/aWf39h+stmUNduXGbUppa3cu6oUgno5GkPiosM+R&#10;gSOKdMlX1E0rSqzAMNCmwb2U71uQt4/06l6+WB+Z8h0fbBt3jyM0tMYNf24/y/b1a1V9YSY+DaFP&#10;XUjSVEMbZP8AgggpwsVBRoasUq1UgEUaOgC+RmAVRcewvbGa5YOtuWYk/Z+3/B/PodmSwtIpIkuM&#10;BaauB9K49PsPpgHo3mwutt49s43F1GUoRtzZGPyFPLSYTAo4ocq8SxyY9cjl6+nRnannBMiwowkB&#10;9PHPsUwyvYovi5lb8PGn29AW+a30lYrgmWuXYgEg+igYr5Zr69G1yXx8pshDhpdwNV53d2LaqSgr&#10;8nmWo6TD0NQ6kUQEK080lMYgqCOJA+n+0Pbr3ktP01RQR/Dn+XRYsaFSpckD144+ZPUTcfxv3BWY&#10;uHGZjfNBs+GGSPIUVNtKOthpzGhInaoleceRijAHU+r86vfo7mVF1vblq/6vLh0z+lK+hKKfP/ii&#10;D0D+9fjnmaWKilq9wf3mFB5IKP8AjMtfl6GtpqhCBNR0maramkSpkp2KnRpUE8W9+e/WNVfwNNfn&#10;w6VxW8bySQeLWQZAAAJ/kBToIf8AZZclJBV4jEy4ij27X0yU1RgMTtna20FNmEksjzUOHroa1jUI&#10;JFEiKxYfq/PtmXdYlQVepr5GvW/o3BBVaN8/XpJ1/wAM66WinGK3AmPkjoTTQ09JXbkw1fEfPM5q&#10;YqrDbko6ZZrPqBEFi45Uj6MvuURIUiqnp3TcRAaVFB9nHpG4XpDsrYFNSVm3d17zyGfpadsPJPmO&#10;z96ZCKeCleSWGnWjzWUqsdH5J5Wa3hTVe2rj3pmgdomQUU/PH7M9P+MWEkZUGM+VBxp9mOlNF1ji&#10;98PSHee2Kja24v32/vVi8ZSw5b+LujxTPlnu00sL3DJKLq4PDA+9vLKB8dYv4agj8h00kcakCMkP&#10;5GlafL0FP59Z6vYO7dp0gwuSymK3dTQgLiN1YiHIYWulFwsdNlo46ySOSeKLgiRmVyLj+nth3SQa&#10;lwaef+bpTH40RLaq549LXaeXwlHA8VRNG606KJY6p66DI0s2vRMhhr5fHVJKxJXxPzf0j2XyQhjV&#10;QdZ8/s6VxyEHU7cfT/L0KD1VBMqvQxKsciahGVmEcixqD6HdTp1W/P0PsqkjIk017vXoxSSgBLdP&#10;WPH31L5EjZURPJZTw7fWyOo9RXn6/n2ilVlLAsKDpWkqmmTXp3WjWWKF/H6pFBZSAtyeCXtwSxHt&#10;G7ACnn0oRyTjpSYvHeVhGEAVbAg8sjEWCH8/ke29T6SA1QOlUfdlhw6lVlLJCWR4zYCzhSOdP5se&#10;bX+vtsnzPGnSgDivSSywQBbKEd/SWP6H0gnShHAYA/n23TIOrp1VqpzX/V69I2lljhqJo0cXlYBk&#10;sGCaWJMiuBbTb639uKQowcdNv/CelzQVKmyB9Oi6K4OoFVA0kX/1RP0/p7eVjXpkjT9nTzUAOYn0&#10;kFbSWDWOsfqLA8AlTe39PaxELAHVUdJJWFPnTpOZqWmWJhqDSaGNtZ0hR+m/9Sf9v7UiNSQobpA0&#10;hFa5PQU5LMx6kSAxrItO7SotyCL2M1zY8fQf4+1fhFMKa06SM5PHz6Llv3JLkGkpaBchNVSVMMEU&#10;UdPPUM1XI4HklaHiGKMHlm4t7X20lOKkAdMurECp6CLP7Diw8YrtyYqCevCiSnUs8071VzpdYtZi&#10;W4H1JIH+x9rUvFNUVwWPRe0BD1YEjoP8htirzk6y5mjegBHlpaLHyTPkYKCJUSKGTSzAvUzrcWN7&#10;Ee1SyhQWYjpieMSltJJH+Xpa7D6hq8lGZX23Di8E2oUePyYmjqomgZVWtq4Y5m/yxeSNbOxPrFiP&#10;dH3FVqAw6TRWmgE0PT3u/qTa1arpR09ZHnWcpLXQV1TPRN4wpWCqorrZyLnVrYeogC/Psmur3xOB&#10;AjHn0tNsCoqSG/n0ganpnbNJ/wACI8pHkJ6SPy1D5utbFrMrmTx09BxGrWHrD8EH8ey03BZwxI8M&#10;DhxB+zpVBbhkoK9JvIdaPU0LvT0JyUVPJE0ZeWOIKjn9xaeCUyyVEdKwuz8A3t9Pdhc1aNVUEHif&#10;Tp82qgla56RdN1Zuegr8lW4nI7ixMGTijSqxclcKqhfT643hpWjjTHQyAkMIvoDccn3o3NuW8Myd&#10;58h028cigqMr/q/Ppoqtl0kLZKSuwIimmqXetjxsYSvST0801LKJI5oZCSxbTxe/B+tRdBGAEFfn&#10;TpxLSVwKOQtMdBJDtfd2wpajduxMxLuTFU0v3O4qCrmCZPFw+Qr9xLjUBkkoyrBZPEV0opbT+fah&#10;rhJYilVyKfMfb1RJJrFidJOfWnD1NejJbJ7BxG/cWJovBHlIlY1OPnUrPTqwLSTyK2hpIXAup0k2&#10;45I9g6/tvopwNZ8Js18s/wCr/V5CyyuFvI1kVs0yB5dIrsKkmgpaeSnqqaJBM0LP5UZ0V0ufJrKr&#10;ApW9iObW/PtFDeiG6jUrVK0rxr1e71AAr1VB8kkhlrautilSWEiSjsrsqVDuCIjGWLxxRSFSPIQv&#10;r4B9j3aG8aYlCAuPy6Cm+wyG1ZwRSn25/wAPVR/YUqx1dRC/plWxliDHRGQbvdZGDO6qbfkn3KW0&#10;SVKKSKYz1AW8rokmVjRgeB6SWzJ/uYM1RxllmNNHW0yXQLeKWMygWIHkSK5t9Rfj2IXoFYD06IIG&#10;r8I6F7A1hg3viPvKloV3DhqakURKg11VPDI9FJNPFqQSStTFEXhmsRxyfaO50+GCTkjo5sbgxTKD&#10;xPS+7ApocljvuWiB1RxyRT04kNRUSSqrTS6w+spK6FnuAL8/65TCGV8k6ejW9TxVDdBRtMRUmVrq&#10;aWQS0WQx1Sv2yqfJLU+MGBw7XkZEcW+tuT/r+1zAAYPEdI7RfCahGOl/K9PXbISnmWFZKGWMFlJQ&#10;xkNcxxx/UhTbV/r/AF9l0oBGk9HAdSn2dZaFC2PqscxLL9g1TCsjcamQ66eBkOlVl/DXPHHthhRd&#10;BOOnqA/MdPeGqHrMJhJlVEq6Y1WMljvJLTiZCskEKFSB53ja/NuBcD22mnPpTpwkMnAdXS/y/wDd&#10;UmT65y+Aq7rV4TNSWVggY09dEKmPxsjsskMciuAfxqA+vvKr2E3MzbRuW2O2YpdS/YRnrnz97Plx&#10;7bfdn5gjU+DNEYyfmpx1YB7yA6w/697917r3v3Xuve/de697917r3v3Xuve/de697917r3v3Xuve&#10;/de697917r3v3Xuve/de697917r3v3Xuve/de697917r3v3Xuve/de697917r3v3Xuve/de69791&#10;7r3v3Xuv/9AVffQzrkH1737r3Xvfuvde9+691737r3Xvfuvde9+691737r3Xvfuvde9+691737r3&#10;Xvfuvde9+691737r3Xvfuvde9+691737r3XvfuvdOmFo3rspR06IZNUyFlH5RWBb/b+y7drxdv22&#10;9vHOI42P7Aejnl3bX3je9r21BUyzop+wsK/y6NXtDJtRzbvyEitENtbZq5KdRcQpop3NSZbgM4SQ&#10;jkfk2Hvmxvd09zue5X0passrMB6VJ/w9dweV9tt7DYNl222TTogjX1+EAY+3ouGYvl8ntmoqIIhJ&#10;W08s00jKrSOqOqJG7C7oDIxsG+o9hZ2BUAqc9SHaxlUlpU06V+TKPuXclUte0WM2jjcLSQQF2RXl&#10;smqnjudEIE5+oAHtOrgtNTUPDIr5cen31JDbVWpkJ/Z0hNmYaqrMtuOvzUtPTVu5vvZpK2aQRLRx&#10;U8cojqnb1SzskS2ViCSePfo1Z3kLHJHShmCpCi4jQ8Pt6hUb+apxmfR5mg24Vnx1THKkTPTrFUrk&#10;6mGlceppIY/2iQj6j/S3t2MoxDHIH+TrVzpQPGx+PH2dB7uSoZsbiseiAZTdsc+QWpSTRNVy1Txm&#10;PzxannB1aVkU2C8H829q11FQCKZ/1DpCwSPUwNQMcOGOtfD+Ytl33h21ubdK1ka021dwUnV+HgpJ&#10;gKakg2zRY+CaKCWKRYUP8QeViqAkSMwIFvYw5ZtfpYb66c0MuaeQrgU/Z0AOcphcXW3RxjMdQfzN&#10;T0sOrtEHcVVVVSwPHicfs6qpjTla8TwS7bnxs1G6xyhJadTb0kAKQStrD366DgvX59KbGQGXSwzg&#10;1/lX/Vx6uDwG1KDHbL672TX5oUslbQ5efK1yQmofEUVQfu6M0zCVYHmnjk8SkhTGPrf2ELu2LzrQ&#10;4NK9DOKdUgIVMrwHDpFd09jJsCLb3X209vyvnN7QNQUFIk61T0+Mp4vFNmKuc6Kg1DRf5uyBYy1g&#10;LfU+23bkMgCioH+rPRBfbk8ETGv6p/1V6IxvXI56LaHYOxdktDXbxrccMVDJS1FRJPj6KtjannxU&#10;UsiyJWV9XUTHzsxhSME6bk29n87hYmjOMU6DtuDNcW7Opw9c+fy6tz/l1dF0XWXVM2QkaOmbF0FA&#10;MlUmLVUVmRpoGRjWScrHHQyTiGli03JYtcEn3F24JNNdtZtm3atW8hx8/UV4HqXrV1s9usriFwbp&#10;66lNOP4QB5inE+Xn1eB0f8dqveNbNmt8PNlJqh6SSdshTrWU+MxY8Dx4TGxTKtFKkvhDSgq1ixW9&#10;h7NIJ0tI7OytgQka0Zwakkfs/M/7HRDdKTHNd3DnW9CF4DP2CuB+zA9KWHYfryKhPqFZ9lEyrTR0&#10;8ghhpIdIjVaaBFEFGAgFlVRz+fa6NS7vI71DH7MfPohmngWNQkQEvzz0I9NhMBjRPPBj8pXzyXDT&#10;TA1L3VQB5J3tpjCgfX2vUKgBXonZ7mXtLxrX0r+zpMZchhJNDR1dPH4mLaqeF0PBDqBqIa6/W349&#10;0ml46QdPn6HpbbR6KapFLdF73cFcBqaI1VLGVLYzR4GBUlTLSq49Mgve1x/h7D13OWJQkg0x0KNs&#10;tkTW7LUt0EFerUchanllUyF2MVRx4QeEViCS3PH9R/sfZV9SwGkkaqcejGS0Q6Cpx/qx0nnylYl/&#10;uZI7qx9KgMrRfVy3F1J/FvofaL66VGOpgV6ubPVjTXponkwtU0wqEWfyeNVMwt4QFsxuLMxYkG5+&#10;nt9d0C9ok+3pt9uYD+zJH+r06bqmgopokArJNVOAKZriQImrUsBJ9Ri9Wnn6e1Ee5aiBrFOINekr&#10;7dLk5p1ITG0EtDPTVdOrNNdZRB+k/wBpCF/1afXj6H2rW+Y1IyeHSU2ACNqrq+3pD1u1lkanqWX7&#10;5KQNDDqgjl8tMWBDTB1u7xNwL8g/T343LEgK1D0pjtykfDH8+sdFt6qgrGq4I6z7aQRrJSuxNOFB&#10;PrjS5WGUDjjgjj2llqzVOa9K8+Gox0sKOgNA3ihcJSzCSp8aXYamAFm1W0m/1t9B7RyNqJJPDHV0&#10;VsA56VUFOngCo51EIgiZdfpLcsp+tjcf61vaRiKCnHpdGpGa9KWGllWOOVInklhMYYQ+kspICmx5&#10;Yi3+8e2uIpWh6MUFNIr1OyVMsy/caAXKCOS1xpJ51f7VcfX23ItQGFaDpTHRSQfP/VjoKNzRgRP4&#10;39EDMukC4uAP6cGxPthSaE/z6uTpJQDHQWxVoaVSvlHJ83oC6UW3LLwWJ/p/T3dTUkU606U40p0/&#10;UGSYn9fFwf02spAIDX+hUXv7UJSvSSQADHT8cyWWRXLaT+mRHB0+nhluCODe34/HtargKTT/AFf6&#10;v59IJBTpFZ6rrWkhEDxlJZWtI1iBEq3APNtZP+8+1UbpQuBnpCxXuqM06StRSFvu5phG1RVadKqr&#10;IsMKc2ZgS2lvrx7cWagqMjpgqGIFKdJCj23OKmWqoJ3cVkjy3voXV+jSoZQyxAfQEkn6+9i9Cdpr&#10;pPVHhNK+Y/1cOnKu2TDVHzVMZrqlF006yjXDHwPWRdhIF+v0/wB491S7s4nUeIfHOR9vyr0yx1EK&#10;3w9RhsjF07eWOkZsgwVpJ2jEjPa5KlrAyAMRZedNhY+08l+Q5qTX1J6cWHWNPl+z+XTtJipY6JRq&#10;llb0s0CMUJLMS5YelkAuOP8AX/2KFrw1JZsevr9nSyO2UqFPTdPRo9OVip4EknRY2icGMB0vyWRA&#10;8kgX8/m3tNNd+I4PBR5cAfy8+tm0XTXTkefSEzO2tazpLH55ibJOjsv2xtdG9f6UAHIBsfbn1ACA&#10;+XTa28yyKPD7a/4OklVYipgkgEojLmFAs0UaiHk2CnQQCWH+tc+9eMkhrmvz6WtAWqSMV8us89CI&#10;4wXmE8dlVSxdSl7gKdRVb3P05IHt0uADQHV6+fTJt/KnTDW7ZNXUU9TFSnz00UyRZR/HLLE8tvFB&#10;UA8VFIwFhflf6ED3tJWZCrNU9XVdBwMdM+W2HQ5aEx5nH41pGVfuoJYYYHqGsqhWkEYYx2fhjfg/&#10;i59tHWjgqw/z9Umi8YkkVHRNtydGY3Y25/719VVdVR5YQzNWYCvrXGKqtDmUY+hnLOlFFUlSg1Bt&#10;BNxwbe9NvNvdQtt13EqrmhpmtTw9OvbbZy2k8ksZ0g+X/F9RdyZSDcWCarpRPDLVBoq/E1E13xNY&#10;sd5fLMpX7khw48iizC1vYfjjEdyI5DWGvaRnHRtcSpJxqJOqx+/oagQymCZoKWKSNWp5KhmgeGFW&#10;8arG95WIlOpbk2Jvx7FuzXDm7dFT9LGeHQT322lFuZllIzw6qA7IjMldVNPpDtMVZpB6mYFiS4Ni&#10;WJa2v8+5o2eSEQLH4VJKj7eoH5gR/qXZzx6D3Zc7JnYIklsJZ3haMISvjkQrIj3urxsSLX+nsQaQ&#10;xCk9BuAlWHp0Lc9R9m23siqkvRVUFYq61jUSUNZJZFCkXUabD/XP49pJlIC1FR0bR6S0beh6MRkX&#10;lyuBlzNPFEI43bJU6UUSs32VQGWenlVdSmwdmS+kXU2/HsocMk1U6Esn6kSuo7adAY9JJis5jcpS&#10;qZaUZaOaBnH7iwylz/lDoFjS6vytgAT/AIe15kLR+hp0TUKymmRXpe5GCCClz0UCtFGz/dRyMv7L&#10;F/3GCyEep2ZuQBYn2gIrqJ6N0qFr5U6aMCXfGOszy+IO0HiJAYBkLXjktqjVSb2+hv7TkHTU9PoT&#10;QZ6etoQemtxTLNE0Z/itOrHX5ayFHBnIX1BPANJ/oPacigpwp0+FGmmQf5dWI/BHdD4bs6PExyqK&#10;TcdNU0tVCxk/bliWSakkjW/jVHkjI4/BUe5o9kd1ltuaRaa18CeMrTzqBg9Yw/eg2P67kWS61HXb&#10;SCQD+R/l1dJ7zE65r9e9+691737r3Xvfuvde9+691737r3Xvfuvde9+691737r3Xvfuvde9+6917&#10;37r3Xvfuvde9+691737r3Xvfuvde9+691737r3Xvfuvde9+691737r3Xvfuvde9+691737r3X//R&#10;FX30M65B9e9+691737r3Xvfuvde9+691737r3Xvfuvde9+691737r3Xvfuvde9+691737r3Xvfuv&#10;de9+691737r3Xvfuvde9+691737r3Qn9V4uStz4qgLxUaFnAF2Zj9FW/54/3n3Hfudu0W1cqbizn&#10;vdCo/PqZ/Yfl6ff/AHD2RUX9CKQO5+S56FjdlP8AZ7P3RVwzTRJnczSYKRoZAJpY4/8ALamEOOFT&#10;hUYfU398/t1fxIzKDxYD59djNlVYpra3Ydywk8McR0AWLeln3BQw0AlkgSSJFlkjBR7Toyqh5iKp&#10;IhHNieR7IJf4Frw49DKLxBA8jkV/1celZ9q00O5a6WaOhgqcnU5nIyyxKyzY/EG4pYo5LRvLXSqF&#10;jj5YH6e08eBKrkksak/Z1eVi309BUgUUD1bz6RlHWZjKYDJbrpoJsY+ez0OMpqmtp0ghxu3oqdvv&#10;hTKkyVAkVWsQqghjwGHt6NQVaStM9XqscscBTUVGc8TXzr0iBkY12g9RR5Geqlzm65MJi6aJYRfA&#10;YkrTVFQscMbfu1c41CQnUp/Un9LqMUA6rcM4mqxBdVrjhU/b/q9Ok1I9Lje2N219XWRy0XXuycRS&#10;V8TSU7pQlqaXMVVQobyrBUadKySXUukd/wA+1LB6ukYBZVX+Y6YUK8QL8Gcmvy/1V9Otbbt6b++F&#10;DTuI2NRvjvzc2Zjqpi0kpjrN0eVYmjEkUFRWJFVRo301WFvpcDjaYJ7e1SOehBoQPz6ive5Eknl0&#10;tWTxSATxoDQf6qdLHpSfKZ2p3jQ7eraZc7XZV9r4+OreOCuhTF52epqmoI1LColjpiLqrMNLH8An&#10;29fgMCyigyOlWzPkM5qwrX9vV4jyjY+Eoc9HQDIVse18bTLDlTUCqwld9pHG1Q8odYYMbUVSGRfL&#10;reUAAWHsMeExm0gVr/LoVz3kYhUa6UNft/1fl+XRTsLDW1G7N0ZOorMjubeu8cO2Vq9y1C/c1kWO&#10;lDwpjcEk0kq7ZxBKhNaRqSoJBt7Ettpgi0J8XmegzOv1MpkkbB8s46A7c28qPpbrvftbt56fJdz7&#10;kq6LAU25lFNXUOzsnUmVpoMKyNKuQrhQG/3JQiKSwBJ59l95I/hSMp4V/wBQ+fS6xjT6iFQDUkU/&#10;L7etq3+Wp8cdfQ/WcW4KeaXE4fHUe4d2fxeR6iv3Ru7L0sORkauMnMlMtRMJGQ3tpQfUn2AGESRS&#10;SwSM3iiq6ie35+pJ+fz9OpPuZYxPAwjC0jUAD9vV5+38LJSwRNS42OSB1DMsDrFpdSPS0KqllCD6&#10;/wCHt+yRo0QsAR/q/LoJbnexNI8TT6COFRj8ul9S1bRqSlFSRwsgjkSSdo6kNxe6sLMbn68H2ewy&#10;igIQAdBSeFpHAM7E8QQMdNWRYG8qUiNG9keOnkC2D8NIQGOoKD+Pr7cM68VFR1ZImBAL5GanpBZk&#10;0gRwlTVxSWP7UbsygLyt1a4Ctax9o3ngoxeRq14Do3s47pvhiUj1NOgdylB9xK4Vw/kcMCz3ZWsS&#10;45+i/wCv7D9w6yu2lzSvn0KLaOSJAWADV4Dh0EGdxbMTIApUSaf0sxUXKgswBtpI+v059kUzijES&#10;duf5dH0TAqgYCvHoJM1TvC0jJr4BH10jVySAw4sbeymRjn9Th8+lQClq1HQbZCaqjR1WULqGlwyt&#10;wDzoFv8Aah/Xj22sraSGzX9nSyJEJGekhHuLIUg8EkkzaJQCygqoH4AH9sMT72lwoQqgo3Sl7Dxe&#10;7UoHSrwu+aOqnSnlneKf6ESBlU6P1EDjk/k/n2rjv1KpSajjFD/qz0guNpZVLBQV9ehBpc5BplkH&#10;j9Fg7WsApP00/Qqw5v7WR3hFWLd3Re1hQYXHWV61HkQxv41ALMit+0Qebnnnj2pS9VlJrxHVPonU&#10;fB5dOkTiopVsAWR9cLaR+kiwvxdlLEE2/HujXC0wc9eWAhqFRTpRYuKSRR+2EP58ZLFWFrlbrwhP&#10;P+HtsSK4w4I6VLFoFCKdLakpJRJHIxYPYBGN7XABv/Q3P+HvagUwMdOgqAcg9ZMnAVWSP1KHTU76&#10;gGHANwbaV54PupBPrTq6EGME+XD5dA3uWFIfuPWsrMtjo/ULg2Yf4/14v7SMKVoOnGNV6APLTGkq&#10;0I/Sx0n1fVdXqVudWqw9uA0oTx6cCgoQDn7OsdNlAGlUPxItnFwbLcsoBWxUC/Fr3v7dWRaZOP8A&#10;Y6ZeOo+fThTZFX58rv47Oq6jfUvCnT9HUAG4sR7eWai0Ldo6QzxGvzPU1ZRUgl7F/qqoNS6bWJFg&#10;wuD+LfX3drkFTnt9Oi94jUVGenWlxqSmIsxkHi0yKV0gt9bBj+APwLXPtO1yv4ag/b028VBWmT1P&#10;GOVCBHGoRUJUfm45Nk4Ac+9xyGmpia/PPTJjAyR1JgoWmXQyMqkaudLW1XN1tZuPz+L+9SMzFaGi&#10;jhwwfl6H59WRMk6R13JgXkkBVUPjQFCpbyObeqyuTf8ArYW9ppHb8VD+z/P0oUKtKigPXGowriOR&#10;44YrqouuoK39G/F2I/p+PaeaQxKpJBHl06tGoA3SbrKCRQ8jQI7hdIKqG1C2ngWOk29sJOz/AIcd&#10;KP017WbPSNyFDER42pmEOhVdQryWF+B9CVIP4v8A7H3qSeRWowoD8/8AN05RcHVk9ImsoqsSFYmV&#10;YWHiZXhmErOP82q6bKt1+v492WVjVgetkgVAHb9vTPW0E4iETSRLTPyEnW4WVeWKqEOngcH8e1sb&#10;M4GadJWUVofi6iU+NnimjkNdSVVKHIlpoGaOV42jBSQWUL6JLXv+L+9Fyj0dhp6qUlHl5/6vPpvr&#10;4lBkepnkazFRI0RPjjLa1ClbGQaQP9sffjJG1QXao4U6rpGOHQU7nxtI7tNEA8+khm0emcnlSFUW&#10;VlH45Fzf3do7YsJQg8Ufz6UwpoIIGOiz7725BR5CCoxFO6UuWxMjVukW0Zb7l4CI47shppFQHVxZ&#10;if6e0F3cxFhQaTw4efV5Y2qDTz6q/wDkDjYII6vJTp97JTU0FIsEKSp5HqJpFZkIbQrwL+p/rpA9&#10;izYlSNkec1JpTBpX/L0Q70A0RqCQB1Th2nTNHLUOHXT5ptUjIyMUDE+ouLuy24P59y7tYosVeNeP&#10;UDcywqjsycCTjoEsRUPT5ClmMmkCaKRGRdN1DLaMgcaJQOT9fYkNQwOAK9A1Hqwz0Ms9P5446fiB&#10;o0Z0uzP/AJyXyIADyALgXP4PtiXLafKvRlGSwC+XQ/8AWtbJS40Y1/E8LN9u6hmJnjCyaqGRZLI2&#10;kkc/j8fX2gmQayRx6FG3swtwjGo6S25cBNSVE9LqMapLIUgaQqskYdpY2P11kxi3+w9s1rgjpuWE&#10;Kxpw49eqKkzbRmrGqUM1FKKSqgqL/vs7qIlUcMBGjAC3Fh7q5ojHgR07GTp4jpnwlSkN6eR42SZi&#10;6AMV8cqgekBvVIh+g/p7SEAVqc9Kk04A6UGDmaiz0EweRYpmZlZGDOyswSRBcjXCVPIPtNMyopz3&#10;dPDVk9GS6bzVRs3trbOYLuaeLN0YhUOIhCJ5VQK7JqjYSxyE2PpLWA9iP29vWsOaNrvQx1iUD8ia&#10;U6jL3V2tN55P3yxlUEPbv+RAJH+DrYkgkE0MUw+ksaSC39HUMP8Abg++g6MHRXHAiv7euRU0Zilk&#10;iPFWI/YadZfdum+ve/de697917r3v3Xuve/de697917r3v3Xuve/de697917r3v3Xuve/de69791&#10;7r3v3Xuve/de697917r3v3Xuve/de697917r3v3Xuve/de697917r3v3Xuve/de6/9IVffQzrkH1&#10;737r3Xvfuvde9+691737r3Xvfuvde9+691737r3Xvfuvde9+691737r3Xvfuvde9+691737r3Xvf&#10;uvde9+691737r3XvfuvdD/07R3FS7PJFrimn8kR0uNIEUSDg/wCcZ+D9AR/h7xt9/wDcmFlZ7ZG9&#10;NR1N9nWcP3Otlj/eO877KlWUKi/KvE9P2+EOP21t+iaSGSOuyNdWVFHJJrkkaJ301E0lgytFotqA&#10;4t/re8QLtWeMKG7ga066R7d4az3MjIaaQB8vl+fDosmPqKzH7owmIx0KNHU0WTycEkSsgjkikid2&#10;d1VURlil13a1tQBsTyTy+IXAU1p/q49CuNYvpmMwoeHS73JHWt/B6Ja2jqUmoaKfH43zzfbjJVVT&#10;pqqvLFm/XIQQE1aVFr8e96Weikf6v+L6omnLitOmHtTIvjcbsDbVHVLLj66sr83kKiGeDVSzQFoh&#10;LVRUkhkMKspVIhZgbN/h7USlYxHEtdR44xx9erWMQf6q7dcjA88dQKaLHUtdsehSOSUbZw9TXOtd&#10;4Y6Z6rNTS5BDMUEVQ7mHktIt72F/dFqAKeXTMpVmlINGb06LRuHNvhusPlx2pVCmlfLZCCixtZPT&#10;tUF63y0W3qHHLMgWa0yTSEKAbf6w9qIwMDXlmX7fsHSa4ZlgWq0VUNM/I5PVDOcwVXmd4bRiwUXn&#10;p6vu3emMx9WsMlPBRGmpKHL0sk4ndjTLSrThhKYwEkkut+AZDsnEsat3D0B8scOogug31BYnOok/&#10;n/q/1Ho+XxE68wHV23aFMniafP8AafYW/sjWfxt1hnw22MczVlQGlrAghp6uRGb8xSvK66VIv71e&#10;RO0RUfn0ZbZLHGXLVNSejBdjVOZ35uWs2tRZKfH7Np9z7OGYkaZqjJZWZao/xKmrIVqFd0VEJQSW&#10;jU2FyPYXE2mVkQ4Xj0KvpY2i1Ov6lMU4U6at37raDO94bZ2ZhIsONs7SxUW39zVd0r60VlSIYZKw&#10;MfB9rBpbVFFwByR7NoJC60H7ei6WLQtSM9F06L63m7P7t622lVyUlds1900KTU1LTrC24dxPUrNX&#10;PTU9gi0sV2JNyWQ/j2zuk4t7JmCMXLdtAPi8q18vXo05etmvNziSRgsCjUSc0I9B19AHpzalJtTY&#10;G3cLQUy0tFDBD44Ft6UjiVFvbgkBQP8AWHuOOySWWeuWFPspxoPma9C28k7wGWkojz9pP8sdGMx0&#10;4ghTxcPx9fpYCxA/4MT/ALx7NEk0BQuDToGXkRlkbX8PUuprFkUh41LheW0gkhgLH/A/4+3PqPw0&#10;OrpLFblPhc6fTpEZfMPSKy0zjUv6yCAQDwQt+LqR7QT3rRErHJprxPRzZ2SSuPFGPLoGN29obc2r&#10;RTV2ey9Dj6ZVk1S1U8UflkQMxRXJsXAH0+vsluN/soyqBpGkPmBWvQhtdmneUKIGMdK1z/If5eHR&#10;DN8/PTrDB1NccfR5LLLS05eStjBpKNjc3RZ5dKOo08sOLe3dmtt9365MVhZkW4ejM6lRT1X16W7i&#10;du2SBHvr5Fc8Erqcf7Ufz6Jrur+aPVRU+Uq9udfYx6OClmBqslmY0gjlAdaaNUhBllMrJ6iAbA39&#10;iCDkbdmaZbrdYIqMfg7gwrwIPy49BufnLakH6O33Eg9RRQR+fr0C8P8AMF7pzFCMvjetOvGpZ1Qv&#10;Nk9wZCPGQRVLRxCVpBBqjLSuuhnsvulxyLFbxoP3srqafgII+X5f7PTEXPCPKoOzyJFQ9xYED5Hz&#10;r0jcd/MX7r++np878Y6TcFLQzV38WqtlbohrlioaDS7ZAwVCoyOtMwcL9GXn2h3H2+3BI4Jrbd4N&#10;J/DQ8Bxz65x+fSx+fLFpYrf90zqeBdSGH20GadDRsb53/HjsjJ0mEzv94urM5XtT02OO+MaMdiKu&#10;uqH8SUcOWQvSCXzHQpZgGJFvr7CW67Pu+2tH4lizRHGsHt/b/qz0Odr3C2vqfQXazL5g1VgfMUPH&#10;o1s23jAy1UQDAgS080bJMksUi6hKkiMwkjcEFWFx7LpYHTTJLGQ3l8x646NPqo3Z49QwaEeYPp9v&#10;TxQ5KeBFSosZJIypH1XT+kGxF7gf149vi47ayfEf2Y6o0St3IO2vT1S5eMaEkcC3psW1Wta3H1sL&#10;D3USAsNJOeqmPz8+lzicj5RGitxpAY39LA2A0ixCm31/x9q4qt8RrTpMV/4voYcHFeBGW4Nk5PDX&#10;Itwb3+oHtdGgoMUHTbsaZ4dLynokVFcllVgeRYc3/N/oR+Pb6t5dIzqagrj/AAdd5WBRTXUhmC/V&#10;lF+LAq1/qT/vPvbghe3j9nTkLM0qimK06LrvF4o45TqKMC9l1f2rWJC2sLf7H2gZgWyc9GIjYUx2&#10;9Fi3BlVE7CN4wSLFmv6b3udOkgavftYAywp0/wCGQtAD0nf4v4iIjMnqNw0f6TZCLMwuoBAtzYc+&#10;/Fhjh01orwXrJBmIy5R5XVCBwgFwxuun6/QB+Le9awMnpmRMaqCvS+29U07qixTtpA0nXpVwCSC3&#10;HBBv9L8e/As2o9F10DUMR0KVEkfi8wYMwA0G3pPHqJ5tq/x/3n2/ElaEip6QsoNBXrI00Q1F+VA1&#10;WBsb/wBRwBwfdZ54oYWlmaka+nW1hLnhU9Bbv3vHYXWNMtRuHOUdJIxEdPTSP5q6rdmAMVLSRa5Z&#10;JNX4Atf2Ty7rLrigtrZmaQgL2k8fsB/n0sg225mbSkdAMkk0AHRUt+fzBINueddudfZPKqE8lHWZ&#10;SZce8/iUSzwNjtBqiQg1oQw1AG9vZ9Ycsc07lSSS2hhtyB3Emor5adI+2vRfdX3LlmWSa8Z5FHcE&#10;yK+Qrn/BjouFR/Ma+TeQc0mH+PezTDVBDR5LJZmtSSneqhMlCaqFAtOytGA8qhmIvY3I9mM/t9PH&#10;IrXXMfhwVzpQV+waq06ILjmnboXh+m2SUw5qTJk4waaajyP8vPoBNyfzVPmbsquyNLu748deCGFn&#10;hoIi+Up6qo8zNT0tSmhgzU4qk506i6sPpx7fTkHZJ5V8LmibUTwKj/N+fRd/W+ErL4m0HxFFVIeh&#10;PypSn+rPTxsz+cJUZmqjot69RY7brCpkp6n7XMywSLVwx2mo1erQwqFKkq0gUt/X2g3Xki8tZYht&#10;l4s1sCNZYMGp50pivpjo4tOY9nuhqAaBNNSG7zX5HFPs6PJsn5r9H9hLQT1mRq9nz1qQ6oNyU5pK&#10;dS+lUMWQiaSmmicniS+n6c+yeWx/dzlbpygPCtTX8+hNbwreWwms51l+QI1D8v8AZ6NClHjMtQxZ&#10;HH1VLV0dQgnppYJI6mCama5WWKSFnSUSX4sfbBdVYFJEI9Ac9Itcok0SxkVxwIz+eR0zSYSkpon8&#10;cUK3s5kjLBwxYMtm/IP0I97rG61DZr0pCDgQa9J+vissjMA6WsFYelA30sB/ZBW9vxf24ssopgUp&#10;TrbL5kdBPn44ljDKjKQWBa/BuAAx4upDWt7q8xRlKnqyMK0bFei8bsp9RlfxvKmiWEwlikLI/mQR&#10;mVeEjlJuSPpe49pj4crO7EVpXpapLKE4j/VjqtD5AYVVxAn1PNSfuQCgpyVkqPUzsIVHKxwsulmY&#10;+vj2LdknVvBInUx0pQ+XQe3daRtQcGoeqTO341+/rKwyeRZJGSOlmHqiCkppdf0h4xx7lnZZaSRo&#10;7YxTqF+coYUbxUIFQe09Fjpj4atRdmb7lD4UPpKs4C3B4BLcfj2LtNK5z1GKkE1I6HlZkDwzaHLP&#10;RhZQSHIkB/zIt6gWUfqtyT7ab4u45p0YRsQQT0JWzKySnytfj5ZbRxUtPkoKNfHfUwCs6SuwIkj9&#10;Oq3JD/4e0U2qrY6EFjOtSpNOhXz9KK+gir1WJ6eOMQyyhCrRSSWdNaqGDsoluQCSR9Pz7SkmoyOj&#10;NiCKHh0E2WpvLhcrToU1wVFPOjJdZVUFb21kKykNa9rgfX3p01ihbpkqAKrjpLYOCVqykp5CzjyS&#10;IgSwfSza9IZtQDA8ngA+0hRgQOPT8JNQTw6W0cSSzqtzqV30so0SxspJJceoXGngjT7ZlQEUI6Xo&#10;QV6FvE5cUOX2duUK328VfigUrmSOir6ilnCGMSGQcuyJZbWDG9wORva5jY7hb3A4JIp/mOiLmC1S&#10;6sbmFx2Oun9oPWxzsjKDNbR27lgpRchiaKrVTb0pNCsiLxcWCsALXBHvolsd19btG3XVfjiU/wAu&#10;uOnN+3rtXM++bep7YrlwP29Kn2a9Bzr3v3Xuve/de697917r3v3Xuve/de697917r3v3Xuve/de6&#10;97917r3v3Xuve/de697917r3v3Xuve/de697917r3v3Xuve/de697917r3v3Xuve/de697917r3v&#10;3Xuv/9MVffQzrkH1737r3Xvfuvde9+691737r3Xvfuvde9+691737r3Xvfuvde9+691737r3Xvfu&#10;vde9+691737r3Xvfuvde9+691737r3XajUwH9SB/tzb34mgJ62BUgdGv2CZsTghLDjquuaRKeCnS&#10;CCymSRtDM0108cavOCzE29J94T+9W7SXnMPgLTwUUj+fXU77rvLUO28lJcnF1K2on5HgOkv2vT5m&#10;uq9v0FPJj8fVGmyCojo0tTFoVYvuKgECnSOaap1KpID2+th7giVdWpgesubMLHXWMU/b/n6BrALH&#10;Qb8y22oaeoqKjE7R+7r8lLInjq63I5BqGngpZQWApo5ILuTbXcG/49lLx0XUGx/M/wCx0f8AieLE&#10;jsg0k4pwHT1RzpPX7gyNRj2qabEY5KSmppNbQrkZB4ElM6uixDysdAGrV/r+620iszDTkDpyRfDW&#10;Cn4mqfs6Qs+Jgm7F2Lg6ARU9K0dZBnslXSEq9c0Jk/hjF1ZA3JIb+x7dcpqjVT5Z6VJK62V9I6Vq&#10;e0D09em/dVfNQ7gq8WYoIylK8qyTNIs8dIA9NRFpmbRN5FU2AJuo+nuo1AnRw6QBw6oSf9jonfyt&#10;q5tufGDG4HDGWqod+dq4D+JzvXaGb+Dl8w2WH22lJEppqQ6uCupRqPsx26PVfR6CpjXLHzB/ojz6&#10;K95n02dyzoxKqoFOFGNP5f5eq6vudr0G3cPmntkchXdqbtylPkakLSUFLIcJqypcsDLV1vkEYjC2&#10;Aa9vchROWWpHcDny6i6VAJCE4Dz6QPT3cW5N+5/Yu28BUVdNhazc+8oa2NY5KdMxX4v7d8bVVjtp&#10;ERkE1o1JPAt7bu5Abd5VPAH+VOndquFkufAUEqOrODFTY7e/Xk8V4YMzV1b7mjofHUCSix+Fmasm&#10;nU/5+KnqtJLghlPI9gtSHkrTj1Irw+EiBv4R0FW49yR0PV3a+ToKJK+u3FUYzbm3a96hBCDUVkzS&#10;Sy1TMXekpoOWsNTMbezm101LFgFGOie7ycLUefQs/wApvbFZ2x8rchlci7zUnTlJRU+Jh8CxUqZG&#10;SnWCpkhjiXQYKlm/zjfuE+yzmmWaGwhEOkN4grX0pxH+XoR8qQRSi5kAJmK6VpwqTmv5dbyW2qZ6&#10;LE4+nfTqjpY1Om5XUVVjYnnlifYIRtCKAOFP55/y9GG5OstzKRwwP2Y/ydK6OqKDmxJsF5HB+vP9&#10;R7005qSDXokaEsfl0z5XNLTRh53RCEcMdelWANiSL3JU8W/p7ZlutCM7HAH59O29kXYhRj/B/wAX&#10;0RDvn5Hz7UniwG2YFzW6srK1NicXS8M1R9BJUyjUKeniJuzsLAD2Ebm+nvbuG1hB0scjPDzH7OpO&#10;5e5ShjtW3HdiEslFTq9acPnXqnf5TfJTavSGNjzfZdXL2Z2nkq0ml2dQ1ssu3dvTlHkLSUcbaJyp&#10;srOVP+t7HXLey2ZljMKamQ9xbNK+VPl69EnM++3pR4LXTDYntSgo4Hqx4hT1Xv1t178uvnXvqn24&#10;MXuTr7Zu4XOdze5MVgWkoMftOncPHg8bSMsIppskpCJIzGwufc07epKRxR1jijTTXFSOoO5kuoLN&#10;2vZ213VO1a1r9v59HA+S38r+nGL2z0tiflZsz4wbiymGFTtrNdn0OQrdr9gbwmIiwe187uylSeHb&#10;EcnJ8qk3ckWbgez+y2PZDbu87zgBhRl0saedVJFaH0NTwAJ6AF5z3vSU8Lb4mIpUGoH2AgGh9CcA&#10;/EQKnrWg+QOI+RPxt7C3H0h3xv8Aeo3HjTLjGr+tN5wbh62zdDFCk2PkwWaw08tDkIHjUkrcSwyA&#10;69LC3smuNljiu/pkkWZWJoyhh2epDAFT8iK9H8XNwazrLHokKiqmnaTxWo9OFRjoP+svkV3B1pV1&#10;U3W3ZW6MBk8itbDaeqj3FS5KnqYFEsVXTZRJi9XUwwAa9dgAbC/tHvnKx+jkms5WUrT5jA/1fz63&#10;s/NCGZoEjHik4qa8RkcRQf8AF9WQdP8AytpPkzOm2uztqYHbfYeP8dPWNiKeM7M3Hj4QkUUklMkf&#10;kxNdUVBY+QsdBClePYLe0nith9TNqVgRRuH/ABXQ9ikknkgnsZGhvo/iWtQ5HA1xQ+ZGerd/jZ3R&#10;ufqunxm0t4ZOs3J1DX5Cnx+B3f8AcyZSu6tzFXI0NNhM/KVSeq2lWuFjhlKsYG5J0niO94ga3lSO&#10;8ErbexqugAsh4AH+gf2DqXdmUbxZtOqonMC1LKxI8cACuitauPTFR1YzV5aF5pKSeRKeuVRIVDa4&#10;KiOQXSamlUWkjlUgjn6H6+wzJGviBCwFeA4V/wBn16N7c6oxLGKx8D6qfQ/Z9nSZbLxx1qI0oJRl&#10;taWym/Fh+BY/7z7sEjVqE9KdJILIcdDps+sWsjifUS40+lSWFvqAB+m/0P8AsfZlHCSNRPRVMdDE&#10;HgejJ7aIkSIDUOF1BvTZrEH6cD6f7b2qRCtc9J5DVT0LlHSI8SoyIysBc/qB+pBuLi/+tx7ejTBq&#10;OJ6RSPkHrhl6LTCxS6DR6iBqIW31F/oP+I9uyKFAI4dUhcB21cf9Xp0UjsnVCZQq2UFwxB9RBH6w&#10;x+gFvZTPRJNSjDcft6EKHxEjJOeiTbprDFVSEeoXI+pHp/qNTEMx/J+ntlhUlvLpW+BSnQdy59o5&#10;tKlUKqFRFJ9StfWHFgA/0sR+PdgyhqedOHSahNfI9cY9zMZlAcBUtaT6BlBNwPV/Y+tvr7sWBIAH&#10;Sd1Cjia9DLszcMM/7eoN6eXAWxPFrFTYNb6+3IQpNODDorua6aV8+hrhzKJTXMygeMMtyRZF44W9&#10;iRb/AHn25NII4yMYz0jQajSnd0Wbuvu6r2rS0tFhKefI5rMymgwtLTIS8lTNdPPMEOtYYSbltJ9l&#10;MK3u5X0cdo6+CqkMvHJODn/J0bW8UapJJMxCKKmnE/Yf9WOq8e29+YfqMTZrcMMnZvf1dhRW5LD0&#10;s4rsFtqmnl/yGJ8aWljjrApDG2gsy8gD3KGw7fb7WqyR2nj3BIDHyH+lrWmegNzFvO4S2dwturw2&#10;IJwWyR5mpzQ+QPDqtPfO8vlD2V032R8jOt8VtkbU623rQ7J7BqM9ufGp2TDWZqOVhW7X2FMFq8vt&#10;2giJimqqfUIQD+fcmybdNcRQeJWNJSABShHyx1Dcu/LESbehkHmf8HHz6r/zPyx7u3PC333ZOaoa&#10;VqmlinpcTC+ORzjCIaYiC6ePSyXBNjyfdRybZyun1Mrsgrx6Lp+dL9VAjRAARmnXHEd19yVTQZCv&#10;7Eq81ENBgqswgy5x0NMoMdPkYDeSQXk8cduF06vx7Kr3Y9vtbwaWAVSKYFa/5+hTtl7JuUX1BUEk&#10;cKdGl666xxnce06XdcFZWZbcmdbJNkMPT2Wkhy+LUxVsU8nqMaVzqzwMeQWAPvU7w21KFGBHnx+z&#10;59GqQPOhIgPh8CQP9Xz6Sbdj9mdCbnpcDlqKul29NT+OpxO6qSWpx32ukRphWmmjZoxJEBZksLcg&#10;+yWTa7TeI547kIAa04YPl05HdXO3XVvLZzSpp4Amgr8/l6dWqfFP5KZKiolz3Xc9XNt9auCq3V1V&#10;LXT5QYuLT4J6jbdVK8kkVFApLLFex/1/cVbly1BtktwjJW48iKivp1MW07tPvVosd8oNwBhqD9h6&#10;uc2hvrB732/SbiwkyVFHVxoDEti1PUWBkgmW5aKSK9mU8gj2UQIYH4gmnnn/AFEdUnR0kKPhh11l&#10;Rr8jo4ZFQEBA2ppAbkgWsLkjj/D24zipPn508+qVqvHPQZZpNauTpcMYxJfUFDF73Yg3/TcW/r70&#10;zQhRVSdXz60lQ9R0BW7aRPA0Qhlkcs0TQxsft/DYhLFRw6hmJJ/HHsruY2kCxomlSaYJrT5dGEbH&#10;GcdV89/4UPjauoRYxJS+Zl1kmFKQlggqI0AvGxHBB/V7EO12cVl4QRzp4/6vPor3aJZI3waE+XHq&#10;iPvehL1M9XPSFW80hhhhVAYZIgUdCFlDBH/UusXN/qfc17AyusMlOHDPUH872sU0avWrLXh/gx0T&#10;tmWOYSPpVPLEn7YLkln0oFP6tWs2J/B9j7UGVnbB6iuhFKjh0PNQkML4VrBXloCxkXTyiceWoBkV&#10;uGNgBqBI/wAfaeXLdLIsCvSnwlXTR7kw0uiF/wCK42ooY1tJYMKdmaU6wpEgjjYAkfUEf0PtI5Bb&#10;Iyeja30owPQvbWrf4hTZrGTsZBJiFGOZ54ofBlaGpvUiWOMu888mPdvFwBdT/j7SNGBWvRzFLrAB&#10;GR0xVEUC5P7VgksFZhKmKaWF7SRsqFjG5X9uWSPT+mwYtb20BRhXIp061MkDy6Dbb80X3kCSPIES&#10;saMyVDLA4IYiMEq+hCeD+s8/09+agXUcDpu3bSKZ6WtbOiXQkSsszu0gcB20kg/RlI1Jf0ngn2XS&#10;uB8x0ZI+DUdLDFV1PJt2kMkEQiw9bKsQjhEQjgkgWUSPrQxrI3ILC1wLc8e2FNHiamA4/wAPSS6D&#10;OrhRnTjrYf8AjZlafMdI9fVVPVisVMJFTPKCCwkpneIo+njUqgf7D3n97f3Md3yfsksb6gIqH7QS&#10;KdckfeO1ntfcfmZLiAxs02oD1BUZ/Poc/Yy6jLr3v3Xuve/de697917r3v3Xuve/de697917r3v3&#10;Xuve/de697917r3v3Xuve/de697917r3v3Xuve/de697917r3v3Xuve/de697917r3v3Xuve/de6&#10;97917r3v3Xuv/9QVffQzrkH1737r3Xvfuvde9+691737r3Xvfuvde9+691737r3Xvfuvde9+6917&#10;37r3Xvfuvde9+691737r3Xvfuvde9+691737r3TjiaU1uQpacC+uVNX/AAUML+0e4XK2llc3DGgV&#10;Cf5dGWz2b3+52VogqzyKP2no9e28fJSw4OkjQWjpJKyWCNrPIqpojjkXTpILsDzf/X98+Oft3Xct&#10;8vJ0I0aj+fXZf2m5dOw8p2Vu4pII0p60I7qj5Y6LL2hkP4jubPyPPNTZDH4qmoaURztErNUZKmii&#10;OqM3/wAoCslxwBc82PuPZpV0EZH2dTVaoVKEqKV4fl0EOESqx+69zV8lX9zPXCARlo9FScTTvJFB&#10;HO6hmWI1SsQB9bA2/PsoKvVu4sfLo4NBDHRKZ8j59GKxmzsftnr/AAddW5JcplN5b4arrcYhjENP&#10;i8YrVqY/7kKtngYKWT6L+R7djCxwD1Jz0kd5JrmQBf0Vjx8yf9VOi4bXzNFmN5ZWppKGppo5V3JL&#10;TGqiHieWMt5p6cg+KN1/StrFgPbKy0ahXtPyz0b3S6LOKhFAFx6fLpCZjIJksruHP5FkZ4hC1CZY&#10;7h4cfTClhpoSoMeryuTf/H2qU6/PHRcypGqjTk8fn0UrvPMYuPDbGw+WhifG4nH7yqaZjJy9Vkad&#10;jBBT0rHxEwySqH44U3/r7O9piRZxKRjh+fQc3yfTAY60GK9VTdiy1J2B160IenoKHsPf2RoYmIVZ&#10;aPHUUiSRmQXa7S6ZfyQL34PsaqhJBBzX/J1HsxqCUwf8nTh8EkOT37hmq1SY7czWTrSk2n7RFzKz&#10;PFNKif5ySJKNh9LfT8j2zd/7isrjJr0p2Nf1GRCKIwJxnqzOKniyW8auDFVCUz7L2NlqlhDPJFJH&#10;/easkj0DWrQMksRbU9y2mwHsKKo1FQOpBnl8Q6zw4DoKO66fbeG27tfa226qKVYZscctIy6aJ8tB&#10;GlfU1NM72VxC50g29VrW9rlj0BGYVHRW2p3YA0P+Tq5v+RR0I2Hx29+xq+Cr8m69xNXxVdaij+I+&#10;GSQ6ljVVeOmViNNwQSOPYS5gvXvdzEZQi2ACinr59SBtNhFtWxEwKPqiS5avCuKdbSFNRiGPUfIU&#10;IuC31+nJA/AB/HsnZWIJp0Gpbgu9KjX59MGVyUVIrqukSMfq5Nrmw1p9LFf6/T2VXM5XUinu6XW9&#10;s0uR8Py6LZ2nvV6TH1cEE6iplVgjeQaY9SnSWYkfS/4+vPskuZZ5iI46Ak+fDHQ72LZK6LqVQIVN&#10;c+dP8I6qe7T7GfbEWUl2fjqzcu+8pDPD/F44JahqN5QL0eNjAsJGJ5YccG5AF/Zztm3NpENtAzu5&#10;Gtx8QB40Pl8uhHu06Nbo24TLHbR/BGOBI4Ej/D1UxtP4q7j318k9t9pfI2fKQ4ipzBhn29LUpNR4&#10;zFzTqf4llaqKR181Y50tGEPiH5HuSbO627Zbm3tGkVQSEI4mp828/wA+gLLsO4b9abpvFtqe4VaJ&#10;GPhIA8h5/Z1uk9BdR9c9X7bxrdXrT43C1uDgWCqgnTJeWCoplDUoqJGkD0bA+lb8D+nsezyF0Uw5&#10;Axg8P2f4esaL+6ubmWcX9npuQxUqQQQV+3PVRv8ANA6AoavJ4TsXNU+b3TSYnGZKGi2eIYpNuVlX&#10;ONNLNlIquMwyfai5S5Cp/X2b7PrmtLq3karE1H5fz6JbfSL0hmVYyP5/b6/5etZP5l/Dntjf/SG1&#10;59r7Z2LjJNq7iq9x4kQ1CxZTcX3/AJJMhi8nk5PEtRFjhOAAjNHddJ5BPsQ2Nur98gAatfsPRfvE&#10;EOorD8erP+HqnrZ3SPZFFuCPI7swcmDpsUZzIyAvSVdUsnheVfBL6qRCSNWqxF+b/Ui5q3qK1tns&#10;bZqytxPlXo75F5Wnv94g3G7BS0iNRQipH2V/L+fVpX8uX42PvHundO9qTFmuwm0aBaitq544xRLl&#10;JUEYxSRO609SqUsxkGqz3C88H3GN/Nrt4mmOkg0z5n5fy6ludLHbZ3aPGthn/LjqxrdObg6wzXll&#10;o1lxlbPLiKrEVA0tW0OttcRguTIqg6laNT4/6/n2Q7gfqbdGK0IGAaf4OhPsE0kd7GzyNlsMCcfP&#10;SOH29H762ymF7U61p6/YmYiyea2nAIBSvkVkyMVMsfliopm8heQxxgqjOLhRY+wJu1j9Zb644ylz&#10;Ga1px+XUkW9wdr3I/Umu3XI46RTV6n/L5n06YsduqSaqWKtURVQlYSKxbyI6tpMcgbSqAsP8b/X2&#10;QW9z49C4oQc149Hs9gIdLRrSIjA8vy6NV1jVRtoljLurPwquWbXxfi4AABPH9PYjhAWOMLwI/wAv&#10;QZvR5sM9HU26Y44U16QWCWY8WJ0lSQQPUPaorQ6RXotoxjBIzXoa8QrGONhpLkCzHhSbXAN/9UPz&#10;7diXhRekE2CfTqblI/2HLxgFkN7WIHpNwAOLe1Mg/T1MuK9JEYGWgJ49Ew7NTSlYwtY6zwCSBzcH&#10;9J/3n2Q3GJvPSehbBmOAUyD1Xjv2UxSzaWOsOfrdbnVcILEDTb2joFIVTx8ujF1rk/DXov8AkclI&#10;k8uqVkcNewNyTySAT9Rxx78zMrEMKNTpsJ21GR0zz5110NK9kFwzLweLabj8Ak3H+v7bD6jRjQdJ&#10;zGTUAZ6FjYu6l+6gjE7Rg3vHp+twLvxxoKg2/wBf2stWBkCrw6K7uBguojh0ZSTJ6sXJUPIyxxQu&#10;5KkDSqLfSxPo9Q/r+fa+YRwq7TKKHPRdElZBpOCeqqu4/kBQ4/sbcGMwFZicn2LK0dJt+KpyEVJT&#10;YGihRIJkSYMb1zSvrFhZibe98s7Y11fPPFXSzChHADpVvEp27bdRlBTTUAcSfn0cL4a/DHaWfG4N&#10;ybyUbk3XvVRSTZWulnMamqgMxk1uXIliqJSq/S4HuZotth2JkYz648E0+f8Am8+sYea99v8Acbx6&#10;PIsdc0JowHAHquStyVBQ/NLK/FztLY/XXXe/dmZDIUPXO4MnA+M2r2fQ1DyPS0WRB8NEMgtIQiyS&#10;3jnlOkG59yRavbOIpTOGjZaqeI/L5joN2lm9xYtPGpK69LAAlhgmvVOHyk+DPePT/a26qXwYbP7a&#10;y+dyeRoMlh6oOtC1ZV1GRmFTSQlxSU0QlKxKLqI4/wCvs2uY1jj8Yuukio6IPopp7kwwhihPnxH2&#10;+nTl0h0c4kyGQ3pB/D8VgFC18MkbRfxfITfcrDRRySMiaJVVmC3vYf4+4v3FJb+4fRwBpgefU0bC&#10;Itm27wymqcpn5Y8uti34P/FzZ3XfVEOby+KpaWrzwmyirTxs0VEs0olEKSSrqYlRqLH+tuR7DPMe&#10;3W/jW0MZImhSjEHiT50+X+HoptN3vIHYQStSRiQCajB6LL8+830pltrZDCtFR5XdGPEi0KRRwpVV&#10;UjOViilmjjuqxqL/AFLXPHHtNaSRw2+qWStP29DzbrXdt3VTJDUUwQP8PVQ3Uea3d0zvnGZ3bctd&#10;QUNQFp63G1skghlSdvJ9vVOFCLDIG0hjYf4+93VtZ73b1hehTh6/YejLbU3Ll+90y1MPHPl/sdXu&#10;fHXuLGxFJ4IpdsvVn73I4ZoZjQvWy6XaWimXXG4rbX13Kix5HuM7+38B3jllAdfXh9nUpKF3O2Ey&#10;KGNBQjjU/wCTo/0G6KDM0a1NPURBpWk1LTss0ICm506Txf6Le17X9lIBYEqOiiaKWBisiEU6Y8ig&#10;ZPIWIV340gEtJHpeyqdTXCm9vz7oynIwOmBg8a16Czc0UMkMzRCQs8UwdWY+mRgU8q3CAXt/iQb+&#10;2aZ7QQR59L7ctgdEb7dwwqaTJwIBVwzqlLNAkhQ1cxRlilmb9lYTr+l9LAi4F/Z5t8yVIADHp65h&#10;RowWNK9UG/IrCnEZbLU1Q88daJJVNJKkizRLcjXMzEl2jA4b06l559yryoivMju50UpTyH5dQpzv&#10;t8Vp4giNC1T9v+b7OiHGL/L4l0qxFShUqBpVQeHuFIZmP59yQrhgRXsBx1DEisrd3HobHpppYtt1&#10;BAJqhPAGeSZ2iMaOFEsK2ZYZ78Nz9Pr+PenC4Jwen0WoGenqVPBSbYyQLTrhcyiVMvkUwRx1H7NT&#10;CshZpFiIU6rAkfUfX2neNRpYMSQelcYoR6fb0LlBTQUSZKWiqWMVJmpsdK9MwVWoqynWbyPIUj8o&#10;/eVAwIFwR/T2mdqg18sdHEQNezj1gal/3J0JK+NMfJVNqEasI1kTUPJoCo7KwDqbMtuDf6lJVSR5&#10;dKhqIFSOg0rUWhysxib0CtNcs9RGfM6SvyAgjeKFmP4NiB7o6asnHWqhWGc9LOZkNPWTO0WtoBIE&#10;kGqMFrMAdfrtYD+nP09opRQmvD16VKx4g0HSi2vTJUpXO8qpFIaWURQkBWCpplBU3SRPILEleB7Y&#10;ZSFqoz04orXV1cr/AC++waXN7G3Js150Wfb+a+7oKMk+SGir4lFREqsL+GOqjupub6z9PoMtfYTe&#10;vq+W7napjSeCZiAT+A+Y+VeudP3q9ha25xs97giP080ARm8tS8B+w9WF+556xU697917r3v3Xuve&#10;/de697917r3v3Xuve/de697917r3v3Xuve/de697917r3v3Xuve/de697917r3v3Xuve/de69791&#10;7r3v3Xuve/de697917r3v3Xuve/de697917r/9UVffQzrkH1737r3Xvfuvde9+691737r3Xvfuvd&#10;e9+691737r3Xvfuvde9+691737r3Xvfuvde9+691737r3Xvfuvde9+691737r3QqdTYF8zuWm9AZ&#10;I3HJHF/r9fp+Pcee5O5nb+X7gI9GYEfl1NnsTy+u987WBlj1RxsD/Po125MlQ4Cjy1ZFUtBVzRU9&#10;FSxgu4h50PLZeUu9zYcG3vnzu8glupCQe5z12J2a3ZLe0VY1Kovy/IdEtzVRDUw5OoaqV8tubde3&#10;cdgq+dGqJaOkw9RU1UtO8Q/blWtkAVT/AGACfZNNpQU19xp8/wDV6dCuEVkBdOCtX51Hl6Uz0jNq&#10;VSYPcnaOZ+7p67JQVlLtWISPrxuErV0MZkDgrJJHLNx+Bq/w9pV1qzlzQN0sdBJHbR/hrqI9fkeh&#10;i3PWZTbXWnWeNDjNVtNjs9n65YYnkqZMjnq8/e1kh4vFDCyorfi39PdkXwk8N8mvp05HFDNJO3wg&#10;Up+QwPz/AJ9A1jq+gxtBnc8IKmrWLHN/D4YGjhEeQyEnhgVlvzK8z3eP6gg+700Vxjr0ztLSEnzr&#10;+zoLN8Vx27gK/GZloqNcLj4pKs00VjVV+RK+OFFQs5l+6nUFbhfz7uhCuA1QOk1fEoQagnqv/v8A&#10;kaPdFLijO1bNhsJBFCpTyRR1VV9tLVREqxKyBWVSQOD6f6+xftsaMilvI46A++ys0jrxHRFe55ko&#10;tm7OpaVB/km9uz08zv6qf7/bNFDWrFCVHj9I9FwRyfYnTgpJpn/P0C5ZNLUA/wBVOPWD4LQ5fIbq&#10;3thMVj4ppaKJtw1OS84hq0wWLpa3z0KobJKHnq1Yj9Za9uPaO9/s2qcDox5cJMs1FAqePVpHX+Mq&#10;cFSdqZmrEqUeXpdpRUMNePIi0GOhaoyDwSC7tC4ZQ12IUL7DbDQSwHQ1ViQit5dFn7Qzbbu7Q6m6&#10;2x+FgqM52RAmRoKanqQIFNTktNEaOVIdNS9RQxkSIpshX6e7m7jSGVnYUVSflUCufl0/bWhnuraI&#10;HudxQeoBz/KvW8x8MejoOoOqtnYJKMUzQ4PGTehVDK89OjSK5Asx8pNvp9Pp7j4arq6W5AIRjqAP&#10;r50oTinDoX7zexpbSwxmjM2QPILgD9nHHHo+FZRTpTI6x6dSjUTyStvoP6H8n2ZvZOUYqKL8s9AG&#10;3uo2mYVqQegT3dS1shcBjY3WMBW1HULW1XNlBHsol21mYsBX8uhxtN1AlKrnjx6LTn+tKzclXNBW&#10;taGRL6GkLMVX6r6TdQze2LbaYzPWQ5Pr/g6Gcm/pbxCaNCaKPyxQ/IdY4vjhsRKFYZcLDU5WU/5R&#10;UPJURwCCT9IjCOvrcA30kEm3H49jOOUWlktpaqqzVrWmceRPp0BLzc59wvZLmSQ/R/77qKD1Nf28&#10;Bj16Se7PhftHM4TJJic5kaXOyBZaXHy05q6Jo1jbyxNkp5Ilo3iCjxlmYk8W9svsFjuSzS3BKXLL&#10;VWHmfPV55+Q/Z0osuf8AcdlvLZbaFTt6vVwTmnlSnp58OgJ2Hubvz4yZSWhwOUO5dq0xPl2zkzJK&#10;ixlirrTobNTTACwMZUf09o9t3DfuXp2IVHslFDH5FR5j0PyqehBzBtHJHP1gtzd272m5yGqzIQNT&#10;epUUx9v7OjEbx+W/VHd3XdbsbubZWbxkNWgRpoY2kghqYxdXkl/zhphIvK6iG/p7kHYefNrLC5mi&#10;aA14EMa0+RGPtqesfuYfZjmS2kCbTdx3CDI0sFJziprx616fl1gu2cZULQdV4yLsfZz1ksFNBS5G&#10;WhzaUFRMFECwVcYhp5YlW5YHQTaxuOBVufPPLnhGa23OOIN5GuCfy6Ltq9tOc2crue0MJQcCoLMB&#10;5jNKHiDXPVbdN0F8rN+VMVNN11B19t+QNFNka7MU2ZyYLpG9bHChCrUzBCHPp4ZdNz7ju637Z5ZC&#10;ZNxBYmuK/wCWh6k7ZuTt425G8Pb9IYZqQOPlg9H36123uvoLYzbZ662wcfPUY6RM/k8lkI5K7P5G&#10;LW8tZURpIxMTrLpRD+IyBYC3smvN4tJwFiYMFNf9Xz6M4+UL0zfUXCnWT8iB8/y6DSvpd4Z7KrWb&#10;12pmctDUT071P8C+5Z6eOR/HJU0rVE9qdjq1WBsPoR+PZTJu0Mw0eCw8vl9vQzsNhezeOVZFrxrS&#10;h+w46N30/l8ns3tPrah6y63zO38JU5Gkoty1eQyaSLLhmhZclXZOGywt5DYqqjyAn9XsnkniW6q8&#10;qrDQ14kH0oRmvyz9nQhurOGXa7t5yGl0HSPIN5UHr8+jZ9obexNZuuqyGElpo4K6qkmIj0KruvpZ&#10;lFgUF/xwPz7Bs9vpvJJIyyxs5op/w/Z+fTuz3Fw23xxXZYsqD9np0NHVNNJT+KnYMRZdUgPK+kDU&#10;GN7Ei309iaIEJGtcAefRTflWLMgqRinR08Asn7CNrlijRU8j/rcAWGo/hj/X2pq+vC1Q/wAsdFSN&#10;+mxrRh/h9Oh4wj+iJeOdP54FiLXv/qbW9vxHS49OkE4rU9OudkC0MhJveOw08Ne315+gX2okOpCp&#10;I8+kUaUetMV6JV2U/wC1V6yCxDgAkBTa/wCP9b2Q3HECuB5+nQshp4aEcQeq5OxzeqksA3pZhYgi&#10;5JXgfS4P59ompq1Vz0aR9wXV0WfKuY2e6EOD+puSbmwKn/aSPp/j7YkY1Ge7p4qrKBTpHV9SyAAH&#10;W5a/5sAeAWB4sWPuoFAPM9J1UVz0qtl5R4MlRln1qsixsCCGF+GA/GgA/n+vtRA8iODGOk15GCrj&#10;zp0ZDsfO5hes87T7ZRZM3UYerFGGPoEggITXp9RIvxb8ge77pMzW8MTtVQwJAFTnoosisV6HaLUw&#10;4A8P9Q619MR0nvPfuS/jsO0czSbpxGXMr5zKVrvPksgJnaXzW4Sl84IijU8WB49jDa97tLBYvp1Y&#10;TaPMduP8H+E9PXuwy3ys81xG0JbuyKiuaU9B5dXR/Gz5D9v9S4rGbf3RtPLZKKjmjVaqgHhq4m0h&#10;ZJaqaQWkWG17E6rfT2JI+ZbaeJjd2bMTioOD1HO6+3UdxcEWc8YDfn+3pr+f3X3Wfzm23gdzVe0s&#10;vtTt3aMbnbu/cVStFV1FOxRoqXMyQFKqdUqI/IhWxRxcfU+z7bucdps9uO3PE7JnRX4k+w9BOL2y&#10;3qy3M3dvuEQT8Smul/lT/L1VPu3rf5u0lNT43PbYxW6KighipI89DkpoZcxjaeJUjStjyDBkyFXR&#10;xBGfSV1k/U+3n55tGtfpnmZQvCoJxX7Olv8ArfX4vGu0tkLSGpAbh9g9PWvlw6m9Y9K9k1+58dXd&#10;z7REeDxih4ttwSz1C187uarGCvijSOnSqxscoBl1kMq3LKTz605m2uFQwcu3GpFB05eclcwTCWL9&#10;ONCCONSRw8q+Wfl1YfvjfPcu6cdBt/CJT7F2xHFBQCmxroJo6KFGiV7l2VppFsxAsL/S449gnet4&#10;EsstxbhgznNcg/Z0Idh9utrsoozd3PjTjIqcD1FMfz6JrUdAzPVPJuDINmKmnqDUx1WQZKiWVg5t&#10;cOy/ulbANyV9lkUst7byAvpofn0PD4FgscNugVB6DqJlujaGvpJaaWKKEyQ+P/JIpGQrI14xX6gW&#10;8hAsdBH+ufaUTzWD/pyfb0nuViu0JeMH/V8/+L6VGwcVunYcVHhRT1FdiqLyw04DSO1LBqYxwJM0&#10;TT/bw6iY4XYi549pryeO60u4Grz6M7CNYoRHGtFx/qz59HP2ZuiqVIg0stFK8KFolg+1JBAZSSHi&#10;UgEDUPqD+bey+dg6YVaDpya3LLpIqP8AB0OWL3LVZPxwy1EMZ/aCxrEC0jGPSCX/AHCSWsbg8cey&#10;mVxqChselOi6Sz01YLjqPuSnkmilOogCNld4goQIQVUgW0rJyb/X6/63uh1SVoaD5YHVIKCgIrno&#10;pPZFPJLjKqNqaGqBczxO5ZpY54IyIXijDIZHU+oC4XUfauzYCuphSmP8nz6euwTGCTwH7eqEPk7i&#10;0gfLzVE/30zVUwnu4NdEpLemZuZfGh4ubkfQe5S5bd0giCnJ4+p6iDm+Lx7eeWUnWtaDhx6rWkUQ&#10;1KNETZqlVBVkLBWa4UD0H0n6k29yhaIVhUnDHyPUFuSWc5wehwpE81Ltt6hSA1c8Osu6rIrBRqZg&#10;TaGO/wBLWB9vyfh1cK9LVUaUJ+KnT62OSr2xnYoZJojSZWaSJZXZqZlQTLGkrj0wmebSVNrNcjjj&#10;2leoU6Tjp9V1L8+hF2dIcjR033fjpayvwtGksKKk1HFU4cSQ38iO4Sd4msBY3IF2P19oskljgdGM&#10;LYqRnrLNNWBAhkVoo5JImVS2uYx6/Gs2okqPSCT+R7ZkHmDjpWjHh5dBlmJpGqJpzULMY01FQpIZ&#10;05VrOQuhPpp4PvTNpXJ69xapPSn8ySYmnRIlkbIYqWVZvVIlLPGQbsqqVjk4vYk2H49p5DUEUFSO&#10;lIJNB5np32fI2hwkv+UJTVF+QqJZRrI/VpuBcH2mcsUxk9WVuIrnz6Ph8C9zrg+3YMbU1CMM5RV2&#10;OieHyKsmiWOojjlDgGVmZQ17XHP4uPcw+w+6NBzI9o5PhyIQD8/TrF37zWzpe8mtdoaywSA/l/xX&#10;V5fvMrrnN1737r3Xvfuvde9+691737r3Xvfuvde9+691737r3Xvfuvde9+691737r3Xvfuvde9+6&#10;91737r3Xvfuvde9+691737r3Xvfuvde9+691737r3Xvfuvde9+691737r3X/1hV99DOuQfXvfuvd&#10;e9+691737r3Xvfuvde9+691737r3Xvfuvde9+691737r3Xvfuvde9+691737r3Xvfuvde9+69173&#10;7r3XvfuvdHK+Pm2PFRfxyptHHqZlDWUSkL+WP0AH9PeNXvdviwfTWZlorkj+XWdf3UuVjKb3dHiq&#10;VUHh86f6h08dx5yixG15szUwJ9t5ajQKVI1ZqjQ1JRq87ekpLU1AAH1LDj3iBf3DtcUC9hFf59dF&#10;9stgqjUpDHh9g41H8+ilzUyUmZ288gjklpcduDcUEOpfFI8ONaNp0UFVkEfnbR9PUoPtI/6ZLae7&#10;o9hcuJQGzqA/nTpHdY4/G5rZm9ZZ0lao3DvCqydebKGaeCkiipCZGBKxo+mQsOSyn2gSQT10ggVz&#10;0unYxSQAAU0j/Z6E/trKVce2dtxQxMpm2FicGtfrMbwtW1AaarHiFjGYoVDc8M1/ayRgqKSa9as4&#10;zJM9HpQk/b0HsO2ll23OTlMd9ltCsj3NBUVGiOTKVlLT6YIqtYgy1V6mQ6VJCm1zc+22lTSRqFR1&#10;WUHxgWVizY6L7vbIT1EQxuXoXqarceRwVZWmKQR49qGgnbJ1n3LRxzys5MQsyi3Fre3bRzM3GvTd&#10;wEiR+06Rw6rw7WyVBuXftfuKKokBlf7VIaGBlSFJ677pZJkQveONIlCErrNrm309i/bgVFWGOo93&#10;lwJDo+GnRHu6Mi9XtLxxafHR9ndgIalOakzz7XpUilkZhqiSaMMwQkKBc2uOBMABCHPxV6B7v4kg&#10;Xyz+WOnz4HSyjNdq5xpY6CVcZR7dw9X5Apeor45q7LiTyTwqz00FDGxTm6N9D+Um6RvGoZT2sMf5&#10;ejflsqWumYjtIr/Pq1s1cWJ61xdNiVqpqrIPkqarzM1M5lmSCjRJZWE6NFJTl3kX0x+i17/T2E5J&#10;QzADBrnoewQuyvIxHh0qB8/t6Wv8u34+N31/MCwu+JMeZNo9M7dwuCxnpkekp8/LQwVeXmiMihld&#10;HkOnSFALEH/Ek3bcI4ontIhTWMkioIJpn5E+Xy6Few2Jgjbdp5dLKp8PBpqpU5+zz/LreS29RQQg&#10;U0RAjhjp4QpBskcShY/wPx7Q2UYGmFCBpGccAPIDoMbtcO/6rDuJJ/bx6EmVIzDaVVePQFe5tqFr&#10;XHAsfYljCaV1ZBHQJjMgkJQ0atekBuCmxegXpJHUnTaB2A/I1ccurH2zLHCOEZp9vQisZbsf6KA1&#10;PMdBJWYigeRp4UKSMPR5GYOijjQQRqH+xJ/3n2UvGpbhQg9Cq3vZ/DCuaqeNB01TU86xx+CeQTLL&#10;HpkdjIsccbBinja62f8APPHtr9VMVOr/AFefSpfDZtRRRERkAcfkPSvr/h6eZJqdgxnRpZ5EZPCs&#10;rJGHk0+ORUsVsHH/ABX2Yw3WkAg56IZ7Ek6kWgLV8if58R5dF17Jx1BXw1njpzBlZJPDWVbxATQB&#10;VtYzKGX6gEBf9f2nub2J3MTKdVPkf8vR/tNjeeEZEceAaUyaAD0B4f4B0Wer21t7GmUxhamaSMLO&#10;skBaJ5m4LCJlZVJF+bD/ABHsseWJTpSXu4no7ZL1hR66R/q+09BNuPa9FrqYaUpFShGTHsKaJSJZ&#10;7+mTjUyRamsx4B59pLmKOVFLOpFa0/wdP28lzUGjEj5ngOgaqcPWl4C9PWCSN/BO1RHCtPJJGVSI&#10;wiOwIH9tiLMD+faOSV/GEjBTXHDo7EfixMrSMuP2f6uP+bpPVWxo52LVs1NPUxyfcyxQoNal2KKr&#10;AoTYRklh9Ln/AFvbglyS6qD8h+zqiKVCldVPmf8AL0no9r0kNXMIqeKGCGYGAMjaZUUnRqX+jfX2&#10;kadAWYGp9PLpWQ7Y10JHn0qqWCCgMtXTUirNJG9Ms62DKnFwLcgA88eya6uKkBVFB/l6VpbxtGkT&#10;klVNf9nqRjMfU1E5aZjNJq1wBgbcj9OrmxYe6WtszEF2Na1z1uaYRqVUdtejZ9e4aRGp2YOglClx&#10;cFklUKNJH0+ht/r+xCi1CqvA9Bm4cAsK5APRqsJDJoVEjYuOHFxwVA/UPyCPamoUaa4/y9I1C6SK&#10;mnQyYYq0UbP+2V4P4N7/AEsfrwP9v7otNQzjpPICK4rUddbmrFWkkBS/oa7g+oWAKkj6H6249uzO&#10;CoCj8+m7eKrVBoQeHRLey6gmnmJN7lvr/aBBuCR+NP8AvPslkILODwPQii4IKefVe3YrBzNxpbU2&#10;m1rkarlOP7P59pnUaDXPS+MlWBB6LVmGEhDE3ZWYni4Om9rcmzC/tKQ1KHh0pWhFeklVJrTkNa/A&#10;tzx9AbfQH6+/RjPz6YahbB6mYcmGaGRR4wjKyqt+V1AFxf8AV9ef8OfapAVPy6TS0ZKas9Gb2xk/&#10;vUjpZCJoZUaNxb1IrJa66hwTf8j6e1BQkAJSh9fLonljC9wFDTpT4DrHF0TVkkMcUTVLtKImRI4R&#10;e7fWMKhLk3v9SfalPFACChWor/qHSfxlAJaMlgP2/PpbU23pggiWCmDw6ZFFi+oMOdLrb1lR9T/r&#10;ezEyEDQpIHp5dNBIywcGhPXqjaU1QY0/EbGaGKMCGMmSzNHJ9GIvySfofbLMGdS3wj/VXpSqAAtX&#10;iekTleuaqsLyvLkn+5laZBNUCSLGlP10kWiQaoSIwyEC92sR/Ss0kWoiNaN5/wCrh0oiLKQQVwPz&#10;/wBXz6DjP9UV1fXNU1NRWSK/7k7pKQaunT0QpNr0OlQgI0/VL/W/txbvVEYWoAOqlghVtI1fL/J1&#10;Hi6wbS9AlbXvSNPKyyZGMy1FNHqd0RmiUeTxhtKhTpsPoPbEsoVQNdV/bT/V/LrayVp2AH5efTTL&#10;1o7IDVuXdfXFHFEdYTVYB7l2Bawvfi319tyXiRxhYpTrPp1bQXfK9Zm2DQxMJPtkjkdgWOkvZjwN&#10;T6bmy/gn6/Q+yy5vZqqdeqvrmnXhRGoQB/h/1fs6k4/rkIsgaGGaNXHjWWNWRgWLMxiYXH1+l/8A&#10;b+2mmlSPJq5680zKBpND0pU6+xrxNUx0CyypF4/JIqqBpN9CxpcWUjgG44/2BoZWYA1qKdMeNMvG&#10;Vj1NTba0kKokD61jBVlEcLMy+on9Qbgngm5H9P6JZ8qp4HrYlLsK8K9erqRnhNikupXRlOmPgD0j&#10;ysb3UrZgB/sfbaykdripPTQNG+H7Oiz77xD1aVFLGXFRJ5mpSIlUQTxxt5RJKWZFSVLqLix45v71&#10;EY3o0UpZa+XD7K9LWtzcKulqGo8+qJfljhnoMzXRKsVQ06vI1WHZCkUZaRJYipdXBb0fpa2k+5R5&#10;ZvH120GnPkT5dRbzpFcW881m8VcHI4D/AFfZ1U3VQSR1kxqF1RyTO8cgbzyRu8p+n9Q/4PAUe5ps&#10;yRDSVgzfLP8APrHudWSZwcCvQs0lUZcNiEWMmSDJCOMv+lDIqhAoLaLKRze5PHt2QArWvn0rjcMo&#10;HmOl5i6VWxe5GEIkeOaWrVCxMGqNgXjKf2oUL6gTwAp9pGqQ9cU/n0qi88V6c+ssu1LlsZQySGOF&#10;6xqdYD+4zMpJmJsdKGVbm3trt0gEd3T8RoRToRczg56Rs3TtNTvP99PJQpAzvHU+XVqHnQKqRRqp&#10;Kf4k+0pRnJPl0tXFG6AKoVZXTzLcRySwyIihRIQCA7W5NpCOffhHQDtqB1otkV6f9t5D/IaKGWWJ&#10;6VBNqZiAFEZdJQYx+GPGr2yUUUqQceXSyF6jhkdZMBWikmrpog6LVCUfbvZfJDqA1q/9FQcAfW/t&#10;O6BgSuAerqoBZvM9GL6B3GNvdsbOyk5mSNs1SPFLHcRIvKM8hYgxrpa3H1v7EnJV8u079t9wHKkz&#10;Lw+316jP3O2n978rbxY6AdULeXnTy+zrZLpZ1qaanqEN1nhimUj6ESIri3+wPvPyN/EjRx5gH9vX&#10;Ja4iME80J4o5H7DTrP7v011737r3Xvfuvde9+691737r3Xvfuvde9+691737r3Xvfuvde9+69173&#10;7r3Xvfuvde9+691737r3Xvfuvde9+691737r3Xvfuvde9+691737r3Xvfuvde9+691//1xV99DOu&#10;QfXvfuvde9+691737r3Xvfuvde9+691737r3Xvfuvde9+691737r3Xvfuvde9+691737r3Xvfuvd&#10;e9+691737r3Uqip2qqunp1FzNKiAWv8AqYD21PIIoZJDwAJ6UWsJuLmGFeLMB1YHt9F29saopkBW&#10;eHHIFFgF+4qoysUer6K5JA/HvAv3W3tty3+5djWCI0APlTz664+wXK52HkvaIolAu521t6lTw/Kn&#10;l0XLtiupsttLD4HJY2pp6DG1WPFaiVEp8lRQVQy00lSJW9P70fpBuW/wt7h2SZZwhFP9jrJ6KBkk&#10;lbNCKftHResruegnTee5tctMibRlwmChjhaVY63M5OKiVIXkAREelDs2kfgf090lcGN9fHy6VRQs&#10;vgopFa1r+2vz6UO1hT7W6ty+JpY2fJZGopGhqGCMYoxB5qiKYouoyeZ72Fm+gube0dwyWlmwtxqu&#10;m4fb86/L9vStImuryN3YLEvGv5/7HSj7TqcPW4zbWOpcjTz5XH4XACannEwhlg+xSapo3hhMl5Im&#10;JL+RQVBH9fbr5iSp76Z63Y/UJLNK6jwMgU4/I5/ydIXdE32G1sdj6UTHL7srsfVJTvMsdOm2cWgN&#10;cZXiKfs+dgRqupS17Hj2gnjVaUbuP7OrqV8YuwJRcfmeHRSuwMpLjqLK7pmpkqIcZQ7qnNK83jkS&#10;kp6Y0sVVSJTAzPJGZQQObf4j2bWCBAAoPRdeFiHYnAp0QCCnmrKKmaI/cVkdLS5meeNQA8L10ESU&#10;tWYy0cbFZdLEkWIF/wCnsYWtdKevQGv0DySN59E47AgJwO6aUyq0sPa2+mKHVUVEv3O11RKZ4YjJ&#10;BG1KYWAcWN7lrexE6/4n/Sr+fQQIpcFlWtSR/L8uhK+IENZWYPMJHSUEOLws1VXq7roNbNVUlJBL&#10;UVRjLGraNdSxxqrG3p+g4K9xneQR0PaFpT0x0d7HGRDMNGlSxz6/4aenVikeSNTtDY9AsomknoMj&#10;m4IVQjTRZDIoGMJZZRHAIn4LEMxJFgBb2HTRWLiuP8/Q8ttTItuMuzAKP8Or5VwKf7HWyv8Ayk/j&#10;3H1t1XkuzcxjaaLcXY+ZrswjxxKHaOtlJSaeW7a5BAqj/AcD2DZJUmlkJUGUuwJzUAMdI9KUyPtz&#10;noa71OUsLCwhAVI0yARU1A1Fj82FMenV1mLidW9AVZLL5SOS1iCAbE6ef9h7XWqMrdp+3qO751K9&#10;x7PLqRWVs5m8k0r+GM6ViT9NvprYDlz/AK3sxWRiVArQcek0EEaRlVQazmvn0n8rUI4VQxYMbAKT&#10;YX55Bbi34Pt1mqMY6VW8TCp8x0hMmjaxqWz3PqHJcE/q4PpcAf7H2hkFPy6ObUqc68U8+k7LVAk2&#10;IYL6GtxyGtqvxz/X/W9o2lXOfPo0EBX5Vz0zVNZwXWTS0RBXm3K2IF78+0ksucdPrDg1GD0ic3NT&#10;VMc7uo1PcyW06y5sS5I5ZW9pJpwQdVdfr0Y2EbxSqIj2HyPDHQRZbEY5kkkESgySamIIJYWt9f8A&#10;A/7f2UTO4OvxDnoQnTwp0F2ZwkJjf9pWUArY/XTf+n5v+D/X2lEjsKMxx1tAFaq8eNPT/V/g6CXL&#10;Y2KGV4PUByE1KGGom/BN+CPfg71pqNOlsbagcdB/kcT5JZHjBgY2/eiuHZVuLNb66j/t/d9TMCOn&#10;A6igpw8j8+mhcAsaxeQFtWtw/LPwVtdfoB/h/T22WJIUClerllNagU9OupsYsrpDCnjj1E2C39f4&#10;ItzYn/be2pYRVQMnrSylQzU4cOl/tjbyySQM8Y0x8O9vSGJ/S5tYsW9mVstEHmei64kqWCnuOaef&#10;5dGa2lhljCiWNoypDqqkkowtptb6rx/j9fZpEkeli/kMdErs5YFWqo6HvD0RZYzJZgUU6kUx+Rh+&#10;nyKCb/Qc/wCt7bLgkLkZ61oNGamKf6qdCHToQiDT6V5ve9v9t9bE+9Fa6SBw6TM2TnpN7oM32j8H&#10;QQ1mvxo/1Jv/AK4590mDU1acDpTZvFq0kjV6dE77AlJhljYBrF7A202/rzb2XkMNZpXo5WjaaHoh&#10;XYqjVKRYnU5A1fW5sbW+vH09sSEU9D6dKYzUgdFlyCozy+M31NcEsLlhwy8mw0kWt7TMKigOen1q&#10;DUjHTA8Vrglhc/Q3PFmsb34ve3ui46benkeu6UMTco/pewIFgTe6ANq/3r6j2oV6Yr0mZa8CM9Cz&#10;tDITUs0JayDUNOn6gjUGuDa6qB7VRyYHcCf2dIZ0ND2+X5dGjwNU1TTRy3dkdB6rppWQfVdV/wBV&#10;vrx7WgDGOidq6sjpbwU7LJC0q2BClbNxYi9uLWI/ofd5KkA9OR5qo6VFLBBLYcONRHJFxxyVuOfp&#10;yDf2kesh456fDFQT59SJccmlgx1BV4Qq1he39B9bf09tGM0La+rCStKL+fTDPiVtYxJIr3GsEq9i&#10;CdAtyAWP0Itex9ppTIKUbPT6lTXGR0l58MdbaY2XggI3oIv9NWkANyefpx7TElSTqPToYU4dJuTB&#10;eoK19WpmJKllVhqH1S4UG/0ta/49pO0F28Vj+3p0yGmVpQddxYRCoRoy51X/AHPW4UG4DMQDbn6e&#10;1KgFVOCOkkhGDx6mR4xPI919Kr6hGlkJFvSPozf7H6e9MwBCj4umWFc0x1mqKH7cRxiJo2dRICVB&#10;9LG5Gocav8fegCe0nHTRqVordNE1E3qRol9QZvKQSwsCXJP5UWH05PvTKwDaqEfZ1X0HSYy1EkcC&#10;p40N5Ir3OklDyyccDVq+v159s1CoFMHE8fP7B9vTiACmps+X+z0XTsfHyRK8gI8bLaX9JQM51j1L&#10;Y+tbi9xY+6oAZAioUj+XSiGUqzDgQP8AOMfy6o1+X2AgjrslUzSszQ0jvSwxyspippYy0iyKzM0c&#10;MjECzfVv8D7kTly38a4t40I1f5OgfvyRm3u5p5S7EHPn8/y6qGTD+T74uoiPkZ1XWCDdyRE5A/oL&#10;gj3NVqnhoACRQCvp1jrfQqJpcZJPSqipym2IpmXRIMxQTxoGAlKElD6jwGUi4H5BPtcxGgkCvn0X&#10;+GVOB0JGzzFLkdwYGqKBq3E1A0y1J/bHjWrSYRILyJL4/HbjUCR7SyvpB9OlsK1Yivl/k6SsNQcR&#10;nKGsYpTvRZfG1FVEFb1U8jGKVlIBt+2w1X/r7rRWBYY6cU6WBPAHow2eqkrKKURBNbQMUZCVCsGB&#10;WoB4uhUi1v6+09SWbHRkyAIGA6LJWTouUFPwoWokZx6iGFvTHr+ml1B025BI9+LKCMdJCCXGo06k&#10;4R4ZjVCKeCBYJ5oSLoWIlJcU8sZHDL9NQ5J+o9pmIIJVQKH1/l0rhA46s9SIZlRjHHCSgZ0LSHS4&#10;HH6Lmygk8D2wSCDpXHSwEcKdCRsquanrqM+ObVDJTzUldJZYzUR1UEkFOXZwSksY5P8AhYfX3a1O&#10;m6tnaTToYH9h8uinercz7feRoh1lTQnh3CnH5cetnPrbcFLufY22s1R6vBWYqjdVe4dGECB42uB6&#10;o3uD/re+g3L9+m5bNt15HwaJf2gU65Bc6bTNsfNG9bbcU8SOdv2Ekj+XS49nPQX697917r3v3Xuv&#10;e/de697917r3v3Xuve/de697917r3v3Xuve/de697917r3v3Xuve/de697917r3v3Xuve/de6979&#10;17r3v3Xuve/de697917r3v3Xuve/de6//9AVffQzrkH1737r3Xvfuvde9+691737r3Xvfuvde9+6&#10;91737r3Xvfuvde9+691737r3Xvfuvde9+691737r3Xvfuvde9+690IfWWI/iu56XUpaKlvUOAByE&#10;5sL8X9hbnDcl2vY725Y4CE/s6H/trsUvMHNW2WMK1ZpF/wAPR1c1WQUlDjKCSF9EsVVkpIgLNJFR&#10;w+VWnV11Msbgafrz75zc27k8k9zeUJimckZzn5enXaXk7aobOGwsozUW0KpWnoMgU6J9v7cKth1a&#10;jVa18vkZY2eodXqIJJG1TLMsj6EjJX0BgG4/Hsgs6eCoGSfsx9vQ4kV/qJKHtGcniPl0AmVo4Tti&#10;mx1XJG89Zuh8lC8emA0VHi49UMKMJArojTkMWuCAD/rvToukimelUDfqK5NAB/h6XNRSNi9iUFSp&#10;FRLnK6gSiiimXyO1cyrDIkobxsH9JF7ggn/D2XFRGFZ6mpFOlcTCSV1UYVan7B1E3fTY3Ab9zGKw&#10;9YMlUV2Tx9BMJPEPt6rw6Mk5jcBYooVjZmXVqKgC1valmLUKjy6rAR4YaQUHH/N0gO1TSY3OYSAy&#10;SVcWI28KJDSyBWnqK5vM5jpAyrHCsaKEDMQFA5sfaYAq5BNa9VBqrtWlTjopvcU2SaDcmJRZRg8J&#10;sygkeSWaCjpp6rPZVGrNdVT088skQgSwQArrBBNrD2cWSFyrVz0V38g0NGp4cfQ9FWxMCJQb9kyC&#10;xzouzYJMTBAsn7dtyU0tLMZv2xPE0aWNtXP1UXv7FFuGGkigHQNuvxgdFAzdHJHt7cs9M1HFmKft&#10;POPBS1Gj7ZlyPXmVjeqroZSmtCBwXMi+RQFUNz7EKAtGJAMj/DToJsV8cL8z/g6UfxpoY8X1htup&#10;qasU2Q3zuHGY+gSVZqeiR0eoWskV47CokIVVALIAz259kd4hdcAhvP8Az9H+0BoYlq40Mx/wn16t&#10;HxGyG3n2VsHrvDtULPPW7PwOOZNelgKjyVNP+x45EfTVxkgsSQtub39hq5eVYbihyBgV4nh+zzPU&#10;ibTFH9ZbB2zkjFcjNPzAoOt2nrXaFJsjae1do4yFKek2/hcfQlIltG9RHSxrPIP8WkBP+v7CULNJ&#10;IzEUYtWnGnyr506VXsodZZCa6iQPI0BxjoaaZWBaz6CACyngym3AX6m4/Ps2jU5pw6CkzA0Gmorj&#10;5dRamoQfrieU6ipUBl4/2HNx/X8e1qGijUtT1ZENR3U6ZMjHAq649UTAAyeRtZ+twQt7m3vzaSDi&#10;hp+fSiDWpKnOOkVUzeQK2pWs1jYkMoPAb/got/re0rOaEk9HCxeGwUrxFfl0nahI5Nf0DEksEIuW&#10;Fv8AH6k+0cirnIr0ZozUXiVHTBWxItzbUoVjY/QMLgG31Nz7QyUB6URsx4/6v+K6QmTs5e6EeMBS&#10;1gOWGoA/1PsumK0YFano4twwKkDt/wBVekPkW0EAhSpJvqFwSfra/Fx7LZCSQfwjozAqlOL9B7nn&#10;VgyFAdWlQQLMo5Fxb8G309tEd2OvU00qfPoLMtBFNdEU2icN6jYk30hS3P7dzfj3citD1dHZa549&#10;Ix6dW+45uFYC6kFRZv7IPLq54/w92XzxTp4twA4/Z03SU5CghPTcra9irfjj+hAt/r+7E1oKZ63Q&#10;5rx650GGeqmB0lGk/C/pBvYEDgWI+v8Aj7siK5APxevTbyBag5A6HDbOCSCGMBQwuolUqApA/JH1&#10;4PsxVQMgY6LJXLsNfHyPmPs6HbAYcI8KMo/WpicEsVU8g8G5Xn26VCrqPDppcaqLkfs/b0MONx8a&#10;hNKC6D1aCw1Hk3bVbm/+8e/HS5C6aN6+vSJvFUsSx0np5kHgBP8AaIvYfTi3A/J/Pu2gqeHSZm1Y&#10;HD16DzddY81PKCw9KkAK3BDg82PP9oX/AB7pMSysC3D1/wBXHpVZRhZVbRUn/UOid76LPJURuxCF&#10;ZCBza9+Rc8c29loGPl0ISaUpxr0SXsGMMJjZT4yxVvU2n+l78A+2JAM06fjJAXOOi11Y8ryliwJc&#10;sBYE8cA/TkH2kIPrQ9KD8INOmtqYkqUFgHBdSCCwP6RawHBF/wDiPbdBUUHTBbBr1i+0qUl/tDUG&#10;ufULsAWUlVuqi3+NvdgGUnh03UEUFK9KLGzmkdGt5QhY2HGoAcmwu4QM/wCLe7K7KSfPy6o6qRQ4&#10;6HXZOfRVFPqPjn0ssbelkkQgj1n1Ffz+Afa+CXsUMaP/AIOkFxbkkEjh0YXH1nliHIJ0a4QWI4P1&#10;LW45P+39rUk1Cgah/wAPSDwij1pjz6U1FEkUv3JdmkmjjXTc6VA54twefz9be2XoGyc9OmUlNAXp&#10;Sx2YaiBcA8D/AGw+n5PtpxXGadNDjQdelhAXS97sv0KgWDcW/PIHtM+Tnh06ppkdJ+ooyW8KqGRS&#10;zFzwbH1EG9ja97f09pWVjUDPSkEU1E0PUCWgUR29KhSbn/VW+i3J+h90VGAIxpPWxJU0p1Cel0Bf&#10;QD/Zuhtp/oGFrkWH093KKcKv+x00WFD6dR1hKSjUAY+X1gWI1AgghfofoLf090aMg0K46ZcErjrn&#10;U0qTBLsR4xZVvZVDC5sPxwL/AOw92CKKU6YU6cnpmqqWyhVPBAsfqDfkjn6j/ifemrQU63Wpr0kK&#10;yifSdUTujE+ri+kcFVjNxqBFv9j7ZCnuqK1/1Y6cFAOPQB78pCtJVSJCSDJqcghkhd9cREgIsVKr&#10;z/jb23QrXsYkny6UQoWzp8j+f2dUpfMyhgp6TKV3gkpxNTiCuIs4fSvjp0CMpeNJVYByDY2HuQeW&#10;nq0ciDuFPt6D+8Iv0swyMGvn/qHVJ1E0q1dfAHSUJM51E3Ui7ARXINgg4B9zNZO4iBc1J9fn1jfe&#10;gfVTKDUajnp/poaer25mmamaaaniilgbUyilWlqUk88al7Oyn0lT/ZPtepqjADPRY4pUEVPSs25M&#10;F3RgpwaWGXKUlGJ3shafzKsUaBpPSjsH+hIUX49pp1DgAdPW/wAdT59RN3wPQZWqUBbxyVCNTsGI&#10;0MwIkMnIbWS3NrA/T6e9R9tdXT81EJHl0LOLyf8AEtvjISCOYQQRRvM8mjww8IrXU2dlUfQDkWv7&#10;82jPmOliuzQqei9Z2BVy2UWKWZVSqWaEAIIbKwOkOSWCOAfrc88W9p6VBNceXSeTDdcsC0RrMsq0&#10;8UcNZPBVkKiKaOt0aSYZZXDeGojX13vZvp9fbMgFSD8J6et3pWo6yRySyVzMY1ILuSoIjQrexZiW&#10;HKgC5sfr/sfaQ1JYAV6UmRqmmPl0rMPNU0E6NPBI9MKhaqJPuEChCoQwix1L+kOthcEcG/tpQ0bq&#10;wzQ9JJncxSISdJB8z1sXfDbdFNuPpbDwUwJGDqqrGM+p3DnUKnSJHAaQwmcxkn6lb/n3m97Vbku4&#10;8qW4FdUTFT/hp+XXMX392r93c+XMwrSeMP8Asqv+To1vuSuoS697917r3v3Xuve/de697917r3v3&#10;Xuve/de697917r3v3Xuve/de697917r3v3Xuve/de697917r3v3Xuve/de697917r3v3Xuve/de6&#10;97917r3v3Xuve/de6//RFX30M65B9e9+691737r3Xvfuvde9+691737r3Xvfuvde9+691737r3Xv&#10;fuvde9+691737r3Xvfuvde9+691737r3XvfuvdGV6PwVTLT5KupwkdTKixwSunkVVVlMp8Zsrkx3&#10;sLi59wP7173Ja7NNY27DW4oany8+sufutcrfW8zQbvOP0YzX7adCpvCaSnmyNUKhpPtcQaaUlFQx&#10;yvEzJBEif5ptQDc3H+HvBu+AuZYhNJVUXA/1fz66m7SDCjSxQAF3rX5dEs3xlEwmMiq8qsbwGCnk&#10;qJJFMTpX1ch8eiSECKSURtcj8gkWFvbsKrH4jHzX9nR2rCZyOBBp86fn8+g6yNNM1DtuGCOndRTZ&#10;GseaMyOI6asnjdzpYNdnWIcOpubfi/tmV8UA6URijsfIdDNv7KxQUvVm3KBbCXLYAZJ6qnQNBGZo&#10;4kemaMKWYhjrHBsAAPaUkfC3V4kos82qhIPQL7o3A9J2xvqlnWKX+C01dlGf71JKufP5PKx0C0jA&#10;+tpP3fU/JQAAgc+9sf09Y+Hh07ECYogxwQPspTpl3dWR1cNfuLLxGKrxdxTRLIJZpAsUcMUMhUMv&#10;pllBVFvcKfqAfdIxqYEmleqyFQCAOHRRN81tRH172tLmaLymirKaKfJrUP5KBo4Unho54Sxp0g1T&#10;WLCyEn6X9m0KyNL4aqaDz4dEV8y+HrY0A6BCGlWPam5aX7es8mY2ViaajmTyK9NP5o68+NGLxz0b&#10;opvqsb/Tj2LLdcKpPDoG3UlFLjonvYRixGxN81wkWd/9KW3oKeJY2Eskdfi5KKaZyLxgNCbFrgKW&#10;Hs/DmO3P2joKtSKdnAq5bp66JarEfSe2JG8sW3KreW4/Gskk0ZklrKOKCkTS7pJ43jQgcODcD6n2&#10;RXUsn4Fx0JtvirHEG+LVWvr/AKuHWwH/AC79mf3++WHXOTljvHt2qy25Zo51kPhNBRrTwo5ZfWbW&#10;XSbc2YfT2Dd3d446qxqxI/z/AJjj1KW1afCu5wR/Z0GOBPmD64p1tr4iRqiWR1Ww8ptxwL8jkW+o&#10;HsPwPWjfkPs9ei+/VYokUnOnpeIQFDuALLcFuCePZ7CVYBmXoKmpJVa8esX3EHjkihXS/wBGd/U2&#10;o/4n9I/1vx7U9orp4deaKUPGznHGny6ROVA1NrZ3kIYBl4BIHAKn6gf19ppRXIPd0d2mQjKtK+vS&#10;BqnIUGzKW1q9voVBuF4/Njf2hkZgMrwPR5GqluNVp0w1Wm2qIC5/tDgrawv9f1D8E+0rgMviKfPp&#10;bEzh/Dfh/qx0wV9S5JiW+oKpBPIJJJNvzdf959oZS1Ao4npdDEorIR0h8q5JkufWUuSPSWFuDa/6&#10;gPp7QyqWUUGejOFhQaML0HGUrD4Ckjnk2+hNiPo9xcqxH1/HtC9aBDxr0uTBMnyPSDyFVqkte4XS&#10;q3u3pF7E2J9YY+2yQMDj02xYsSx6D6tlkl+4bRrs5AH9uIKTbX/qrE/j3ZSGHdx62KEgVwemVY18&#10;QKqmvkMtrILlRcG17Ei/0vf24B5dOV78k09escWPZ2/cN+blbn1avqdXGof7D3ZV8uPV2mAHb0vd&#10;v4dGZXEd1twbA8DkAXta59q4o6Urx6RTyA1qOhy2/iEQRSMo9VtT6V0FTwA4F/oT7WxkJXGOi+Rs&#10;kLk9DPhcIkRRhGBe4WS3p9Vvo17Ff969uGNiy4Og/s6S/UBQwf4x5dCBTUXjjsqm9gdQAN/pYlr/&#10;AJt7eSILig6RyXIPE8OmjJkoWOq3J/SC3I/wHPPtiVSp6ciKucZB6CjcdgsyswKmPUpW9iObcfQE&#10;25/r7TSns1Yz8ujW0Bq1fX/V/q/z9FP3udcsotfUHbki3PIB54tb2lUedM9GxBGPQdEy39D6qhwP&#10;1I9lBIFwCR/rkn+ntmRACQRn5dWRiACei5VNOSWAXQ2rlrcm/qtzcHn/AGPtC6VY9KQ1EGa9QfFr&#10;U2RkCG2pVAUOtjY/Q3P59tEV6Zaox1ljVTq8i+TUoubC5W/P0HNxwfwCPdqA48+m6mvDrJ9sjo8S&#10;N4nIPiIYBidUZvY3+t+bnke7EADPHrerz8+ldg6jxuoQlJkUWjVCVJDBWjubXKDkkXPPu+DTuPWz&#10;kZ49DxtrNSqtpQ4QgLpRiySMtiJGLEsjKD9PoR7cD9xIPSaWFCKKKef2f6v5dC5j8wsgBYao0As3&#10;CWIH1Avfj/H2oV/Ey47v9XHpE0R9e7pWUlXr9akXBUhgbI2tefqf6e9Gq4J6ZMdKGnT0JVmQ6hYa&#10;bAnkkgGwI/NifetIPHh1QVB49R5UhVByfIoBuRxp4B1f0tf350j09uG4/b1dSxJ/g6bauGOez6fS&#10;LfovpBI4NvyOPaQwhqBj69OKzJUdQWpCy6UsQD/a5tqFyf6t/sfz7qqtUAcOtGUA56hzw+IagCQN&#10;XAUljxf6fQW/HvzEmoYYHDqgOvHn0xVc9QV/YCWP69SckACy2v8AX/efadi5VdIofQ9aKDBYGnTY&#10;1RM6sWDIfoqkWIsRYj63uR7uST50J68VFaDpqklEkUjSISFcAyXFgLgGy34U8X/1vdDwJPHqpBBH&#10;QT70oqU0GRWKQyGR7SRuDp9FmDWXmVbC4P1I9uxqCNINX/1f6vl1ZJWV1GvqlP5zUkeP2llKho3q&#10;HkidNCrpTyKpZFklNlEUbNck24/1vYl2N/DnhXWQ5Pl59Eu/XCpt99qqJdOB69UD4uVoa2sDqHMj&#10;sHdJA6B5GLSAFA2uNWNhb/X9zfbSq0MY0nAz1jfJqMkhcUap6EHYtKJxuTFCNGlmoq14ApZnELQP&#10;JIy67wvGQvr5DD6+1qMB2k9I3Xj1ADLH/d2vaFJAKWFbD0xyNTSeN9Z1BUaIICrE21C/veoHTUfn&#10;03GzIQSQTXpedgrHkamHJ0wkNNkMcrMoBVEelKLIqh1VQojk4Gokkce9eRAPSi5fVRhw6e+s6xKv&#10;aOVxcwpzM9HVlnALTJTxyMY2sVIRywCgckg/T2lmBBB6W2VHt3HFugX3RLLTVM0rKNM4VrFQHsNS&#10;yNG5ADNYWsPpb8e6hCwBHTDuasCKEdYtutItaZNWqOop4ZWkVFLloy100gkawv5INj7o8TBjqHl0&#10;7AVrxx1yUlqiVgpWB6qYiIqzysv0IVlX9tWPN7Dni3tHRg4IXt6UE/OoHS8x8aVFGA0QcxRSaVZg&#10;8sJCMsUksT3AKScg3BH9B7UwhJTQ4Na9J5wSurTjq53+WzuiSv2VuvA1NSJ56PKLUi0IgDFk8crK&#10;lgSFKgX/AN795SeyW4pLYbjtwkqY2DfbXiR9nA9YGfeh2nwtw2XdRGe8MhPljNOrNPc69Ymde9+6&#10;91737r3Xvfuvde9+691737r3Xvfuvde9+691737r3Xvfuvde9+691737r3Xvfuvde9+691737r3X&#10;vfuvde9+691737r3Xvfuvde9+691737r3Xvfuvdf/9IVffQzrkH1737r3Xvfuvde9+691737r3Xv&#10;fuvde9+691737r3Xvfuvde9+691737r3Xvfuvde9+691737r3XvfuvdckXU6qP7TAf7c+6uwVWY8&#10;AOrxqXdEHEkD9vR8+ocUmOwdJFKjIailMxdTa4AuQSDezPwbj6e8J/ejfTe7wbRJP01Hl614ddSf&#10;uy8qptfKv180OmeQgA08qCp/bjpG9jV60lBT4iGjFRkdx56teeaFXV4qSkp2eSR5P0NpSwF/0i/H&#10;vHR5FN34ZTU1P2fPrMqGNhbLSTSoUAfM14dEK7czNXUZLA7W80EgqqunyFbS0RimUVFOpSmd9RPn&#10;AjIYqTYH25MxERrqGc06XW4VJHc0qRgnj9nSjyslJXbp27g46WoSOm/u5STFZAVqVEyTTymbSVRA&#10;YSTH6eBbkH205GohT2gD7c9KI9el2ahY1PD+XXfY2VpZuxhQpUz11NQZdaCCnqGCeU42B6vVTxqD&#10;4ZoIpLhiedIsfdFUqxLEsD0oWotRUqHpUj7cdBZ18Icp/f3c2ShLvW7npMTj3rf2FijoquWprZ5K&#10;iS7SJLM0KIWOrUje9MpIwMH59M+JRlTFNPUXsirQYKo28chRwmvq1rKioI/ymOM1Ea0MaTJqZ2EY&#10;a5BFtIt9fai3Sp7jjy6YncqQeie9mVtJV9VZHEZJkx+R3fuGS0ccgaSqx1LXxiJKimku9RJVRxev&#10;ULFTcez20NJKjieg/uR1wyA/Bw6Q8tZUpmJ6yklg/h1PJgIoaCRwkBipIlp1oJYgR+zACSt+Dex9&#10;iWFQQBTPQSuarg8OiI/IDLCn6/7nnxhMMtN27taOenronkiComqSmprEeCmKv/nE4IIt9PZy6Vs5&#10;aHOOg9K2iZzTApT518v8vQldJVlFRdq0GHpzKkVDtmXceLp0aENT/wASWkrKR/umGhYDUMz3P1UH&#10;+vsjuKAPGTQ9Ce0DJPEgJK0Hz45/y9bLn8npF3T8nO1cs1QtSm0+v6GN6eNtMFLls1kGlknVB6D9&#10;xT0xIP8Ahb2BuYY2ktjGGpXz9OBGfI4z6gnqRbBqWcxOCaD/AI0AT+w0/b6dbPeDh0wgqSzsocgg&#10;BSSL2J/rcfX2UQhmqxWlT/q/L06LdzkJkIPwg9KhpNMZ1xjlRZSf9Y3Fj7N4HotCBx/ydEWjU9Vb&#10;z49Mon1GTUNAZyLEflf08jmx9qAQFoeHS546BADUgcemavYeoyBDYcG1z/Ww5/Pttz6ZHT0C/hBN&#10;ekVVhCrOsduSXRz+oAcMD9Qy34PtLJ3Vz0cRMykIzY8qdIWun+0YsxbRN5I1spsSAfxyNQt7KZax&#10;txw3R/axfUIVQVdRX/V/l6SFRWOjzK9zquAxFmtYDWbGwa3+w9pGBah9OjMQIUAD5p0jMxWLqZXP&#10;qZOJL6Q4JP6rCxII/wAPaaVqfZ/g6URRBeHn0GeWq2QSKrD1ixI5NhwLXNrey56kmnDowAVRWnQc&#10;VkkkkVQhmMMtiYqhVI0XNiuixBb+h90ZACCFq329NFQSD5dNIdFVpCgdyLszX/sj6lQQC1+T7uoq&#10;B1Qr8/y6wR0tw2llZTqaQaRYKzEr9fyL/j2+FJoR1vJPDpS43EGXxrpBvyWfk6QL/Ug24+lvb6oS&#10;QBw6aZq/Z0KOFxQQRKqelSNJtYX4uGva7H2tjUg1PDpNIw4fL9vQ0YLE3KSLHZbi4I1LdbXsCbm/&#10;+v7UaeBpWvRZK5NaNTGehjxVJoRLKVjI4VgwFuP9sPayJKIB5dFFwanj3dOU4CKQOLD6kfkC1iL/&#10;AI92YaQKDpMrMzEnPSWr42YXb6tqIa/Fwb8k8i5H+w9pJlr0ZwH04DoK9z6DTyoXjLfW5NyASSeR&#10;/W3tI5JTR0b2gPiseCmnRSd46jWmIkMGRyvN+TcfUH6kfj2lUEKR5dHL07iONeifb4ikL1KBS2lj&#10;csBYhtRA+tybcE+2HDZPD/J14GtM46L3VIQ44FmkKWHBVvqQCotwB7Rsa1r/AIOnTQjqIyKJGAZg&#10;rRseFIYgWHkI41Xb6nj2nNFb16qTUU6bqiM07gqSJbhlAFks1r8gkXIYm3+t72FY8eq8fs6cqOFK&#10;hwQskjhEVbgI2trs7qD6eBxb88e3guaH4fXppmIGKdPcRjaYuiSrIxuqxtZNRZQAGJsPTz/re/ME&#10;8yR/l68pydXS52/5VlVnlnCQv+4q8s4Nhfn0sB+bfj2x3ULH+XTupSKDJ6GfGSOU8ejyEMpHqHKN&#10;9SQOeF9qkJbyx006gH/Vx6WlA7W0q50k6he9h/Um/A9uACvz6TNTzFeldSVB/S7B5CBaw4JsRb/C&#10;wHu1a0HSZlFKgdvU525A8bP5FZWa/wCgW/r9D/rfn3pq/wANR1VQCDkY6gOGbSkZIubMxW4Ujj6C&#10;3AHtoqSdIBp05wqx6zPH4Y2d2soUkv8AQXHB03+vP0/r7pQqDVv8nTB7jgZ6alkWYMyymxBX8cW4&#10;5uB6j/j7aUh2rxp04VKgUQdM1RptYIFZW9YIUBrD9ZAsTf282nzUV62QaU8umbxJpZ4zb12Kn6XN&#10;7kA3Jv8Am/tigIz1RseXTZUIqAuy3TSS6rp1MwLMLLcEkn+vvRQY0tj+XTLE0Pr0GG5ZIZleOVCp&#10;N306kR7IdZDAqbkqv4H1v/X3t443ABZwwoe2lT/g/Z00g1MmP8/VLP8AMdniodh5UgTRxyyQLGy/&#10;vLM+l3eKOJERXDLIty7IAPr7EnLckN5vNrbrG2r0PH8h516Sc026x7LPfu1I0Qg1OTXhj8uteLHP&#10;Gk7GPVpkaQxhQpYIb6VOrUweM/W31H0P59z0IfCRR8J4U+z16xmeRJZGdDVCehB2dW/Y7hpImjl8&#10;dVG9MWKSVBeWdCr61Vw8cJJ5vqVRzY/T3ocaHifTpk46e8ljJaV/tyYhLHUVdPS+CKNYApl8gDM8&#10;eqS8T3uLA/UD2+EIXDDpnwwTTT0qKy0m3TOFj8+LrokmgsFipqaeTwyeCONAh0GUA88LzfixbYae&#10;5R08E1DTXPXHYFRFjMlnKKUsqSUatBYOwk8sgUpG8cTlmccKefXz7QzqWqQTjpfbFYgVJxToJt6O&#10;GeZFSRft1k0WYy3R2Z1ZXYXWVfo31v7uO5MVqOPSGTSJHpw+fTLsypVzChFREhZle3qLk3u4L2Og&#10;Nx6bX/A96FPJSOn4HNaVr08K8Zq69HBjnilZEddNtJYFGCKxCOAb2I/2HtMwCEmpr5dKiwI+fS3x&#10;1QaamirQxLKxi4K+W506rAkF9Y5PH19+ViaGtP5daPDHn1ZT8ANzQbd7Bjw1RMKeLcyVVPHDYoJJ&#10;0imqKeY3BMwlZyoPp0/4/X3Mvs5uwtOaI7M4injZcfxcRX14dYyfeY2Jr7kz62EVeBw5+ytD9nbU&#10;/Z1dh7y2654de9+691737r3Xvfuvde9+691737r3Xvfuvde9+691737r3Xvfuvde9+691737r3Xv&#10;fuvde9+691737r3Xvfuvde9+691737r3Xvfuvde9+691737r3Xvfuvdf/9MVffQzrkH1737r3Xvf&#10;uvde9+691737r3Xvfuvde9+691737r3Xvfuvde9+691737r3Xvfuvde9+691737r3XvfuvdPW3aB&#10;snmsdRIuo1FVFGQTYWZwCSfwLH2U73ert+2XVy5oAv8Ah6EPKm2Pu+/7bYxqSWkH8j0e9qVsQGWl&#10;mdKemo6aiijuGBeGBVmIb68yX/PN/fOjnC7+q37dpomJjZzTP+D/ADddqPbjbE27lHYLJ0AuFjBY&#10;AcPSvz6CbeaJUV2zsPUySt4JppGmHMvkq11TB3JBdFiawF+fYS2+2kZmMprIfX0HUkz3JRZSo7Kf&#10;l6dERzEUWR7ZzdTHQeKLbuUnpqBo5I5FrY4gBrkBDOWvwyngD3WZgzyohoAadL41pDEzp3EA/wCb&#10;oQ9vGlrOy9tY+YlqSixNfvHNPPIsUmnGrqghcgWen88oCr/bHHsvJ1SmHOrSTU8AB8+lhD/SPIMV&#10;YAU456BzdGQXIbwqcpRTyaJoc7l6pmu0jyFvs4CNI1xEfcEIRx6R+PbCDSNQcspPE9KpHXw9LqKk&#10;Ux/lPXUcVft/aOzsRHTIkWW3PG9ZGxP+WJ9w9XNzIWMkray5f6sxuPx7dK6ihWtajpOris50fhoP&#10;ljpB73p42z1KlTTg1FQtdX4+mSbmFsTHrjeutYRgwKXC2s11PswhUhhUkHotlOqNmoPn0XLsHELn&#10;MlsbPRUyiai3BVxPJLoAalSlE4kgguRNFPOW5I9Nvx7EFijCRSRjol3JqQaR0E+86yDHV1XQTwrN&#10;56qgyX8REWiCtpHlEhp5QpDLNCV9QUcAexFApByOgjdMp9eHREPlhWZGixXY9PUwOv8AG917Jy6N&#10;4hGs9PPRS+KaGMBF8CxRWIAuPZsGPgSIFySOg/eyNF4bk1TV+zofOhzS7nxuU3fjVoKbOw7Rwe0s&#10;vRSQpKtdi8aIwlVjpAB9vUUsDIZUB1sPoPZBfgCSWMka/wDY6Fm2DWbedcx6a/z62A/5AmQq6nuv&#10;5ORV9CtPWZDbW1c0ziWWSRKOGrrcPR+lhYU88lM7XHGvj2CN/iiECsxJY4pXBpQ5+Yrj+fUi7cxN&#10;pcMQAutafOuTT7Kfz62xsIyGnHqUlW0Xt+oBb3Ivf9XHstgOpdVa56J9zDCY4NCK9OM0byMBchB+&#10;QbXJ/rz+kfn2YRLVhU9IUdUUmnd1DljRE0gKSpNiTf1DkBiT+fag04U62HYtrz0mKqYOsiyLZlB9&#10;DcMp+lyT+of63tMzkVB8+jOOIgq6nHSTq5VuFBtcHnmwH+Nr/X/jftlm4EHowjQnuINf8PSOyIAX&#10;U4OjVYaufUOdQ54J/qPZfcKADX4ejyxdtWlT3n+fSMyUaqHkFz+kkg35tb6WOkKB/X2kLiqgHHRr&#10;EThadB3knS7hrPpPpBH4IuWW5t9T9PaSVqeVR0uVWCqeHQbZZYwpZii6WJVwQptz/rLz+faOlfPp&#10;TigrxHQdVCzSapInYqZGMiMoAKWIuHBswHvyox/Z1rt+Ejyx1yiplmhIIKyH0iNSlit+HYn8H/W/&#10;3n274QOAc9NVIOenmmoFB8ehUUWCSfUk2JNwB9bj635930EUpjpokmpr0tMPRBUJI1SAIbc2KtxY&#10;/wCt/j7UovmPLqrDh8+hf27RwVEAdASwPqUiwA/SD/tIJ9rIwD5U6Krx2hdKfCfPoaMBQLHDEdKo&#10;1gWQjkkccAj6e18SClStM9E11IVZqtVehBp4lWMkXC/Sw5F/8APzf28RUdFfiaiRWp6Y8jUaCYlU&#10;kkAlubKPyCQfqPaaVgOjC1h1DURjpI1dVrZwAGH6dIuUJJ+hBNyCDz7QyE0JLd3RvHAwp5DoJN1V&#10;IvPECEEnKoQBpIuDoA/DfTnnj2kLAaqfCeji3h0hSePRWt4OizRy6gPHIeSLeq1iLcki591VcGpx&#10;Q9Pu9WZaYPRTt6QGWWXxtIwJkaQqoIDMWKgMeeD9f6e6urMDp+E+fVRIBWuAOgErYGjm/t6nNgxU&#10;XL8l9S8Af6/tFIukUPH+XV1bUKj06Zp42Eiu/BuQum1z6TdR/UC35FifaFgQRUgg9b1Yp59YWpY6&#10;lY21XJsWRh6YyhUiRr2J0jm35A9+BANTxr1XUVJ9Oug08TSIbKhNomX6Aa/U0Z4I+pt/T6e3lkov&#10;DrRAbTTj0/YhZncmCqgUm5LSRKzhtVtUiN6QLAgqP9f3vLAEEf4etMNOCpp0JmHOt9Mn24Ah1FtW&#10;krItgto/oVkseP8AD3tQaEMvDpss1cGnQhUN6eJZllLeQMukNaVSAAWDfUr/AIfX3ZVK09OntWo0&#10;p0scbWIsCsfqF5ja5XUb29X5J/2wPtwlQM16ZYMTTh9nS2o5bQ6rKWIBXUf1WsQpYg6dQX3UEAVp&#10;x6SutW446doZGa2o2BAY8Erf+hX829uA1APTTUFQOucihApVReRjfU19IJ/NgQALH35uHbw68pqc&#10;nHXWtZ4/E30UtbWAFJXk6fT+m/8AsL+2iAS2MdWpTIIr01ywxgkBEVSdZVODq/BCrbi4/wBt7aYU&#10;OOrAmhGok9MdRq1k+h2IbmwAF/7J+p+n09+JqBQZHW6Arw6aJF9KliACSNNgL2+oJNm/1r/191AP&#10;nw6acUz03SIQj208BrBiQL2svIDWH+9H3ah/DwHSZ60r59Bbu+Fooa5gEmLeOTS5kLxgOvkOsxoG&#10;16gfxwPdpEklSgC0H21H7B0jUmOdO7JPWv3/ADWdxDGbN29TSNMZKrKzU8tMqrKpjngQx1NQUdSm&#10;n0gKbkKwP49mnKNs/wDWOC6lL6I1oNJ/i9fPy8+iD3NupIOXbYWgJ1ylZAeFDSmP2/nXqhigZ/J4&#10;nm1lgNS21CMC1tWm7XP4tb+nueLZnaMhjWrHrH1BpLLSn+bpY1FZ/BpKSteSYQ0stHUqBIYXkKSL&#10;+2JmDGHUv1vcEe32IjHW6d1c9DnnaaOt+/kpKVoqedcbuKEyziR/4dU0/qjuCg8XnJJkAUhRbTf2&#10;sFaVFD1VtJqVFF6b8DUQeTP42aAouQwvhpK0TTMIzJZamljFkKShdPjcEAEcW9tSAgZwtOrxOprg&#10;19emnDRpSZamQymV2pJDUtdgomTUkYQK7GBo1F2J+inj2jcahShrTpQM09ek12BSxrLFPDJJJ5o2&#10;YCUHhpXk1RNqLIFjCWAFwP6c+7Riq0BofP5/7PTMyaWrXoP9sNIayQFpGaNvIWJ/bUMfUzAAghT/&#10;AIDn24UIAIpTqsLHVTh0t6KJqqXJyTKGEchYFPS8puFWSYG4Yg/kfX2lKBixYVUdLlBNc9K7G07R&#10;4mq+8VDMazQssrsgDuimMrp/WLcc/U8+07qQoyenfC1KxLCvRjPjpuObb/Y+0pJZZFMWYxhicOF8&#10;dOJwHtL9Vt5CADa4NvYr5Jujab9t0pagEq/LzHn1HXuJtqbjytu1o8erXC3lXgD1skwyCaKKVTcS&#10;xpICPoQ6hh/vfvO9WDKrDgR1yalUpJIhGQxH7D1k926p1737r3Xvfuvde9+691737r3Xvfuvde9+&#10;691737r3Xvfuvde9+691737r3Xvfuvde9+691737r3Xvfuvde9+691737r3Xvfuvde9+691737r3&#10;Xvfuvdf/1BV99DOuQfXvfuvde9+691737r3Xvfuvde9+691737r3Xvfuvde9+691737r3Xvfuvde&#10;9+691737r3Xvfuvde9+690MXTOMSr3LFWSFQtEfKCwDC6I7D0n63I9xX7sbudt2ExqO56/yB6yB+&#10;7xy8N55v+objCBQepJ6NBuys+ygwGPNhUZCOpmkdEP1eSIDUCL2XUdNv6+8C9wLyHxH+Ns9db9ki&#10;ECRgcFUD9g6ALsjOU8W74aWnkVZqSpp0YNKgZUZVgAIBtHYnk+09tIRNQ4PQgKVgOoV+XRScrPDi&#10;83JRx0hqs/kcnlqySeidGd4Vl8dNAdJIeWTVY2/V7STgeJKQM1PRlGzmNCx7Qo6VO2sfkk3N2Jl4&#10;6aGtXHbVwmAmlacRtiq2sY1VfTTxSANIwip1Nhwp9oLhpGDIUqNPH+fS2NVKW4L07q/b6dALgpqv&#10;JZWfIYyoRUo8FmfuZ6pk8NW0+QjEIlGlmaNFha4Fhz+PaGAN4ahR2+nS65ADZ6FfdGUpP7rdfzVl&#10;HFRZB6PFTukLCaGLKVMgWpenlYXsqAsdN7Aj8e1dW8RFRekAUKspZjQn/J0WXM1Ued7D3zUF5J6n&#10;B4XOxKjEqiYuCkiJlgYPoVJH0qznk3IHs7gyFJFT0VXDFIQA2CRT/P0FmIwOSyWztr5mhyRkx9Zj&#10;8zkKiZ5NDUj46GZainoxKhlYyC7/AENgDzb2bWcyBtJNOiW/UkEVrToquZy82X6qpdxU09O8q5Oo&#10;qI6yeNpKeTG0tc1PHLNM7wSeqxUcEXPHHsRQNQUBxXoI3bVY/wAPRTPm/kDU5qaCdailkpqHrpKy&#10;kkdChdqFpaeWkdC4NJJFKTzdjpFrAezRZAFKuK1p0QXhR2ij1ZrnPQtfFuGWTqftTIU0iLldv7lw&#10;lNjYkkjlqPDm8RVqaxYSqoksZpdOpjc6gByLgN7rRLnUT59DjYtLWbxKPhAp+fCv8+rpv5AHaZh+&#10;VPYu3lq3ZN+bYy+3KaOWoeSoyMu0JEysUvgYSCGGmhll9AewdiBz7DnMEFLSB9JoZOIFcfb0Kdlv&#10;BMLqCQroTS2fIqTw/wAvW6LhCGhuNIKkG17m7ADn8iwHHsOWh1RCoz1rc8SZrkdPkvqicA/jkg2t&#10;/sf6g+zJD5Bs9FS4YGnn01lvUyvp4AAsDctb6kcj27qqacelNDTt6TeTiUhiLqbkgk/0/Bt/W/H9&#10;PbElNRJ6MLVjQV4dI+piSzEfgcWIsSDyOb/X+vtpqfn0ZIzYHSYqyjK/k5t9L2BB+nF7KP8AX9oW&#10;cEFWHn0ZQhkZWQ0PSEyIGqSxIXTY2vZiCeR/Xg/7b2gKEOVHw9H8DAxH+MHoOMsmljr1AupAF7Dj&#10;6FGPJ/2I9tuoKkHp8OaH1HQbZGgNWGJLLHFIGZSl1YH8FSQov7SMo9elAYmme49Ms8CyAQMpZbAN&#10;YEA2/B4sCP6+7AVHA9NuCGDDPWSKjVQmlebAj/WX6A3tf3egUgV6pUknp4p6eLzRsdfi1qJPSLj6&#10;6hH/ALD24M0rw6sFwSB0qcOUSScEMwJJi+ikqfSmsAfVbf7b29ETVgKU6rKp0qxHQpbZnjjEpXSJ&#10;BoDqSFUkMbfXg2X8fj2rRlFfXorvY2kMKkVj1VPQwYqvj0xHUGcgXVSLaTawH+Nz7URXCldJYa69&#10;E13bNVqV0jNel4JVSlW/pZyACbXsQCDa/BIP19qT3DolRf1e3gOk3WUlRJ5ViBfUbqVJu314v9BY&#10;e2JI2YEr0dwzxRgFqCnSPq8ZJRpK7ltUgY2diPUB9Uv+L34+vtFLbFRq4V8q9Gcd8kzAKBQdAdur&#10;WslQ0rABVKKzX1ak0rf/AAU/737SSx6VJrmvQggIdTThTouG5dExfW9lMmm7W9DsBYMlr6tR/Hva&#10;rQA+efz6YkHcSK9ALuelSSN9KKswb630KwJ+pNvUAvJ/p7saVIPw46TNUksDjovuepINTFSoYABj&#10;YksGYgOFB5VWHJ9oJwoqa1Hp1aJyQoIPQfTh4UeOR5ZKpJJFV1ClChJKMfxHGAbX+vstKUGBmvSi&#10;oJ4mnTHHkCoI8yKU5k1H0AqwvZje5t+B7oBQga8/Z1cqGNeI6ckqY6lIQh8j3eRObixXlDyAVCnj&#10;/E+7V4Zqf29a0EVJ4dPmPYqP6oxfUVKoFH1NmNrAE2/r/vHtzAAqc9eIJPHPQk4VwJGk0JYcxtGu&#10;p7WBEZ1kE6L3v/T+o93BFcefTJQ/PoSsc0srMUH1UFBcB11WBsCB6gef6W92pqOOA8urEAUB6V1E&#10;hQMzAOnHN18hcH66CpBsf6e7qrEMOJ/wdNOR59KSmnkYFZIgGDi1gANBJ0uygCz3+vvXGoIyOmzT&#10;1z0o4W4DD8WB0/k3AJ5J5U/X2oAOGbz6TsMnqWySup0ugYAsC4ABsQdLAldQFv63PvWmoord3z6q&#10;CKiox03VEsylljClyCbqCBqP1AW/F7fQi3th1cEKAK9PKFIqT1BnmOlW1ur3Aa97k/R7fmwP+Nj7&#10;YbSD1YLxBGPl02ylHYuOGupIuAGIP9m4BB/P+9+7oCeB6oxI7TnpsqDfVKqH9Q1HggBjzybcj3th&#10;wHTLeh6ZqyoiLFFIN01qLre5FhYkW/tfn6+7BaigYU6TPUDPHoId1uTR1RuWSFRqbWyQ2iZXdZWW&#10;No2jUCxBsCbD3eNMU1dvy6TKKSq1Cada2P8ANt3RTpv/AGxt4VTPLNjDWVNGkMckNNBPDTNQ2kja&#10;zmVEN0Kho7ckXA9jLkJ1El3IsdZC4BJHkAaf8X1HXuVuDpb7fbys41hmC0NDpoK8MjPrnqnTEM8d&#10;VIukEDWWmCANGDcxhVN2JLD8Gw9ysjEFtCrj06h4NnUtPnX/AFfy673FlKmrh0a1kRomWRQpMhkT&#10;hVvqCkj/AHj3dY3lKvXHmOmZ58U4GvRidoZiTcPXuIrqyWmNVQ0tRtquqfuIln8lOnlxsNXCD5lQ&#10;R3s9rkD6+14qtAeNPLrcLh0rqFR/q4dNdPItHUUAaRZpMfNKrvTvLIKi49DmQkF2sxYX/J/r7bbh&#10;pIz69PrSooeu8nVCKeiqFjjTw1gLl7MjpKiCIBBpYk86tRa4BP59p3Wmn06fDEdQeyadI6SF1azR&#10;TtqQKxT9+PyKsUoI5Vf9vfn3qIDxKEdvVrggx6hx6CrbzyxLLVU4CSswWUO2qOHhrtN/qi1rIv8A&#10;qvbpwslB0mhahHSs2/kJ0yU7KqzakKyRMp0yWtdZgP0kHk/QfT2iqSSaDoyiOeFa9DLj5YarC5Cd&#10;UjSFaiE1SsVnNJN4yFp30CytJa6g2JHttm48OlJ0sKouadPuwJjSZKCqhi1+MLJGwYyOamnl8yCJ&#10;gdRYJckfQcAe7WkpS5gaKbQ6moPz6JN0Hi2twKVOnOOPy+zrZP6mzz7m632bmpZRNNW4HHvNKo0h&#10;5VgRHbT/AGSSOR/X3nzy1ePf7DtN1JTW8K1+0CnXJbnzbRtPOHMNgq0RLp6D5FiR/h6ET2d9BLr3&#10;v3Xuve/de697917r3v3Xuve/de697917r3v3Xuve/de697917r3v3Xuve/de697917r3v3Xuve/d&#10;e697917r3v3Xuve/de697917r3v3Xuve/de6/9UVffQzrkH1737r3Xvfuvde9+691737r3Xvfuvd&#10;e9+691737r3Xvfuvde9+691737r3Xvfuvde9+691737r3XvfuvdDz0kIY66snqW0xBbKebarWa9g&#10;SePx/U+4E98ruGLa7eBz+oytT/B1l591Db7ibmC9vE/sEpX7ehszVdLk9+YeiCs0VDh3rmSQlZG+&#10;3kMq+Lgm8iR2A/JHvCm7kZrhCp7Av8+uotgipbBWFGr0UHsLMSVG/trwvQx0c2d3Mr1GQMRdZqES&#10;tNPK4szXRiEt/Zb8W9uQh9SsfiPS5gAjAN5dAxUZPHY7c+RzFXDJDJNm6nE0EFMNAp8ctZpasckS&#10;B2qWOtHUAoR7SzihY6fP/V69L4P7MEHFPP8AzdK/VU4PaO/t2mqrq2LK5fKzzR+ZXpJIoaeKkxol&#10;kROWdQbsbEMfp7K5SE1kDFPXoxtl1yQIOgI62fHVVLm6uSKSiip9twyw09RVxqs71OS/yyEwKPJP&#10;9vDZ1dOH1AW/o0igIpU0FOltzmbS2WB8h5U6EbK5OKnr8OkcXlpaaOOtsURkhiheoQJTxyqn2ztI&#10;6nWGsdIFjf25E7KaGh+zpFMoZCCxH8+ixU1LXQ7b7/yWSjipjUYWGbIVkUkDyUmLqaqf7qpoizqq&#10;SxxxgyFHItYW4sTq1Uopx8XHonvvCl8I5on86f6vXoPGzVPtz4971zWOlhnO0diZODFx1hAqRXZi&#10;nSmWWOmVQRUpT1GpSqqS7c+zeONTJGipg/z6Ip27JCTw6J7PTwYrqXZtNXQUuVhpNpYp83IjVIp/&#10;vsjkIpaJ6qOYR6YadpVEi3ID3IJ9iGON2RQ+SvQUuWJY+h6Kp8yPPNvAR1NIaetnwG2pawTyxg1E&#10;2PqUuYAJGIpUgYabNcra/wDT2aWssLpMWUlyMVwBT9n+Hoiv0dTE2AfXz6GX4w5sYfp7urLUkdO0&#10;mQxefr6KOV5Glkyu38DOuNqjDMyxmOjM7iMh76iSATx7De6xK94iK2WOONP9joY8vz6bCZ6Co/n6&#10;fbSvDo2v8kzfE/W3yp+Mm4s7kHOO3JvPeez0ycnpLZDcmFfHY6krAsb63qq2qXQ5IHp/xv7RcxQ6&#10;tnigjkPjoQag04GoHHgeB+dM0r0u5R1m8lS4H6cysAfMVJNP8n556+hpt2aIvUeNv92uhW5Gl0sr&#10;Kb2vYix/x9gDbnVo1IqKYIPEEYp8/kfT59Czdo30Q6h+EH8j0p6gtY6TYN+ObHj6D8+zEEk9p6I4&#10;wPPy6Y6mYoo9Iuv6iD6rH6H/AGq3t1noFB+LpbEgY/I9NFWPMrMDcWuWv6uR9LD6e61qPn0rjGg8&#10;Py6SNWTcx3DXX034I5sP9b20a5z0YoARr8uktWQh2JJ0mxFwLa9Ist+Ta39faORSWzjowgk0g0zX&#10;pFV8bmRjGNQjWx/AY83ufxYfj2mkTNRwp0eWzgKGbBby9OkdX0qOrtLqcglVOq4T8nj8Dnj/AB9s&#10;kEivSitMUyekDVU7LrWP9PPob6aR9WP5P+HtM47sDPT68A3l/lp0wiDTrAUW+ouOP9q/oQfeivA1&#10;r1epbhjrj4tTKptZGDD6BUQ/0/qPe+NRXrXpjh128gjaM6taqbG4NyC30AFvUAfr78SQR1cCoGcd&#10;OdDUaJVPHqZmUk/q4Nltwfdg/A+fVmSqEU8ulLDnYKNHuVVgSXOrj0qCbH6cH/b+/SXIAw1HI68t&#10;kz6a/D0Iexs0+TnR42DQIvJuWAINyxN+Le1e3pJNISwz6/Loo3mOG3jK1q56F2bcIq6mKCJXdKb0&#10;jRb1ScAvb8j2bGRVOlcivRFBtEkduZnFAw6WcNLNURLI7hzKo0CFrFSBa9hzcH6+1kcGvuToknmW&#10;F6EYHGvDpI7hpa5IpfLHN44VcmUgkKP8Lj6j6e2Lm1l0UCkkfLo02+8tCynWgLECnqeiz7pq/HJM&#10;ra2VENta3YHji3N3/wBf+nsPzK+k18z0O7cKVZgMDB6ATNzKUVCiatTOSyAMdSWPJH6rXsD72hxU&#10;4A6R3AIYgcegZ3HTF4ndkDrGQoIIDIGBKlVBAW4HPu1YzU+f7OkhD17eB6A7O0EZjmmsiyBHALLZ&#10;QxHpZ2U3JH159ppYtcRkwCOtr2SIK1HQMZKnm8jIHBAVTICti6WN9Yt5FF/pa4b2UfE5FeHStWAB&#10;oOgzzCPAzvGp0qGYIEKqwAN7Gw4H+FybW97Omocio9P83Ty1AAHSfotwSQuI3/bfTaIq3jSN1CkW&#10;ZefqT+BwfbcikiqqB04uTQ9C1gK+OvgVfVeNhGzMC6uWJOq30QH6i/0B/wAfbfccNhutspB4dC7g&#10;YA+ktEhkQ3A1tYg8B0IW1wB/h7uE9ZM9JzUVAyOhSx8c3g1x6odL6bkM6uByW4FrG/8ArD2+p9GN&#10;B1TAwRnpX4/0qxTSB/bR1J5c8PGSb6r8/wBP8PbyFuFf29MyDUaHj0q6ZAEAlGs6fSVVAwb/AFZf&#10;UCb/AEsb+3EBpRya/s6TtXGn8/8AVTpzS6D9xiE0kjSwNl54UXa5uT+P+K+7jtOeHTbUPAZ6zK3p&#10;UlmYWKEyAqHQGynTzeQjg/gge6aiKk0p17zNB1HnVvBIwbRq4VgL/Q3UhySLDk/j2y71FBjra/Eu&#10;K9MwX1FCdZVTJci7G45P1Nj/AIc+2SPTh08xqKjqEZGu4vYX0iTRZAoubN/a5/PtxGoOAA6adQCD&#10;TPUJiwBOoFC12S3p1kX1p9TYgAfX25Q1qOHTL48qEdJnIPpvZUci7Xb/AGlvqrBbG1/p9fbg7QTT&#10;PSaWpqOgT3ZUeKiq0qGkeGcaft4CqtLrYh1cNaOQEWNj9fdQ5B0GI0Pp/n61CRrDDHkfl9nWrd/M&#10;JylXuvvXdiLUTV2P27KmMo/u1jWWCGlp40ngjYH9tIanUEVeTz7knku0aC0guZAER2NRxPbgV+fU&#10;V883Ut7dyu6FoY0VUr+EUz+08eqz9BgdmVr+dm5N9cVzbjV6jdf9tf3IUUBCk1yf9Q6iKfDsRSny&#10;4dMGUlYAAFdcbepTyLn+q3vbj6/W/tUqaRQCpHRdI2SOhN6ary9ZnMEIo6mnyUcGUQsNLRVdKGSW&#10;UPfkqhIt9Le7gFtVBgZ6vZ0JevA9CXkRpbyJHonRnhlhgB1sYpQYY9QGkAICdR+gt70w1dw6MuGO&#10;se4ERsLT5PWoeDJUy6Af3G8UqMJFW2kOiixB4IPtmRajq/Aceom9JUq9vVTDS8yolSqI5tBOrSPL&#10;6foFkRxx+LW+nvadj/DinV5QDCW8+gi21JG0Bk1TrDVVKHXe6Mw02e1vUhvb/Bj73IFFCDgnpNCa&#10;CpOOlxtyMzZjIqtRG/lVhHFGwSot5P8AEXcPb6ge0RWjOa9vRnbsDjz6GLBf7hsJvKnphGKWvmoB&#10;LTzwq0ssnBeYVBJWKYfQHlh/h7RzEAU8ujJRpRqdd7UrKmmmD06fcxx1PkWCMpEUJY3YuWVbD62H&#10;J/p7YWNiwdR3g9IJIyw/UcBAaH8+r/Phruyk3L1Dj6emq5Ko4aeShfyhllhuzTLBKrhSssayDgca&#10;bWuOfeZfs/u/7x5WW1ZyZraQoa+lAR/h/wAHXOL7y3LqbNz815AgFtdxBwR5le0/5Oja+5X6x169&#10;7917r3v3Xuve/de697917r3v3Xuve/de697917r3v3Xuve/de697917r3v3Xuve/de697917r3v3&#10;Xuve/de697917r3v3Xuve/de697917r3v3Xuv//WFX30M65B9e9+691737r3Xvfuvde9+691737r&#10;3Xvfuvde9+691737r3Xvfuvde9+691737r3Xvfuvde9+691737r3Rleo6OKPG007afNUVy6VIuWj&#10;WRA/HJIF/wDYe8Vvfi8SS9gtCe5E/ZX/AIoddBfuk7QybXc7now8hzTzHQkZqWNOyslUJIEjx2Jj&#10;pYmTWEbTQvMygMFBWJ5bFgTdveLc4UPq/wBXHrPu11i2RKVYmtKVIr9n+Dol9DkMjlu68ZnKdqfI&#10;NteauoZcasgkpTNNDUVStVmzosz8WAsdXH192jYtINJ+EdK5wVtHDfC9Ptx/PoGsPQRTbxfGtLCJ&#10;jW5DKQCoM4qRrqpqqqiWV2sfG7aVVl08e2JtGo4A6XxlvCiankOhE35XPt/qzsqgM8Uv8UoaRZqu&#10;ndg8JH7iB1UmISRq1jZTY83HskuKAOCcdHNkWa4tmVakeVePReNlw0EuP2jh1RKas3HlvvZ8hMwi&#10;iq6LFYmTwY1wjxkSvUSMQysVa4Fj7TwuGRa8AOls4dZ5jqpQfI9K/eNS9PvPIx4yc1Ax+GpaNKFz&#10;HoijAEjVLagqSymZdIBbVYH8+10YRxUHHRdKacRjoGtxJkaHb259n09HS5WTeg2/V5OlhdGrFxcN&#10;TT5Gqpp1kkiCUcK0qao1dfIxIBN7ezi3oukauiW77gcY/wBX+r/N0Fe8KfD0/UO+6OaWlaHMR0+I&#10;xmNmmljnjWuhjmrIzojMMQo2g1D9LqFt/rnEZLPHQYHRBKAquOio9lUceP6xGMPlqaGTG4HHsJZZ&#10;okjlXK0ix1kZhKxgN9G8h0kc2B59iOBlYcc9BW8DDgO0dFq+eS09Jm9nVlPrEuI2xjKDcUOpQat8&#10;i8EWOyEcolmkkpkZRH/xzB5v70ki+MYmHH06R3woIZiMKBjy6j7KranY/wAba7NqaSmqkz1LFW1K&#10;VX760mRmhiMFnBjtP5iCQLDgkfkI9zjNteJCPPz8hUdHWzAHaZLplCrmnqcny4/t6Vvxs3ZL1ZBs&#10;XNQS1Ji68702huSmpIqoU7u8latqlqhTrjiqYjHqKC9rH8W9p7iGu3yxmgorD9vDpXtM8drcw6iS&#10;hcY88sK0/L1P+Dr6avX246bce2dt7gpGhki3DhsVl4pIT6X++o4Zmewt9Xc3JAN/wPcY2wERkX8W&#10;qvp8v8nUh7jGG1lGJiUkD7OIH5D9nDoUdWuK9yCOLEf1+trnjkezFaEVz0HNOl6eXTLOCf8AXFyD&#10;/wAi+o97bNMZ6WR0HTNUBkuVsbjmwsR/hb3rpdGVYEEnpK1UXreTULG17XFjcXvc8Hj3pj8ulkZG&#10;lVAxTpO163UHV6gRf6X0k2JH549sTdwBLCvSy2BVyAmD/m6TdYiLew9JFj+Abm17/wCt/vftITgE&#10;dGMVX4tT06RNdApLj+zrstjybWH5+tx7aPAg8OjJahVYnIGekHkI/HK1xdEY6go9RB+g/wBh7TyD&#10;h6jpTFwFTkn8uk1KAGIP6S3BPP6/yQOOPbdSaUGencjJ6jSDQkg/VYBS9uGAPAA/p78T+EdW9M46&#10;Z5pAulgznRe4H0HNl1j8M1re2iTkU6dC0oP9WemOqzq0jKxkAMbMSS3050m5/opP49tSyFFBP2f5&#10;ul0EDSmirjpIZHcc2TrYMZjpHeepsilWLepm0X/I4Wx/w9pYLd7ydFAqS3r0aFVsYPFlICgf4P8A&#10;L0cXrXBVONwMKShpJn0CWRbgM1hxxzpU/m9ufYsYC3AtoidVO4/5AegBcyJe3Bu2oIVJoPX59DHh&#10;cUTPcXVgCSRwwueVBPHH+39uRr8JYd3l0mvLtmjOqunoa9p4s+aAlNSBhdpD6gtjcgD+v59n+3xM&#10;zGQjqO99utEclDRqHp1300NNRsYYBNT1V6Sa9OUVZNLAOHYAkPfjk3Ps9uwixFY9Okj0+XQc2RGl&#10;u1EkhEsYEgz5A+n20/4roiXY1BDHOxhCRG2t1W5YOrsW54ADWFr34HuO9xijilURP/qPU77FcyTR&#10;XYlNQpFOiv5oOJXkfX4XkLW58YYR8qS1gLgc2+ntDHKdJU5B6Wzxqymg7v8AV/gr0EO5RUHUIZLR&#10;lhIxRdQ8bG6gFhZQur207HUQAdPTUQWlGHcOgqyER8jsxVo0IsGWMhSf1Ekj1X/23turAsurBPr1&#10;plAoSOg1ytH55pZI4yoLqI5dCesg8LYJbhvwb29o/C0ynt49NN2rpJ/LpO1eB+8UmdCGhJ8gARi0&#10;pux1TMBxYfiwHu7RVH9P/Vx6vFIFIHQFb72fPQpPVUcJ1wIJx472mib9ZiEoCNNZueR9L/T2wtVq&#10;pHd0tBBo3y6b+t9w1CVho5jand9VKH0p5JASGRlVTp0qbEXsCfyOfaKRmDgsajowaKGSJTGpDgGp&#10;/wBno8G28b5KeCWONjrjRmYP/ZYXFl/UwP8Aj7WLG5o+KHooZwCykjUvQn0mOeKNGJIAF2IH0J4s&#10;AV4H+tb28K0HTDN+3pQU1KYzqRr6lAAAAVr83N+dXu+k/iz00WJHDp7gDrEzcsUNtI4cA/U25Nhf&#10;34UoRqHVGoWA8qdSwmop44hZk1E6lTU4f9aqQS5QcgX9+Y8KcOq1Oc+fU5HjMegFWax1A/UK44sC&#10;bqwINjxb3U8KeXp03kGvl1Aq7aEQsyesMVUKbxji+r+zpIJ/x9t0q2TTqyt3sf8AVXpvnaFn8gD6&#10;dNrBAtxbkkj8f737tpUrg4B6sNQWhOeoc4skgQh0YBrkACx/s8i5sfehw+XVGJwSAOmObyRreLmw&#10;vqLAkC/NgD+TwfbiggVUVI6Yc1Jrw6S2UrEEc6ukmrjxsgsifU6jb6hf6H25TVSox0kdhx8x0DG8&#10;8lT0tBU1NQsLxQUs1VIXUWSKKNz5Lj8BwCW/x/x9s3dy9skXhIGkJpQ/Pq9uO4l2ohOT6AdahPyf&#10;7CTeXaO+q6OJJkqdw5F/MvjRBSw1D09DpVLEyLRRr5NV/wBwt7mbluzUWtlMEKuVqf5dQhzZukNz&#10;c3KW0mqPWR+YPRO5wvkLiNiAutkN7kklyByRb/D2LjJraqAV9PTqPJqA9IivnaWtcqnqY6LiwH9Q&#10;CCbX1cW9uAMT3dFsoo1fLj087Kr5MbnKaoUSRtBVeKZvUvonspOgMBIlz+eP6+9lWKtp4dXhcRla&#10;CgJ6NZuBlBgqaKVDT1UEF3iSxeVYlSp0ITZmEgOrnlefe1+EY49GzUqKfLpkyCGTaVbGRE0v8Spg&#10;CCQxPoHAJNlMaj6fU2/PtuQmhoeveVOPSRqaoNUR0cxh+3qqGuWoHKtHJFF+2QL+MEkA8/63191q&#10;xZT8j1utQVJx0icZFNT00cUMgNPPLLURKpHkMIB1eEswEXqAt/iPbdSUyRnpsDTT/P0IGy2hr8i9&#10;RokSupaeWGZKaBV80C+qKQ1TSER1gJOorYFf6+07MGrXB6V22WBXy6FvDywVGKrUhqXEzTshpZoG&#10;a3iu2qapbShlP0XSSSObe0LU1GvGvRwCrrwz1JwlVVSzVtPItJFD5oHijSn1yJ4QumUVF/XHrQty&#10;TyPyPdVnaNmI6YkUEUZAG/1U/wBXHq0/+XRuJxmuwNnyZNJEhx9HnIMeI3TVrqVppqkEu8V11BWs&#10;STYc/wBMifYndBJe7tY+JgxhgPmDnH+XrDn72Ozg7Ly9vCQ9yTtGzU8mWoz5ZHA+vVrHvJfrBbr3&#10;v3Xuve/de697917r3v3Xuve/de697917r3v3Xuve/de697917r3v3Xuve/de697917r3v3Xuve/d&#10;e697917r3v3Xuve/de697917r3v3Xuve/de6/9cVffQzrkH1737r3Xvfuvde9+691737r3Xvfuvd&#10;e9+691737r3Xvfuvde9+691737r3Xvfuvde9+691737r3XvfuvdHE6pxJkhxNJGUWf7EVcQB/cJW&#10;R5Jhps3o0ab/AOHHvCj3juGueZr5C1QtAOupn3ZLBLLkbbbgk0kJqPy/y9Rd7fd4zL1WWLxGOejr&#10;ywkuVZoomQAg+kMA3I5sDf3BTkxsQ9SvWXFuFcIi9tft6JX07l6L7rfG4chJEsWQ3JVpSIZTAJan&#10;xGOKKBnBJLMv6l4JFgL29qLCpWaWR+wgUqAPX06e3UxtHbwRDv8AM+VekdsFKmq3h2DXVghrI6Z4&#10;USol1aseWZ/LFRPHGitrAGsyH9X49ltwFLOw9ejKFmMMKlaBRTrJ3UhPU2QpQG+1zm5caVnLus0j&#10;UKiQwxOJUeECwLoOG/PsPXryJGwRK1PR3tscLXKPM2kKpp9vl0EORopain6/pJoHgqMTHQBxRiJq&#10;1ocjUI1S4LDWJVpTcabEfg+9W+po4qU/1faOlErR+Lclm+zpTbvjjn3fWSUJV6GKCkpolhRI3rIZ&#10;VWBVnmJ1tNI7sNN73P0uT7M4YmL1U49Oip5D4Q1Dvr0Au4Hcdgdhn7oSjbe3tpYXCVkyBammqI8m&#10;0tVRxeWtadIoaEEFmVHOnT9F9nEaaacKY6Kbg6hU/wCboG+3chNT7c25j46Jqmo3JuvXR10rSRRT&#10;TUMcM0kvgMyipiSkZ4taKwY8fX2bW5qwFMdEV2FAdjw6CXvVKfH7NCx/cImTrduVNNMwsiQw5mNW&#10;Sopy2iMB4rKHKkixtf2bwOS+nh0HbyH9ENnB6JL8ytwX7QyKZFXyWN/uptTHZOijkkhjGOlKTSvG&#10;UFhJBfWjDkMPa7S4DsAKjz+XRTcTKHSorH9vDrFv6jjxHxw2pjsbHNkaHcOaqJoa2GqaanrqSnpJ&#10;quilMZI8FXAIgsn9n03PJ9sXOqdgCavTj50p0cNEttYo6NWEiuKgEca/L0p03bFkrs5s3ctTiKim&#10;imhwm3NzQxmZZJS+OrqWKpli9VvukN/1Gy6fe4AImPjANERw6tDIKRSwUDEVrxoB/wAV+fX0aP5b&#10;fcU3cvxN6c3fXpCldT7cp8DXCCUSB5cOFpY6htBIP3MKo5tb63/PuKdzTwN3mxSNzgfn/Lz6lFGN&#10;1tsMo+NlFftoP8/VjukKrMbkNYi5+oI+v9Lke1Sigx0HtRJAHEdNdTxIo5H1INrggi1vdWOQtelE&#10;Y7TnprqkC+oAi/14vyPpx/iPfiADg56VQmtQSOk3VxhdWokg3+g/H+I/wHvWDmnSxMFQvHpNzx6i&#10;dVja+k2F1WxAFvzcj2w4BqD0tVyKGnTDUIACpK3YEgEcCwsRf83J9p/Og4HHSyJiamnDpHZGIJIR&#10;wWNna4HpP05/1re0/nx6NonLQmg4DoPsol5CAObNc/1I5B+nAI9tOKjSM9KIyQPQDpOSxDx6iq8f&#10;X8EH8Acc2PtogLmuelAIJqPLpO1UngvrYgSMANQ+jE2BP9B7bbGfPp9QTw8ukTma2SmLrrsHbTaN&#10;hc3v+q1jYf7xb2mc0qQOlEEetqA56CTcWXYQvZ2Q82AIAAvYEEmzHV7LZpDJQV6ENnGIcac+vSj6&#10;Ow8ma3HDkZFd3WYU0aycaWJ9TkGxF/rf8+z7bImjQSaaGnn59E3MN1SAwEAqTX+fVtO09qxjHw3Q&#10;jxIiX0hQxtdmsLfU/m3sTWyawCxAbqKt0vxBMI427KcOlx/AUowrTRRhWAZVQ2uTb9Wk35t7WfTp&#10;EatQ9EY3F5y2h2r8+lBR1q0Slo2SFlWwGjVyOQxXi4/H1HtXBcBKlDTPRZdWzXIIYEg9ILcWdmqN&#10;cU0zSgsZY0cuYlkS+l1j5VSCfpz71cXryHJqoHRjt22RoNegByukkAVp6V49Fc3dKry17VcIn8wk&#10;RP1LZm5DggfqB/2FvYUvS2p2c5/2P8HUm7QqiELGtACK/ln/ADDos2bp/GHR0Lqsj6VA0ro06r3G&#10;oFV/r9T7J0YiNiRmp/wnoyuNORWg6BrPRl0YAn1pbVcE/UabLa9gP6i3t34lB1HHp0z6Yp0D9dBO&#10;fO0MUkhDlDHLIE8gLAHTqBAQWvb2lZyCxCnpw00gMemKshAjkuuuRQC6KlhzxpFwdJA/N+fdGnoO&#10;PSBwGfia9R4MRJVaIlijhurM4HqVQP0spUJ69P1t9R/T3QzPhcdXRBxOOmjN7eD0tRqSOVvDIFV0&#10;DXdx42UGwJLBz9fpb3RDx8M9xNM9KDqoMAADomNNgZsXuergTyRLHUKyRaSkmrUpfStyhjD2tf6i&#10;/tP4WlzGQdX+rhXo3R9CK6n/ADdWK9T0jVWNp46g+eQqjKQoBCsgYAC3pNze3+wHs2ghdQQ6ihHQ&#10;evrqMyFghDD/AFf7HQ5/wzwoUZLi5K3UE2sPrwB/vft14tC46L0n8Rq8B1Faj0kRWsoBKixAP9Cr&#10;34b2noQaH9nSkSYJHUZUlEky8tawsGOu1+AW4/SPr7bLEjpztopOB9nUlXbXARIEH0QD6uwYMGOo&#10;Gy/1+nvQYYB49VIAV8VPXKaom8kThBGpm4lUC8gBF1kXn8Dgfn3tjmvH5deCqQ2c06xTSs0ojcAx&#10;H1B/oGPOoKRxpT8D8e9VJJ4daCgDUMN1gm0H6OUMajQtgy6bArb/AGr3otUgdaUEYI49RZl1ibU3&#10;JiJ1qwCkg/RR9C3NvewCQMZr02xA+E+fSdnKIDwVYfqX6XsOAD9L+7igJA4jph6n7Og9z04Ak1vJ&#10;PY6PECI0ZiQTqbg6gl/e2bCqTmvSZsMeitd57gO3eud7Zx/E8ePwGUqmik5UQU1PJLUxyLdRIqrG&#10;HKghmHA5I9+ZolmtwSussB68Dw+3p1HjhgumuIv0vDOT8NaYz1pl73y1TV7hrKgTCYVE0lQbrdUm&#10;mkZipb/dhI/r/r+5025TDa26pghPP59Yy7u7G9uJDp0ljQKeGfPpB11Q1JTPaP1WspWQM12A1j1G&#10;7Gxvb6/7b2ZQatVR5/z6IZHrUMOkG7GWQkyMAZDbSPUjA6ruA3CsOL+zNYyQCePSJiK8c9KXGgxV&#10;BqSSROIomBGpSb/rBNmA/Bt9fd9JHnnprJ4evRjaOtNRhY4C4saf0PGgBp54l5DAEuJHAvf/AFvb&#10;TgrVl4EdHUbB1AHGnWKkq5KzGZEt+4KTWJyDZ9UEY8fGq3pAGo2Fr3vf20G1k0PV69p9eg9ncGrp&#10;Q5vIkU7amZQpWSIErKrNx+oAG1wefftNSB5dMahWhPWGGGOWjijpiVqKSBvKi6SZAxKpptcrbTY/&#10;63tMQMheI6dBqB0u9hwzU9TVU4U+V6dqmeUaXVacsRL5hGWBCltJ4Fx7YK0LA8el9lRScZr0YbyC&#10;k2O9P/uPpatquCR1iZqp5aZWvAtL4l8kUzqfpqsfoSfp7T0yQR0cgdowOkjteSE7koqWpoSKaeZo&#10;JdWpCsE6sWnYoSqpGf1GxUE/19pHSjGvSWQEg6UqOjz/ABJyjbE+TuC21U5F5KbKUNXiIIksyVAy&#10;0D1eOVZioVqeF+fSdJbn6j3JPs/usO1c72EMjH/GQYx6VIwT+Yp1BP3gdoud59sd7ihp/i5Wc+v6&#10;ZqR+Yr/xXV5HvNzrmH1737r3Xvfuvde9+691737r3Xvfuvde9+691737r3Xvfuvde9+691737r3X&#10;vfuvde9+691737r3Xvfuvde9+691737r3Xvfuvde9+691737r3Xvfuvdf//QFX30M65B9e9+6917&#10;37r3Xvfuvde9+691737r3Xvfuvde9+691737r3Xvfuvde9+691737r3Xvfuvde9+691737r3Rrdg&#10;V2Qxpw1fDJrZduVgSPUVkVxNDD5Uv6Ws0w+vAP14v7wG91CW533kiYiMycPsA66+fd5ii/1rOWo/&#10;C/WEVSfMkknP+DHGnQa91blqsVkf4CtX4i2Gq4DMVNqqlyM8byvMxLnz3iK34Gk8H3E12zlgEzXr&#10;JHbVRowzcQ3njh6dFj68xElLgsV/EZaXyR7gmyLpFD6Ukp53kpNKMSXJUqb3Nmvxb28sbiJMgDpu&#10;aWKSWSiE1OP2dcOs2esbuLIzTBI3zDQuJuWecsWWSIllYVDfXnWv9B+PbMykihOelsbVEKrx6Zu0&#10;BW1OztkYmsUtHVbqq5i8dmbT9vpWeSNywFkFmIYX/wAPZBcq9TQVz0eWtAZDTgo/b0ithwxCmfeN&#10;Uks67SxuUOPopWVqSernmbGUKSEkqGjkfWsS3INuRb3aBAqFnIqPLr0xkZxEo7j+L08+uGZyooIK&#10;zLPTp9xHSVLlnVwrVKwMtOzxC481NUN5DYG7LwPr7X25KEsQSOkk/wCp8BAPRX4pMnjqXNZTIQrV&#10;4XFbNyWZz9c8atUVOaqnpKbFlolCyyz/AHFUSrt61B1cWPsztzVxjt+fRbc9o0V7ug275at27T9I&#10;UcDQVEGErlztbSwyyGqY12Ghlmprl2ZIWqYieSC7cfT2b2x1GXy9Pn0GtxcKFHEDj0nPlDi4KrZ8&#10;njgp2+7rdtZXEPT1zf5PSvLHJPRVMMTaKlo5muwI0q4/2PtfCW1DXTpDdofAIXqtv5dU0mQ7dyEE&#10;atTmq2VthFZhpBnhpIo2kMXIClj6gfZrCJGSYxHspx9OgtfIomhiJ0sQPz6We0de5tk0PVVbUPj6&#10;3Yuyq3ekUmiFqcS6nikjWCYj/cdW0znyMOVve3tFMhR0kRqkUr/g6P7NRNavtzmulcV9Pt6AnpLK&#10;pTbd3phcpenqRR5vCQiI65PA5meGxB51K+pD9OL+35CWRgy56I9udmadJHoqsQaedDj9nW7v/wAJ&#10;4O1Uz/xnymwqvJrU5bZ+VScUrsxkocVVzz01JAyn0quhAwK34Nvx7jbmZFiubWTw9ICamb8yKU6m&#10;jYKS7Y6MTqxQfYuT/NR1sw0spkp0uQTot9QRpH0sf6+2dRqwYEGvRROgSZqcK9YJvUuofjgcci9v&#10;+JHvfE4Ax1ZRQ56Zqpy/7YcqSfUPrx/Vfdagk+vS2FQM0x0yVKeg3YfpN2HIK88nj6+9D0r0qWuK&#10;DNeknMGQvzqW/pY2v/S/4t7ZkqtWrjowWhAFM9JeumDWMd7gNbV9FJIF2/J1e07GtadK4UddRxmn&#10;SbrVEyl0a1kMgBHqe45Y3P5/p7YI7iaZr0YxMUYK3wHpHVsStG9gNX15BBH1Fz9eTb/efdDTz6V8&#10;Gp5dIyckGwuG03YDn6f0H9kj6+08nGrdK0BOa56R+Zf0qqqdSjVq5Usbi63uQLe2moRxoOlCkjPQ&#10;Nbqy8aCVlGrxkgKnJZhcWHJIUk8/4/7b2juFYRMYya9Gdkg1qWHHh/l6CIS1OXqlhmjIJbUyJySl&#10;wFAKk6dYsR+T7RWUcszqJDVq+nRtMVjVtB/1f6h0cjonCLS5jGa7ws8sYZQqp5HRDIhYHkrotfj/&#10;AFvYxRCEGrLLQU9OgNe3BkacpmOh/PgOrN6OsWmpUVGREWNWBJvchfVckA8WPswSbwwpJpjj1GF1&#10;CZZmZ/iJ6Y6zckJm+3EoLAj1ErZfySRqB5H9Ofaefc4dQV7lQ3pXpXb7aaB9PXIZNwh1KPHezMbi&#10;wYDS1jzY/j+v+PvUdyWpQ1U+Yz/l6tJahTQdJ3JSQSxykFBexCsQWuWF7C97W9q1INK/DTrcKurr&#10;2kU6AzeQp9IRDZ2JALgG+siy+o3VUv8A6/ssvYkZAVNAT0MdmnfQ9c06APL0AlRkYQhhrjFgSpTU&#10;Tpsfo12/p9PZQEorgsaV6WXUwLx6eJGegez2JCqy6RdmIDixeIICSo08leP9v78q4NWoOqePSgpn&#10;7eg2yeKSNCrepz6hyFZtDmxNhwWHF/dXj05qRTqhnr9nSTOJepkBjR3keUIyoGOlSbXUgFQQP9gf&#10;aOZVNCRTqolCnpY0mzZY4o5RHIABpZyp1lPoTpIAFxfn629sKQcgfn1ZbmMmh49Jrcm33p6eZjE6&#10;hkfTIo1elhoWVeBwtgQPx7cPCtOl1vIrEUNeiV7vx0ce9JYomjMsMKSuSSF9GkIjAWIdhcn/AA/2&#10;HuyMZp0VqaQtVz/h6XvRYVK1rWn7ejf9L1xSKGnnWFGeBWQrLfTe91POq6/X/D2ZW8rl2jkXUPUc&#10;B0F9yjFdS4FejTvDFPAGA1al034JJtxc/n289StD0WRk1JB6TNXQuuqMhituCp4Av9Vt+lr/AI9p&#10;WFR3HHRgjgUNR02SQEcBrADS1vTJYf4/6/tggAgAY6fDk4PUdlWQ6iBeK6a+LX/UAR+ChF7+6449&#10;ODUKeh66VUszcMzMrBnJIlC8NwPSrG1wRzb3WlM8D14kg06gzo7IQGXSGPp+ungG5v8Ap45/1vey&#10;PmOrClaefUOO45a5uQOFJbT+TyLAc/7b3pRWtOquRTrBKbsUUAqCALixuPqwP04tf28poMZ6TMcE&#10;nj0lMlNKoJjDGXUGCMP7INtRJH0/3v3YCtT59Ns3AdBrmZWLSagdUgdVjJFzIQSSCQDe/PHtNK5T&#10;USaV4fLpjicVx1XB88t0U22OkNyx1Js2TBxvDy3garQpUy6KWXVMYolHNtJaw+p9v7Stgm67fcXs&#10;LTKsh7fLgKH5/wCx0k3u8tLTZriW8B0sdIOcHyNPSp61QMzSyUtS3kaSph8vEqesHUp0Tgi97/m5&#10;9z/AAyRsiHwjkDjQeX206xnuqGWTuqK8fz6DzPzu4jhb06WYnRLbS31jZBpPJHB9mccWVrTHp69E&#10;0xArxp0m4lY6ZPJe9jZENyVbhZCLIFe35Nz7MAgND0iZvOvS0xodkiMkoUrIGUEWVVYi6kKGI+lt&#10;JP0/PujKATU+fV0IbPn0MeMcx4CukgvrpXedgxLBVqP0OxUmXxkiyEaufdJa+E3r0vhNAR1kx9Yq&#10;Y/KSNZkqI28YuyB0NlJkIKqVuPyfz7RLqOrOOlGrUhPQd0E7VuS48umLG1EhZ2ZClmWMs4XnSF/r&#10;+bXv7cStQKZp01jiepkVRNFX+akGrSwilVTclPW12CggqHe1v6/09syxkkyLhhxHTyMS2ny6GXB4&#10;8pSLkIvMwrY0gjkRY/SzsVZZJJBcKnJsbj829pmoBnz6MYcfb0usiKl8dQiWmjSOCohErEFDOkAL&#10;eRgyjWb8jSSo/FvaJj51p0YK5x6dYMNWRvuSnkqZS8VQNJi8xQQx6fEjxyJ5DqF/SHAQ/kfn22z6&#10;zQnFOralLZ4H/V5dGFxOWkwPYPVO5a2plpngrKO1cxWOfRR5L01ldPDdXjSnYIoA5v8AgMT7UbI9&#10;xBv2y3MEmiRLmM6vQahX7MV6DHNsMVxy3vlm0GpJrd1K8a9p4Y+efl1sUUVXHXUdLWxENHVQRToR&#10;9CJUD8f0+vvotG6SxpIjVRgCD6g9cery3ltLq4tplpLG5Uj5g06le79J+ve/de697917r3v3Xuve&#10;/de697917r3v3Xuve/de697917r3v3Xuve/de697917r3v3Xuve/de697917r3v3Xuve/de69791&#10;7r3v3Xuve/de6//RFX30M65B9e9+691737r3Xvfuvde9+691737r3Xvfuvde9+691737r3Xvfuvd&#10;e9+691737r3Xvfuvde9+6912DYg/0IP+2PvxFQR1sGhB6Mvt/JpFhcdJTsYqiOhnjZzHqESS1NM7&#10;KGPFmIBIJ/23vAb3at3h5p3TSKkyHP7Ouvf3dLxLvkLZCwppiXH2CnRf/lBUyUm7KekjvLXTYzAV&#10;VNqRPDkHyFU8syRRxg6npfqT/Z4Fvr7iV8aFrRvnj9nWStsQ8OsJUCv2dA5t9koaqfEGoZoRWUi0&#10;93bxiWRfJKs8iBGimjcqNIsDz7XhFWOpOf8AP0ilkeaRHCUrxzT/AFfb05bRrIKHB7gtTRx1mVz9&#10;ZPL92RI80seqNX40gtHzo/DD2kmZBE5oK/5ulkVRMgBoQP8AVXpG74yMlTBth5FbwYumz9Z9s8RH&#10;+Vw0khilYswEQ1D8/Uew08xdmVkIA4dCOBdKkseJH7OmXYdZQ1fW+36I4kRzZ+WnraxWkbRWZSSv&#10;M1PFGQdUTQga+PSxAHvaxho0LIS4OOlEjOtxKFf9MDh9n+HpMdp5Weno8jQy0zz6NNGk8DCOOSaM&#10;SeUsy+qOYSADUODY/gn2Z+LWijy6QhFDhj0FFZhpG29tzackCwV29q4T5KaCoaeOehQSTfZNArXn&#10;kNJGrmP+xYH2YwsFTQTnonuVPiO4Fc8OgC7utWdj01NDlXvgJ6jDGtePRTT0rx0yUpqo9NpaiFkM&#10;afTTe3s4tSpDE1B9eg7fxlnUHoOO+chWU2xNpVc1S0y1OYlyBWkhDPU4amyEVJWCGFFMjPF9Qptb&#10;Tx7WICGLHpLJ2xkt0Vn5BbdkzfyQ21iRTtBU5rbWKqoFqI5YS+JxmOjmilKuCWRtQuxHL+zm2ISB&#10;1JorZ6C95GLjcIXYkMDgfLov8u66/Bd/VSBoshHNVjaGWp4ktHV0eVw4oZqcObAR05YEoAF1X9py&#10;hkAArXHTkF5LabuoBBRhTpB4DF/wbsPMbfp6xaemmrJkiknktGXjZ1KCQG8jMqFFB/IsPfli1PQs&#10;cUH7OkSxm3vbjSKIWr8qnJ62gv8AhN73HMe0eyOtcj4KCnzGNZMYvmRp5KnFy1beCVAQyPJZWUsb&#10;c2A/PsF81W6eCkzsFC14jjmgFfUkig86HqXuUbySSPMa0XFa5oV1Ef8AGV/wdbruEq/LSohYa0AH&#10;+uAP9tcCw9hi1k8RFOrJ6XblBondgO0np1cNYA/qNybD/iOT+PasVx616QDTn06aqgKXHIDLc3+o&#10;/wAPxcc+/V6UxA0+XTDXOyqQTzyfqAvPJFj9ffq1HSuIVYjy6SlXIrg6SOCAwBvY/X6f049p5WBH&#10;HHS+OMggnz6S9UFLOD6iAWbgkAC1hx/aF/p7TjJHS4A+GD5Y6TlQHSJ9TauQFZvqebm/4tx9Pzb3&#10;TVVwKdKlIIiC1qOI/b0mK79BkDgFSQykXJSwOo3H9fp7q/mOlyUOG8x0iqohRJIthctZfq9j/aX6&#10;W5P09pnOKgcelaCjaOI9f8/QYbgq7aotWqQKxvcjUBxp/HP+x9sYpSuelar6jovmelesqzTKxu7D&#10;UqAqEN+F1CwIPurrUhDgHo0ibwgHIyOhF2PskyIKuoivJ9YjY6VQnjnnV6f8ePa+2tYfDbwTSdam&#10;vr0VXl5JKxTPhE56MRt8/wACydDVx6R9vNA/KWGpGDMDc8goOPdo5mbsckP5/b0k+nDRuq8COjd1&#10;G4xPhYq2lnWWOaFHJDhlsBqKkHgc/T6e2r25KxMFkGr7egsu2k3vgNFQ19Pz/wAnVanyo7X7gwmK&#10;qours0MDm5JT4q8QR1XhX/UiKVZItRa3NiR+Pr7j+8FzcSsY21Uof5+uMdS5sG17NCBFfW6sowak&#10;D7ekt8QPlF8k6RaranyLo6XfuCq6gvit64+jTHbjw6NYmmykVMqUeQoQ/KWQSqPqx9n1m25W5Mq3&#10;KfTlR2EEtX1r5D/D8uijm3lzleaeObZZzbzrjTQGNvKp9GPCop869WRxZmlyMaVVLUGehls4lUMC&#10;otqCSobMjWFrW9nsN9JKKu1KeXQClsGhYxle/wBRwP2HoNd3ZWKZhyBpJaK4K/gix55uBcX/AK+3&#10;p5xIFFeHS+ztXgDEcTx6BmtyBkkfgqSf0/hSP9qA9WkfX2w7UVVJBJ/1fz61JGNVaceg9zcoVdSH&#10;6yFSLMLNZeR/RTyT7oWFaVx00IySMdAZvHcuPwFJNUZWtiicE+KAOhqZTqICBL6wG+l/p+fbcjAq&#10;WB1Dp5Yu9VC46LzUdk77zu4qSi2NXU23sTLHplrGVKnIs3FrrKGi0H/AAgey99byxiOVlWmTg56V&#10;eBaRRztcgtJwUcKH7ej39eSZGbC00O5K5MjW6FL1RSOMyEqOQsfpVWIvb+p9vmJ4XesutTwOOiWc&#10;RimmPSB5VrT/AC9J/tLNYDb+OqKiqqKZBBA8gjkcL5gv0jSwvqdha3tgyI40KQSK16MdvSXUDnSe&#10;q2KeOu3JnMrlp00xVtW5gkUkkxDQ8ccd1/bVAbXPHHvcQAYvw/1eXR1JQIAvrXofdlS1FDPTzWBW&#10;GTU8irpCyDlTcW1IoYA/UA+10coRgOH+r/VXosngEjZXFOjk7VzsOTpWjdgKgFbpwL8X1W/sjg+1&#10;gmjY6dY1dEk0Bhc/w9KOpiQoeTe1mCgHULkqw+nqB9tOCOtIRSvSaqKfxswABBJJP0IDC44/JJ9s&#10;Go4EdKFNQK9N0kaP6DpUkEEEBdQtfkDkn8e2zT+Lu6cqRnqBNTJGPz6LH1G4Nh6WBta+k8n8+9Dh&#10;XqwkLYpTpn8s5lZFXg2vx6f1ACwbmyg8cX91pU1GB06aUz1mkDRkABDZLH8H/E2+v493C8R+Lpqo&#10;IJA6ZKidXEikaXNrEm2n/E/197BpjppgRSnDpE5OeZVZXe6gadRJ1uoNzqJ/5F7uCSBU46aelQR0&#10;gMhVLJLIvjUKEMi6iJA4Ck8G/wCo2/1/aeRl1ULU+eP8vTemoNPXqlf+ZbnsgNo7fwFBGFpcpnZZ&#10;M1USM0k8NIIVSmp4olhYeFpmBY6lIYKC1rgmHLMEP70e5Ehc/DTFK1/w56Kua4ZzY2cQH6DN3GnB&#10;TjH5+meqA95Yj7RqySmXxqsjRaCH80pVFcaIzdSpH1seCf8AD3NllcjSEXA9P8nUE79YfTvIYl7Q&#10;xzTiOi+5IuJXWQWN2DIWCyW5/QzAgMDbnjj6+xFBxFPPoDSmrHj01ovqRQSY0dZC4b1SEc6UOolR&#10;+Dc/7D2YKpZfl8ukDGhI6WGIVZyxeOQpbVb1aPra7WDFlX8XN/enWpoR05C2oDoS6ar10tZTylWZ&#10;aQPTqh1BREAwBJfT6ByADcfgfj2xICQy+dOl8b/y6bqOtePbla2rioqJ0MC6RoQtGY/Uyl9TEcBS&#10;P8faGMMqMx416U66Ky/LpK4XyxffswYJJSOkLfV4izhipNrrqAOr/Ee3UBIbpsmlM9KrC0LySQxQ&#10;hjPW2CWC2I02sGtpK2J5+g5/p7q4AFen4hVqdDRCx/yHEhAYqWTySJBCTLqKBJHEQuGJuCTbj2il&#10;ozccDo5iSiAdKjPVLGko1ZpJJIzFDokLAhZCFAUKF5Cjkfj2kcA01efTxxWpx1HxCCTKp4mjYwRy&#10;xJM13LyAAlVjQaGYXsotY29tOgpUNkdbjrqUGoPQ5Z2iMuz9jZCkqXhkxufjheOpLPkKinmkLVIp&#10;0OqCCKJoy6m97kD8e7RRsXgWI9xYV+zz61e2+uCTTTVoNK+v+r16v16Qy0uZ6t2hWVDmSq/hqw1L&#10;MwZ2mikdSz2PDstifp7zx5JnNxyvs7s5ZhEASflj/B1yU91LNbLn3mOJI9MRnJAHDOTT869Cv7FX&#10;Ue9e9+691737r3Xvfuvde9+691737r3Xvfuvde9+691737r3Xvfuvde9+691737r3Xvfuvde9+69&#10;1737r3Xvfuvde9+691737r3Xvfuvde9+691//9IVffQzrkH1737r3Xvfuvde9+691737r3Xvfuvd&#10;e9+691737r3Xvfuvde9+691737r3Xvfuvde9+691737r3XvfuvDBB6Hza0inAzGoBkjlgVYgn1Q6&#10;oiTYfW5j+h94Te8tq9rzHcSSCiOdX29dUfuu38d5yXawxt+rHg/l5fz6Kn8sqkz7u2HnKVpBUULU&#10;1EZRcqyAo5SRSwWLR4jdj6tV7fX3j3fr49xG0TkUPp8+sxtml8GznhdQSxYg+nTJjBFBkcSKtIIU&#10;qJ89XCohRH+4WWCCogWu1FledKjUA45VRYexBD4YFJM46JZ9bs2hqUPXq3y7f2hTZTz01ejVb5Kv&#10;qAopqfFxPlilL5alr38kY/PBt/j7L5U0owpUE9LrZjNOlcEL+3pI9n0pyGSpkqaqWuxeepK2OObH&#10;ERRGoqo40CCSMhI2Gqyk8EeyK6j1MFDVH+rj0JLaQqnppI6UNPTJD/d6op4AlPtTDtD/AA9AscKS&#10;xUgoaeZ5UAMkrP6vp+rke61Y01P8I4dON4Z1mhq/z/Ph8+kEtNiqo5PI5oNJiMZ4KudeKgM0jSOK&#10;RotYlmklYaSOGUsb/X2oioCtT59NS1AFB0XnEZZcr39smNKKSigpJ8pnauPQ80FMucKYylWijZx9&#10;sFoVVHBH0UgfQkmUYOtTp6KJiNLUbPRZux6tZN8LNV5OlnfcHyJyG3KCGSSYVk1DtlaebIRmk0p4&#10;4Y5JRrHqDXUr7ENoQ0VW+KvQdvKrKSnp0g/l3lshtfam0xSU5Wsos1kSs9PIitDT1VS0z0cqXI8d&#10;RALji17+3u4l9Jp0hlYIgkpVQ37esXZeNki76zO8oDBlaTAdOdZbS2smUlearE27KOGpy8tRKkbx&#10;wzUqBwsjEcADgc+11qJdWnxOwYIPzPSC9SPWs4QayuD1U/m6o0+/N1za5YXh3PV1lLLLI/kjjpq3&#10;SJdYOvQ0aixDWI9nIhiVJHVgGGRn/VjoEG8Y3qoagh/9VOho3/SUNfJtHemFp/uclPkKabLePTHS&#10;z0k96fyyRh2b7mScMRcA2Jbn2WRTyreaHA8I/wCqvQsv7aGW2jvFLNIwFVGOGOP+r06Ol/J978x/&#10;Tn8wHrery9fFRY7c278ftGioqic06Cr3HWRYmcSyOoV4lhlVg5XWDYfkn2Q82IJtuuls0MkiMKLj&#10;hUknPGhz8qZ6EXIN1F+8Zra8loGj1KPPUhB0/aRX+Q4V6+lti5xTzvCfSAzNCCwN4Q2kkFSR6ufp&#10;7jG0bQTGQag/4PTqRr2MypqrVqCv20+fz6VKTCVgUY2t9b2IBNuR+Pp7Mw9Tjz6JWj0AhhnpvqAy&#10;M4JDA8gfUkfS+o24/wB692BwR07GQwQ06T1WGKluGNjYOLjn9Vx/rce3K8B0qByKjpNVCqAQqKrE&#10;82W1/wDXtew59sSEDAUV6WrVqEk9JqqjPJ4+vqVf1C9xfgD+ntKcVp0uR68ek9VJqTxlSNTXUljd&#10;ZFAsf8Qbn/D3RqrTPHpXCc1BoR0l6tSS97qVUNruADZuQQfoTz/sPemBJr0u1KAtMknPQfZUghyL&#10;RqGOn6+otzcG97X/AN59ppcHpfEAMivQMbgaSSaR4yy6bqQbEngi66fyx/PtvSK1p0uWgpq/4rpm&#10;2vs2TKZYVc6ExKytYj+1cFSx/tc/UH28sIqDSv5dM3c+mIhGHz/zdHA2vs+nejSF1RXFiAVCrxxx&#10;YWJ+n+29rUQCgUU6Cd3eMkn6eRTzPWDMbXDNKUuqKWjXSALcAAkcEEj6f7f3WSMVqcjowsL/ALEL&#10;jJp0i0fcu3Xalo6qeooZ3INHUAzxQ6rsxW99Avc8cE+y2SwSQmoOk/6v+K6EIu4plqY11rShpkdB&#10;xntv5XctU6VGMiCl2JmYli5JsWAa/wBPr/h7YG1GEkxuP2V6f+uqhRx/Pz6VWC2hJg6Lx/bxl2VS&#10;zCNbNpFrlv6290kiuRp/Ux0VTTxuSPn1zpc5ujBV8j4hl8Mo0vTyoXglX8qykWUlQfUOfbTRXAYF&#10;WAP2V/l0u0Wr2wM3Glf9R8ulBkc4mSpllrEFFVqgEsbAFGcnnQfrYcWH+Pu3hzGpkkqfSlOi9pEQ&#10;Ahe2uP8AV59BRmtw0OOErVE8fjUekINRNhe4J+tieb+3ArU7gQOkkkbzufDWtc9E47g7yyUNDUY7&#10;Z2NCV7mUfxOpDvGEtb9pRZVIUnk/Q+0ju8hcRsKedPLpdbbf4b6ro0A4dV/JLvPMVslbuDM1+XyM&#10;kkhqJ5WYKgLkr44/0ooBsLfj35IWVQrli4P59Gv+LAVAUCmP83S9w1BuCiP3WPrpaeshAamvxGdI&#10;9Oq/LMAfbht1UE6u6nn5dJ2kt2YeIoPQg0/Z/fmLXxY7I42RDGFiE0I8mpRbU5W1+Obfj20EnWRP&#10;ElHgaCAKefWtG2njGCTxqK/s9OsM2M7D33XCu3blpqyVmjc06l4qZPGVKegsEIDD1fX6+7QWwo3h&#10;CjHiem2msbYEIo0n+X2dDXt3bhw9I0MkCeVSkg4V9KaQB45AGDqo5/xHtSF8IMGy1ekBm15Q9vSm&#10;joIR6BAE9PqCXW5a2mwvpU6f9vb2nZmVjUdx62rgcTWnr0tMDXviK2kljkKoSqTXa5kAFhrYgAmy&#10;/wCt7vCVWRXY1PTM8SyIwA6MDj6yLIQq6X9SkAEj9dhcX/ofwfa9pAQWBBHQfZCjkN1xqKdfVccm&#10;ysVuwYL+C/H4+ntggevTsZIzXpkqKdFcOFUuUHqDeoKT/geBx/vHtkjNfMdP1PmcdN9QoIYMDe9w&#10;L2JXj+n4/wAP8Pe1HlTqqnprkp1BcrpUlixPP+ubji1voPxf3aiqSScdXDMQPPqHNGBYXLG1yxsD&#10;zwBxz/vXupPoetE44U6TuQ9FytjaytextY/T62F7/X6j3YVpUgdUJ8z0gcxIQt3ZmAYgKoB5c8g2&#10;uG493HDB6bNS3QYZ6QxwVbNOIVgVpvSG8rBvSUity9gPoLi/tLOgaNyRgdORrWgUEseqOvnBXybg&#10;3GKASlhjzHUaallMxnlkRYopkLMCNBuNGlARc8gezjlKIR3Tyx/2fn9vRbv0kktrHayyFArA6fP7&#10;fl+f5dVO9pY+DF4/IV8hl00uiasrBCGijTkwxRPEyFml+pupYWsfr7k/bZtd3Fo9eo0360iitZ55&#10;ZMUzUDjT1/b0ROrlepkml8mtpHDmQBEfQzy6WMa6kUhAA3PJ9yDHH8Ok9QZLIrMxXhXr1PGGDEyB&#10;/wAakUpc2FtBKgsf94/x9mEfw08ukkgrkefSnxbIIyVew8o8gJsHZV06iPSNC/0+nur/AG+fVo/L&#10;pYxsKdonlbSkieQuHDalZTcLb6j/AAHtLIRWlMdLEpXpNzVjLFUQxAgSSu6qdXp1FNK6GFwZFXi3&#10;4+nsvCgaqChr0pWoA6dMHQiV1SebwwEqWSM3mMam7A3udbsTcc/T26uMeXWwNRA6GXbiU1FStmZ4&#10;PHRwI8NC2gjW8pUAh3tIoZZDwDYEn+vtHdzpGD3Y6OLOBGRmdSSOFPX/AC9KfZtMKjy5iuqJCWkk&#10;NONPjBXUVjLkHWCQpP4v7LopDLmvRmi0z5dOecqxTvSyBtTCbyU7FCpiY/VweDIoJ/P19qDivrXq&#10;jE1pjHUnZlJWZPIIYIEH25kle7eMwuHMvlTUQHeQXP8Ah7ZlFFHb1tfX06GzcRrl2Nt91iqBMdyN&#10;HTNOqmlknjR2p4FtYsqFSWQfquOfbu36vqUY8B/l6S7lO4hYIfI/n1eN8XZ5avpfaNXNYyT0t5Da&#10;x+4RI4qvUP6irR7f7Tb3m/yAAOV7CnDP+Trld7zvr5+3c+dR/l6MJ7GnUVde9+691737r3Xvfuvd&#10;e9+691737r3Xvfuvde9+691737r3Xvfuvde9+691737r3Xvfuvde9+691737r3Xvfuvde9+69173&#10;7r3Xvfuvde9+691//9MVffQzrkH1737r3Xvfuvde9+691737r3Xvfuvde9+691737r3Xvfuvde9+&#10;691737r3Xvfuvde9+691737r3XvfuvdCltmtqoMdTGOZTFLWxUzRtbUpIbSEP19TAe8Uff8AsmDx&#10;XY9P9X+Hroj9z3dontbvbCDrWrcf9Xp0Xju6ZM1iKOmnk0ijrZao1elJLSx1j6kKj1yN9sG+vBP+&#10;t7xRLEmp4V66Bw9nlxHSCqMrTTYmmrqeZSmKxElXUy+RWjWmqF8ME5WMakLMpQAkXa/s1RqxDPDp&#10;C6FZWJGK9K/sOlMHWtViKeaNEm2ZAkyLplWR5UaskkXyIeLAXDAlTcqfbc1WSladOWh03EbP8Nek&#10;Tjvs8th9sGGtcUOPx+MqzUvEjQzA02hxUPIypoarUaGBFiL8+yWZe7BPQgjbuYYr0946tEtAaGeu&#10;keSColbK1QiLsfG3kAKgBWVFYBbGxHtkdp4V6fJDAE9IWkw0manxuEoY6svnZs3n6hyojiq4qSpM&#10;cFTMSTBqmtpVPqmgE/X2sijBKmvn0xO+GYnPDoHa2toqLP7z3281JFPg8jDiMdQpCY3alxlJNUVi&#10;VEqFWmWI4/W2m5u4NiD7NYwTUk0I4dFMwoKgcf8AL0RjtKkkkyHxXymKpTNU7g743bvbL1DV5mrV&#10;hzVHjpqiKNig+0o4oVbxo54PqHBsDaJdKJRiTWv55qOiC5Ya1rQGtP5Hpp+WC0udyOC8dVW/Y0+Q&#10;heenko2SnMGPop61zMVleaSRfCVaZgFJP6R7XxEGp4U6Kr6JjClG7a8B+2n/ABfUnurdm3sV0RsD&#10;cmSrJKXM911LdhwVa6hUvjNrY1Nr7eo6dZVTRR5GsikARlWLWt1F/dYSEuY2Uk6j/q/Lqt6yR7dr&#10;cgDSKfb6dVB5oRVGbWrC1EaVsrieOpjEUxZ2IeOWO7BtLi3F7/W3sR6LcmvGvH/V59RrcBxPqU/i&#10;HQyYmpqanawratkiw+Dy9Li6yWhhJKU+TAahepGkvO0D07ldXNzYD2SXrRxTKhB1Me0D0H5Y/PqQ&#10;LCRpLHWGAiTDfInPpXpL0mSrOtu6Nt77oMpFiKnZ27cBvLF5WaQI2qnqIK1ZvBdZVClLmwK8W+oP&#10;s1G32d7tl+l22kshz6gjh61+zojtJ5dr5gtbtZaKsisw9VLZPpTND6fb19V348dk0ndvQ3SPdWHq&#10;kr8f2F13tXdENZAPGlS2RxcBrf2LkxFZw10NyL+4LWCO3uGhijZUjwK+f59ZBXMsLT3MaNjVq4Uw&#10;4DD8skDhSnRiaNtWrgLpsCDwSD9P6m3H+tf2qU5xinl0TT9ZKmIBSwa5YW06eSR+Sf8AC/t4ceOT&#10;03G5rpI4HpP1CWJ9NuOOOP8AYgXHvfStTXA8x0nKiNWZyBb6i9v6kf7x/j7bcBvw56WRk6R0nchE&#10;0P7iJcEWc2LWP6QQAP0m/tLJ2Zpk9LoCH7CaZ6ZJ4yE1jkm5J4FlPJHBJJ/3n21xAz0qrSo6Q2SY&#10;DyC6lSjD03JLW0mx/Jt/sPfmZgK+XRlCAw9Cegzygcn63DWAB+iix9R/1r8/X2mcFmo3DoyjPbj4&#10;ukPNiRVyEPcln0LpH1F+D/rn8e3FX5dPawupjx6G7Ye3YFozM0QR1YIkcigsW+hJ/wAeOPZnFGmm&#10;jeXQV3S5kSSJYwQrVNfToYqKlWBSt7MwF+ANP5aw/qBz72qqCFUU6KWqy6qceoldTLIZ2NrqUte+&#10;ll4swtbn8/7D34LRqMcdOrIVjVkGaD8umdsfSuCZIxyzOSAT+n9QP9Q31t/j72FHAdKVuZtasHov&#10;p/sdMdXjV1GZY9MUQsI7HWSeNZIFj/gPbTQ0yPhr0aRbgGpE65Pn1PxkEE58MpCqVCgabBbg3U3B&#10;/PHtnwlOCMdIdxmkjClPLgemLIYenpXqVRUsLhALEqBcte/IJv7q0IbgMevT9pfPNAmo58/n0C+7&#10;3EShtQUWBJW+pbmyk/km/H09tPApIOdVelTTFiq0FAOgWzEVNWRTRyhXU39RIPN+SSCfyOR/j7u0&#10;EckVAKn/ACdNrcSRTKR/qx0DOe2Rjq+Ca6rockKNPpKkEC/Gq3+9j2nTbYgpK4x5dK3v5C6Vp/m6&#10;L7ktlpisgZFUFUbiNLCN/wAKXB5uVI/w9ttCI+Jq/r1UXRZT5VPU+nxlOighdGrUQoQgAjm6HT/a&#10;/p7TSV8x1sScKHp2p8bC0XrKeaM3jVyVQ2N2DPZjdr/7D22VD0BPWtZ4ngT0rKOCGWGMIBHNCLVE&#10;UZOiSQXa6yWFiq8/gE/j24SFVVUUH+XppssSc9P1NM8LJEhezglA5AYA203YnhbMTb6Ee6dwJIFT&#10;8+rDSKYoenmBUSULMB9NJGplu4Y6SPwTbn/EH6W9o5FKtk0P+rj1bVqAYdPUlMZIgqBRIrB0VRpI&#10;0m4V2tq9X554v78Kih62shoRXpfbayhETRM7KyKpKEfS3pZbsARoP+uLe1UbqV0j4ukt3CDRwOPS&#10;6WcVKx3k8Sm+ljZvpxpsGuv+v72GpxPSHSFJHl1gmC6iPQi3PoH0I/rzydX14t78afl17/D01TRq&#10;bki/q1oQSSOOb3PFwfp/h70OPWtRHTTUlSOSAV5/x/H4N1AA/Huxp1tSa8MdM1S5VdViCARcfQgk&#10;c2I/HvwFaV6sTx8+k3XvpDGx4UsSLj0j+1pNr3H4+p9uccUx1qpJ49BvlZSxLSgqpa66ZCsgv9AF&#10;P62YcEe9MBTpvz6C/djCGCUtK8cSo0jOYfIY10kNF+oEMyk/1I9p5QWilAIp5/L7fLpXACWQrjP+&#10;r/V59a5fyP8Akx1VH2bvGlys5rmwtS9HStVAy1TtAHWjjeGNkhECVCkGQAt9SbkAexlsOwzm21xC&#10;hIr9vQM3/mLa7W+m+tn1TR0Ug8RQkgfz+3qqTuXtybfNY0OMhWhwck4qWpEGhZiHIgKxgkvpQ83v&#10;Yex5sWzXsEsckhAjBJPqfTqGub+ZU3VDbwufp/QevzP2dAIUeSVjJoRmlDFRp02IJULp4SP1cAcC&#10;39fY8RWqQR1Hh+wDqeEsQgUWj1BfUVHAvYi2kaSOPawHgB0w/HjUdKDHLGoDEKWsD6rcl/1Iv4YE&#10;8k+2XbLZ6cjBoB5dKGtkFMkZb8RhUW4DAH6i351E3HtNIw86dKl+fTX9rPkpY1jQx0yrqLsTqLmx&#10;JZhzYAcX+g9pHXuJBx0pSrYHHoXtobULI1fUgNRU4jeSJrK9WHD8xk+pV+tj+TYH6+0szheBNeji&#10;xs/EOt17B/qx0q8q5yU8ePpofDSRRramjb0B3YaSq/RWEdhzyePZY8TSMT69HkgjUBY1AUenT3Q1&#10;SJJBQwoQlNFeqdWXx6VkdRHHbh5AFHH1H4+vt5ECnCjpMXFKEVB6aNyzy1lZTQxgoXL+KMkoiQxE&#10;a3uSbkj2rBHE8ekkhYtT59CVsKjrPs/4vO8UGP8AuRQQwl2SslcFdUkSlbvGjLc3FivHtPcEGh8/&#10;LpbCCVJbHQ5b5zUb7AwUUYQxx7navhnjVfOKh4/t46KCKQaTAzEudPruPx79awyPIr1pQ+Xp0W3/&#10;AGxzHyCnq7f45Y/+F9RbTovVdaJJ21gCTXVolRJ5FHCv5JDce84+Q1K8s7epH4euVvu/IJeet3kB&#10;yW/ynocvYx6jHr3v3Xuve/de697917r3v3Xuve/de697917r3v3Xuve/de697917r3v3Xuve/de6&#10;97917r3v3Xuve/de697917r3v3Xuve/de697917r3v3Xuv/UFX30M65B9e9+691737r3Xvfuvde9&#10;+691737r3Xvfuvde9+691737r3Xvfuvde9+691737r3Xvfuvde9+691737r3SrwsxShefy+NcfVw&#10;VdraixVhpsLNpFxzwfr7gD3329ptkjuV8j1mJ90jevpeapbAjLjHQEdvNUYDKPkRTNU0LVJr00KT&#10;FIBGk9XDTR6CGqESQgcWvf8Ap7wkliIZxileup8LRsAxfuI4+vQWZDFQx4bIQYeqpqmhmOKmxclF&#10;K1JLW4yoCVBpKrTeKN6ZprsXNrhha5t7UxP+mB0zOaSj/Vx6EPdWVFTths1W1KU8kuQpsFTqZNUE&#10;lJU4tqbwklGGriytb6iwHv2sgcanpwR6nVdPl/l6ibep5Nuda42OppVyeexG366vr8aBGXeLHVDy&#10;YmkkgqCuqOSFhJ+dQ/F+PZbOFifSSakV6N0YTUJAFKAf56j/AC9StsVdPmtutVPQw0+Rz6VIp6dq&#10;hWJWKmFRVU0K6YmRoGPqYm6fge2VoaUFK9Xc0Y5wOk91juHHLRVmfnolpKra2Jy1LTeeouL1NU8c&#10;STMZEBkeplCqpBNz9PZrapVSTg56SXLNWg8/Tos+6pY8V1nv7Mz0tRBXY/KbhnNC9RIJK/K5KCmg&#10;mr2ZlaGZVNXxE9isamy83JlGoHEZ6QzSaiAPhoOijdl0cmHwfx/rKas+zlj3XhlosimqopafHtTJ&#10;S1sVMEZZpauWIGFwwP5LKBY+1quV00I49Esya3QYwa/4elZ3Nt/D5HAdv7pyqNBBhtm7M2rtaop2&#10;0Cr3duqdMYtJLTylNepUkklEKs0hY/0NlUbmkinzFOk1zGBH8zXol3zEkfA7c6s69kFHVUu19nYD&#10;Z9QklRG32Q29EalqaFdas00uTmZ2ZCCrXuvswtFXxRGEqSKdB3e55o9uC40avzFOiM1jPm8e3ksu&#10;ZoJQUrBK4SaNltDEF9KLKtv1c3P159mAgkGtKUccDXiPT7egUZA58QGp6HjqVYs1gt2YHILBAa/b&#10;ksjl7lkyGIZZ6etWJR4nqoWdjrJBa59oNyLqsEqJV0qPnnj0OeVTFdQ3VmzUMgrxpkfn/LoNe2tr&#10;z1ceBpZGpmztTt/XjKiRh4q9aUNHXYcRiIjzJUKdC/UC5JNxfcE0VzbNRm1Lj8/T5/LpLvNhcwTI&#10;Ma6H7CK1+3y637P+E3vf03df8uDbWx8xUB94dB7ty3XuTgln8kkWIk/3J4ImJ2M8SRwzvELhVLRk&#10;KLA2i/e7WWz5g3BSNMLRIyZrqZlGqg8qEcOA6lOwu57nadmvbhwXaExtStQyGo1fMq38ur/aRRoJ&#10;+rXH1+n5Fr24vb2kUUJB406tI1T8upEwLJ/W9vx9Dx/sOPbnDPVUoDw6ZKqIkHm35K8DVb/YcA+7&#10;BsGg6VJngemGVLgsVHF/8b/X/b+6Bq4p0poVNKmnSfqRG2rVyVubC4DH6kE/gW9p5SCzV6WRggLT&#10;pL1qm7WIIb6WseT/AGSf9UPac5BANOjKIii16QORh0glwSV1Jo5LWBGrTaxOu3Hu1MD16M4yKinw&#10;noP8hSvI55sLHUi/qUDnj8c/n3VkLEHFB0tRwopTrJhcaJahXZA6hgQukfg3uf8AHn25Gma4qOmJ&#10;pqACtag9DTi6cQKv7fjDlCoI+jf0YD629rFPz6Dl1rkZ3JwMAdP+oWJU2YjUdP403vyfyfd2NDWn&#10;ScAlT5DA64OmqNiRzwwDc8qDcD/Bvd1II+fTZDq+nBGOmqRxcqoAcKxAZjZg1r2H+qsLe60xUefT&#10;6jS7CtTTrh4zJC9mJIsSWI0iw+vPBOoX5PPuwXUraR9vWjKVYAnHXdCzQqWMI8p0hmVeH54cg/pJ&#10;X+n597SIZqO7pu6lEgC1NPnx6h5lImhmcR6ZGQvewUnjgMLcEf4fX3SRQBU9VtC4ICnsr0WXfBKC&#10;QIbBtIANiLEkcgc/X6e01AWPrXo5JIKimadAPXOPNNHGw5BDKrCwYEA3UH/VDn37SQcY6dqKAkEn&#10;qVBQq+Pk8sf7kZN3A54vYKD9fwf6e1SKojZadF08z+IMnTToDdyYxTOSo9LE8ixa4YgsSdQ+g+h+&#10;nsqnQfYOlcTkKCeks1KiPY6+B+l9JOogXdPoVHtGV01A6cEjGvkesiQKpA4PF9FuTfn/ABIt/X2z&#10;pJwOnNf7Op1LGQHdCpa1vWbahf1aQQCHH+x96FAB/g62WNeHU2NtIQldbkgam4uRdVBsC1gW/H09&#10;1ZQft/y9WVyCKdKCKaRnidr+S4uARaLUSPqLFkX639pnDFqFc9PLQKQOH+r+fSxp5BqABRz/AG7o&#10;NfNx6lBsLf196oBwPTPDIGOnWKb7RhKospIDL9OCeTf8C3+w961BASTQE+fW2qwoT0uKOuRlT+1G&#10;QpBA/BFvwCAP9b6+3wwYVBqOkTrk5z1NdyzSMiMEJUX1C39E4Lf0PPv3lXpuhFKnPTdM7aWtwfyC&#10;OBwBxq55/wCRe9+YBGetAZ6ZJpLsQ5vqJ4+lvyb/AOsB/sffifnUdOAYBAz021UlhqN9OjnUDwPU&#10;RYD1H+n+v73kZHw/z6pTNPn0j8i4bU8b24uEI1KOR+oXFiLcf4+9hycauHXqGgB6QNegdkdioEbt&#10;I0jNoJjUEn6XAa3+v9Pdi5wainTYxq6L123uCXbm29y59pUio8RgcvmGrHnEaRmhp3mWQ6ioZgQA&#10;R9T9bey9YY2mbRqMkjAEVx6A9GVhMI5I2kX9NaseGAAT5/4etG3szdFRvXf27NyzfbzDJ57L5AOs&#10;gkEwqKuSoLvJwpLmX0qOB7yW2Tbm27b7dZgpkZARTyBGPz6w75i3mbeN73O8b4HmcgVqKVK/4APz&#10;6RExeSNHYaDYhEUqDyOFJ+iLpP4/p7OVIUL29EZDAfLrhCT6y6WAVSSVsVBBIVfrdVPH+J59q0oP&#10;iGOqmv5dTUjWUBSJCQRJqUckA6ihB+rAH/Y+7sV00yB03SuKZ6UVAYaeIuQzySOWRZBdYwSNJQfg&#10;L+R7SMwJI6eQEYpnp5pse9dIJZ2Z40JTxuty6r6gsIawXV+Wv9PbRNePSpFNRTj0ImBw0NVPHNLH&#10;/khkGpWU+E6baoCY7Fgyra4+t/aeVwAaenRna2zO4quOl5X5COGIU1JTPE0ZljiiVhpjWR2cgKSx&#10;8UGrgXvYf4ey5ya0FK9H0YES4Br1Hp1hoqMVNWrS1E1ljjRzHIoTUskjhCZRIJGDAccC9/ftJAqe&#10;PW9Yp3DrqMNjoQ4OgNLbUZNRMkgU6TYlmsD9Sbe7aAoz0namoCnUKJY6jIR+YyyaRrkMZCTxIAQu&#10;kSNpDGW1xfm/uvn1qgrXobtsUVRBUYGhkkFN91NrqGnk8wCsCzTalBVhFwAgH6jb2mZGLVFenw4A&#10;VW6HTelCcbktiYyOlbIRxTYqpaCWSOKmC1dQR5DQnRP5kU3bn6f4ezDbVP1cMZA0Meibe7gQ2F25&#10;B7UJ/ker1esKeKn2Zh1gAEb0sLiw0gkxpqNvxz/sPedPKsPgbFt8Y/gH+Drk3z/dfWc1btMDX9U/&#10;4ehB9iHoGde9+691737r3Xvfuvde9+691737r3Xvfuvde9+691737r3Xvfuvde9+691737r3Xvfu&#10;vde9+691737r3Xvfuvde9+691737r3Xvfuvde9+691//1RV99DOuQfXvfuvde9+691737r3Xvfuv&#10;de9+691737r3Xvfuvde9+691737r3Xvfuvde9+691737r3Xvfuvde9+690+YGoaKr8QIAnUxnVpH&#10;LWFwX9II/wAfcce6O3re8qXrmlYxXPp1OP3ft7O0e4W1xl6JM2n8+kB2bixmYpcK0dSUx8zV9Ov3&#10;AWSSmnjVaiNWLFZWRiSyAXb8/j3z1nXTf3EUeVBPXZqzkaext5iO5lB+Q+X7KH8+i57MgnyGZm2x&#10;VUbRSYhWihljlDrU0/ikqI/IGCKWQ8yX5HAF7j3RqIDXp4gyAEcehVOHqanYO35a2makFFnKTO11&#10;O01PUR1tPi5JfLTMxJgSOqDqWFtaL+fr7YEuKgUz0rUUlYDhp6zbeqBuWHelEKpo8pDXz5qSmBcU&#10;9LjZqY+GnXyOx1FVDehQjLYDj2xcP4zUGKDpRHRNBPwluoWXxNbDB1zV09aWWqTKtUAyxrHaoAjW&#10;n8aCNYpLLz9NX59sGoaEDK5r0oBDPcha1x/qHSGwEWQxOw971UeMp6rGV+7qOls8UdWhmxdW2Qkq&#10;9ZWojZUdFZ1FzdefZ1AQsBelSV6LmcNcKhYaq/6vPpi+RuHWgwOEWnyy19P2H93vpqCaJzjqGpr/&#10;ALWOYGcqZC7yxNoj1WK6iFULYqFlJpnpLJHpJH4eq/O5I6qt2N05NHLFNTYbtSKhCR0o00a/xKll&#10;QVzxhSFqKmpaOOQqCyrY2uPagOKBqnj0XMv6oHr0YntPaePm6wwWMr4q0ZX++rdzZ6Cl0649q9ex&#10;T0+PpTLITRVkVTl60SKRz47qPpf27G6gK2s+JXh/s9buYg6MjCgFf9Q6qe+SuV/vjtCLdtQlI9TW&#10;7olqUcU5NaBUM04popTeRaZbm2okA+zvb5ylxbaz8R/Z0EN8hV7BkUdgPRJ4X0Vcg1NaaLwlTICY&#10;nLa0YnkXX/kXsTFyWI6jYtooF9eh46EyVDltxvtzJGeKvrZP4clZDJ42koazVTy6ACpaSnD39Rsw&#10;+t/ZNuLyeGEK6iDmnp0N+UGgacK7UfP2n/UelN8g9rVSdT9b7l+5jn3DtneO6dkZ77WWOOvxuaw8&#10;yhIZYI3BBqseI5xLwCWYcgH2h2ma0Jkjk8j0fc3W90m3w30RXVHxIOSD6j0+f59Xo/8ACYL5Obb2&#10;L8n97/HHK10lFl/kBtw5ehpy0wpMnuLZsVTVQVarrMMdXJQz1TSafU1xf+oJ+dreCeCyvYYyzxyF&#10;WYDI10A1HyHbSvDPz6V8jbj9Ttm6QSzASRgTIrHJC/Hp+YBp9hr5db3USLDIYwf0lla/pDEcEm/N&#10;wV49gcj4SadC8tqzTjQ9SwATbgH8/wBD9f8AbD3YAUIHDqtSK9NdUApN/wDG1gD9foAf63v70AAe&#10;PSqI1ofPpgqVAJAUgC12t9b/ANPwbn3rhwyelgaq1PHpOVViJPorH6mwNvxa3+++vtiUrkA56VpU&#10;Ur0la0KFuRzf6qRZuFJJ/wBqJJ/1vaZvgyejCLGOkJmAwSSQsCwkUoB9dC8Wv+D/AFPvwNTjJp0b&#10;wAdo8iekM0TTuAACXuCQSOPpz/S1/r7cFDWh6UMSpxx6Ve38cvmjV1YAH1Mqkiw+nF7kg+7L248/&#10;LovuZDoIByehGZbRKFuWLAagLEH82+hNx/tvdwwWtDjorZSzAuDoH+rPUlAzR/pUuSVJJH1/I4Iv&#10;ce3lYEUC9JiQrK2rtJr1yVgEf6toQIzXNtI+tv8AagR/vHu6gmoBFeqTmnh4oK1+f+rh00sA8qj+&#10;zrCKRfj1XDH68XJ9vKtTjpp3YKG/FT/B1lkh4EKqQVkJVSxKyc3Ac2BJW3t7TkUGemRMGBJOP8HU&#10;xj5OBHo9CKwCji315ubj/D8D3elcUyOmi4BwcdJ3MlDBPyulUZtYBB44BPIHHtNNpya+fS20BqKV&#10;z0Wfe8yAOhbTZgdZ4DFvyNJ+lvaACrVAyOjkBhQf5Oi818apUyzD9QfUWBYrybqfrwORfj24ADQn&#10;p4k6QAOlHjav7imLfRv7RCFg3p0MNP1C/n/Ye3Qe0/6v9Xp0W3AC0wPs6Re5cIrwiUIiohc8f2dW&#10;p7lh9Obm3tFOoC6iP2dWhkqWWvQPVcbwVBBYOrKxDj1/ngEg3Nr2vx7REVFena6agjPUBneOTVq4&#10;ZAHTi3P0YWU+r20y91R04sh044dSo5ChX62JZg3Nh/Q34U2/J91pXjxHWw46kNKhS6MdS3LqL+kB&#10;hwFFmIb8j22wrg4FenlehqDmnTlR1rcI6geIsFVQTdQBdXPBN7n/AG3tpw2AV+zp0MACK56XePkW&#10;VLKVZtKsCxKsSotbV+AeP9490Omh0jy6qzcR0q4EDUwaUrZ/qLXYMLCyn682/wBY+07AEGvVSTVa&#10;DqRTZAUukBWYIwCjVYoPp9P7QF/p9fflYJRKf5utFdR+fSnp6gTRhtaseG+tlN+AOL82/wBb2o8x&#10;0ywNSadYahtfkv8A5z06ja/F/Sb/AOt73QUoONOmhxqOmSdQAv0JuB+b+r/H+nvRwRQ9Oaq+XTRV&#10;taMlybk24/T+SBb66QP9597JAJp1TicdIbJMyCT1MpdjoULqsTYMT/UfX22WUnFa9erT7ekjkiv2&#10;pQfUnhiLu1h+k/grz/r293KF0LV8sdNsR9nVTf8AM67Vk6u+NO5ZcbmFpMxvOsO0I7hJWjpq8MKi&#10;WKNgW0+H0kqLqPr7W8vW6X26222yXRS41B9RWoop+E+p/wAHRLzfvq7Fy5dSCVReTRlI6j1wR+fW&#10;ojIpeQroKqg9Qi0hTIzA+S30uWJ1f095PGMtFFkCigCn2efzPWI6VjUKaas/zJPWNkfS6uji5B54&#10;BIKEFRe9mQm9vr73HHih6vUnz6nJHJKwDaIVkOkoeVKkHSzEm1gB+ParRQUOD9nVT5Z6d6GmCAtN&#10;N5ZfUYRFYiysL3v6Vt9CPz7Tu4oV8h1dRkY6VGKo1kR5gjPYahNIwEcTKA0pIIKta/FuPaRm9BU9&#10;KETjnpYYmgevaJw5SlhdVu+kLKb6m+hutj9frx7TNIBknpfBDqKiuOl7fxKsNICf22/TcU8aqbeR&#10;Yh6EkcN/ibH+vtBJLqJ6EMEQRcHpyxlPS+WorJTUtDTRI5q3Qss7tqQrEdSqsat+D6rC9vbIpXUK&#10;6ulI4nrEzQxCetqWJZlWCBYiSSbqrHXZyoLXJH1Zj7dBFSa1HTD1BqemsSOqPJK4VkCskYRDI1ip&#10;YFCWCxMrEBrD/Ye9mtOmc5Hn097ZopKquiBt65PIraLhljPk1HQCpCleTyeL+9jC168K8T59Ge6W&#10;xEO/Oz4PLTaMZt+llraqRvTBKlLwYIfLFZCzLcfQ2/J9pmekTMCdXT8aiWRCwx0JVXkI9y9qCsLS&#10;+M5anx+Lo0NMkdPGsojkVFuY3LKtwycte5P49n/KlmJdytqyMzOy1HpkcPT59Afn24e02TcZNdFW&#10;JgB1ensylNFtjC0pUKYqCnWw+n+bX8XNj7zr22JYbC1jUUAQdcnd+m+o3e/m9ZD/AIelP7XdFHXv&#10;fuvde9+691737r3Xvfuvde9+691737r3Xvfuvde9+691737r3Xvfuvde9+691737r3Xvfuvde9+6&#10;91737r3Xvfuvde9+691737r3Xvfuvdf/1hV99DOuQfXvfuvde9+691737r3Xvfuvde9+691737r3&#10;Xvfuvde9+691737r3Xvfuvde9+691737r3Xvfuvde9+6912uu/7RtIeENyo1n9NypU2v/j7LN626&#10;Ldtqv9umFUliZf2jH8+j7lfeZuX+YNp3iAjXBOjZ4UBFa/l1A3tW1v8AD8fuKClEGSo0LOYmZ4mq&#10;aYiKpRlRQsSMQrj888/S55qcw7fLtG63kIjIaKRlJ9aEjgf+L/LruVyXusW8cv7ZdRuNE8COCMij&#10;KDj/AAdA+cRQz7ho93YWnc1eRwdfT7yxD1LuYpnVhQ19CisiGNhKxlKoCGF7m1vZdKUkXVpoSOhL&#10;GJYzxrQ9YKPIyU+yFwVXXxzRLUVKzTSlnjgWsDItKR6pPPEv6C1rBb+ywxsG01x0ZBgZCyjFB0+d&#10;QZTFV25+0o4sQ8U9LsPCUElRIj/Z0dQ4+08iVKzD7pqkDUzNpVTx/h7ULiqAcRx683wRkHi9f2dK&#10;aoiUz47GRQIwwlLJFGJQWkXRGW8xVyL6i1xfUCOb+07ju0NWnl0pVu0sDx49BtJmIYNgYTbiQ00a&#10;ZbL7gqMjNTlIK+ryM0609OzaBqKKvp0sQH9mMTr9PHEBnh0iaAfVNKATQfljpNd34eeCt6mxGR+6&#10;rqHCwrFWU14UdIZo443dQqhZpUUMmlSDoY2uefa3wvDCk+fSeGTx/HDeWeiib32tiZ9lZSvo6arq&#10;4KHd9dkoKKGOeaWmp6TdFPSU0yIiP9sxNQrAkellW1vd1C0PacdIZFpLQkDH+DoVPkZVY+g2tiYR&#10;Umpq9wdb5za+PkaNmqIKbH1EM9QGkAbxSySlXINyVPP09p0+pa4UCgT7OlkqwfTyFv7VkJ+w+nVM&#10;e88XV5XoHcNaixpV7P3dBNTR1JMctRFEvirKeKNjqmmVJw2m2lQCfYhgXTNGeJB/1fy6AW6B2269&#10;8IV0fzr0ThxqjNS0YAWzSaSG0alD8sBY3v8A7D2KEo4qBj/Vx6jHJbuHd1mpamsw2axufxtRNRzy&#10;RrLSVFM4VoqumYSDj6aH02I/x9vNaidSgbSGBFcHo126drO6jnr2LUn8urAMnW0vZmF3fHjcTST7&#10;b+QmwMF2FgKytjjiqcB231sTt7dFBSvEB9nBm0RXkP1m8i/4+wGS9nevCxA7qg8a/l86fy6mNNG8&#10;7VJLFGWguYRT/TA0r+eB0W34tdtZ34tfKTpPu7bWSnxO4+tew8dV5TEVLolVLTU1ZT025cFFIbFE&#10;ymNaWnZW+sUtvqfYqZhebTuFmyijxk8PQVHDNa56Amwsu08z7fJLLREk0Oh4FWGljnHAkZ6+s7tr&#10;cuM33traG+cP45MPvPbmG3Pj5IpVljMGYoIK2yupKmzzEf4W9wnb1oqySaskf6vMdSn4bWzXFqXJ&#10;aJyuRnT+E/mtOlCF0ayQSTb6ng/jj+n09qACpNet11U6gVZXTYL6iOL2tx9SPoPz79xIp0ohB86a&#10;R0zSoTfVewAvb6X/AK/4e/UNSfOnSxSCMdJmsgZBIwZSCbsw5NjYBAP63P49pnVSNQPn0ricHyz6&#10;dJeuiRIQEDix/sC4uQb2Yi/JP+39sMD8PH5dGEJJYkkdIjI07Oz6RdtIuFF/0+k67kKL3/wv7bHA&#10;itD0bW7CgqT0yw0CKT+3w1vrYEk3vzyNN/8AYe3AwHnjp6TVx6WGNWKhhRpI9Ls/oF+LD0+ogWI9&#10;18Va8D8uiyTvc0J1f6uHWdqyPzNHIyR2Ab6vYC/p+p+re3A+k1Jr0y8bFNSg6aHrPHWaZHXX6WLX&#10;YA3TgBQtvqW/qfp7fU5wMdFwIKIrA8Os8esxmQgeOVtI5swK8sb2te31sL+3414+nXmlQqoJyP8A&#10;VXrMkF4yxiUhtJUKQbsLXDXNl0/W/JI9q1BA+X+r06QyOCOOP9WOsxb1nUn6hYixOkE2vf6/Xn25&#10;qOoVHl0jJ/pZ67ZWYCIjxalZfJexI/Ckm6n6c/n/AB9+ZjQqRQdeBqdQPDy6Su4oitPUKieSNoQQ&#10;UP5AsWFgt7N+PaSRgoPmo/1Y6NLNyzKRjPRQd+mYpNNHeSKN9CjSxBZfrYOfqD+foPaTUyMC47T/&#10;AC/1efQiTw3YFfToCaWrqaqsmjqYVB1GNGDi4Dt/qRdmItz/AK309voyk/Lq0sYCEg56W22aWaNq&#10;iF9LvE8hTk6JFLatLA8BgLjn26XWjAmg6JryM/pkHHn1hzcNS1FkfLCI2X004RrFobKHaQNwrBv6&#10;WuP6e0FxXw5KHAB/Lq9vFRowGqTx+XHoveYqyahCKOdUVCpIVSq2IViDb1AP/W9vZZHMrRx6eFOP&#10;S2SDSdOsE9NhmgedS3pLJdT9dTL6dZ+q2H5v7dJqaV6S6WAx07U1EEBvIuliG5b9oMw4J1cer8Ae&#10;9hRnqmpu2p6x1kLiMvTIJJVsLLcK1gbn6ryQPqPbLpUHSOn43AOcDrFD9wWjIWRGdk9Cm7RlhfSb&#10;i5U6fx/X21RuArTp4OoJ9elrip2aRQg5sVbUpA1KLAK5/IuR/r/63th10kUwfPrfiBsHpbUVTIFC&#10;nhdVipszIDpDf8GuLe05FNWcdXarY49Z5CrElQf1H0gcqL3Dc8lT/vF/dQM8KV6sO054+vT7iZHM&#10;ROuyK9l1D1M3Jb/kED3dZCrEFfz6bl01BPT3IQ8bG51abX+gJvz9PxY+3Q1TSvSY/Lh0wTOodwCb&#10;j0G9he97Efg8j36oBr6dbqaU8+k3kJfUwDagtwFFtJVhy5ubjSR/sfempwBx16pwekdWSl5COSP1&#10;XBP41cX/ANj7byB3cemyxAA6SucivSM6jxX1MDrLqoQXe54Nyv0H09sTSui1R8AE/s6dhTxXSMDu&#10;Jx1qnfzh+7TvTs7bvWWNnpHweyaOWsqY6Z2b77N1p0OlcdZijeGO1lT6/k+5N9tNluZpW5iutTLh&#10;YlIooU8T9tc9Q97vbtbzpt+1RBVeDUGPFqnOR8uqWF8qsVeNnK6v0kBA3Gs69Vn0ryOfr7nplVao&#10;Dwx1AwNKKc06z2DNqLMjxAanudLIQfVypClQf8eRb22FK5r04CpoPPqfTRyVPihhIk1MAlyxFl5B&#10;eQfpNhyPyT7q5Gkkn/P1cA9LOjx1PRwRSTEeNV9XqvO8jkkxqRxYyDkkE6T9L+y6VwtSTjpTHHU5&#10;6EDF7bqMsIEMqUVEjKy0aGRZJH0KRLKI0IdBHYHV/sfaGWcKvA0+R/2eja1s2lNFGOlx9vQYhBTg&#10;a5EFmgUaqd7rcOXRtSj824/1z7QvNWgHR4lqkCZ4Dj/q/wBjqPRxT5yoWKKTxwRM2p1AQargFLKQ&#10;G1f61yR/T2nILGtSOnQCfh4dKyqrcfjaJEdXY02kOEKeUyEldbenRIoVSfpYG3B59uVOnIPVjpXj&#10;0gKyvFXUyVE01TrRo5YRHLEImijhEDLXU70p8jzxG7CwIcag1/q4oAINf9X2dJnapOcdYRK9TUea&#10;U6ZLaoZI1dmiiaygsBZCzg2Nx9R9PqffiTqJOR1StTWuehhwlXSYnFvPGPJPLalo0C3rHdioBQLo&#10;UtY2IPPPHvfczBQMU6fUIIyeJ6Nj1/tet2bsSeWqSpo8vuSm+8qaxv256GjlJYRRo0gYS6WBZSCb&#10;c+2GmDP4CqCo49bhXwhrNR9vUHqOkgzHbm2aK0dTSxViT0el0lkRxMEkmlbwxaXZwWBAFwfqbe5B&#10;5BtvF3y0UL5jqIveDcUteU9yYMKlTnrYBx8Xho6WLj9uniQ2t9VQckg+81Yl0RRr6Adcsbp/Enmf&#10;1Yn+fU33fpP1737r3Xvfuvde9+691737r3Xvfuvde9+691737r3Xvfuvde9+691737r3Xvfuvde9&#10;+691737r3Xvfuvde9+691737r3Xvfuvde9+691737r3X/9cVffQzrkH1737r3Xvfuvde9+691737&#10;r3Xvfuvde9+691737r3Xvfuvde9+691737r3Xvfuvde9+691737r3Xvfuvde9+690+TrJWbdq2dG&#10;empJhNPGEE2syqIpUWNvUfMqq310qVv+feIXvzybHZ3S75ZRt4dyf1AOAfGaD1FPz66U/dE9yX3T&#10;ZbnlbdLhRdWFPCYnLxnATP8ACeH5dAnTUsFBh6vKw1Qp8vjqpKeOoEaMAKmaQrSVOgLHoXSbBhz9&#10;R+PeLqSRszRB+5TT8+s6BIRpP4iOPSLpMPXHC7pFHE1ZEFer0idJEll0STCUyMrA6ZFIAsWux/Bt&#10;7UGIleHd04soWhJ/l079EPWvislUu0EiZiX+72TMraZg8YmFHJG8ba2dmAIMgA1W+nu5BVRwJ4dW&#10;1hpNAUleP2dDFlqCZaTC5GGOoaux9H9hkqzQBLOiCWOaVmHok/bABJANx780YIVj8Y6cR6O6au2v&#10;QF7t2nQjcmyI6etm+zqaBayooGLU8sLT1ZkWWplX/lIV1DIUJKj+t/e4kcOpZu0+XTjSfpvT4umT&#10;ujcE1NV4rIVEqy09IY6oTVZLCSCOVi8Qkk9UT04j1h/oxH+PsylkMjIfwL0kt4hFG9P7VvL/AFen&#10;Qa10GVjx2Kh2/VNUYav29vWvnzsEMUcsVdW5GjzVBBmY3t5paWsQCFrWeIqPx7dRg6MvDpFLDokB&#10;LVNegT+Wuaxk25OrsDgpkniiwdO9W4LRpPlcjt+NqnKiWL0Sa6ipKMl+StiOPdkUCZlRsdWnkAsw&#10;NNWqeq4d/Fts7CrsO9KprsZ2FX5uajqYjOarGV9PBi6qmPPpjSGMsl72drn2ZQ0ilVwakdBe5dhb&#10;yxlRpPH/AC9Eoy+KTFV9TR0imXF1Ieox8ky/WkmJdYnC3BeG+n/YexFYsWJXyp1H+62QhlZoQfDJ&#10;x0kI4WigqKINIZKd1qqNyb6I1bWwS9yWP9Le1RYqQFPCvRckgQF2PbTPRnMJm6vHbF2luDY2Sq2w&#10;+0s9LktwYKpn1PiKfKxrj90UtNI8fpo66ORalF40yKbf19g3cLdZLtpH4GlPszX/AA16lvl+9J2O&#10;3n22v08b1dT5VABP2Dj9vDoFu5KCi3G9NuLCU8r5ameqp9wViFVaoqKedDjK39vlKhqYeqUf51we&#10;T7N9ouZLcyoTkUzSuRw/I+fr0F+brUPNFeWLHxi1Wp88/t9fs6+gL/wnV+WGX+RPwQw2x93ZaDI7&#10;7+PuWqdm1wkrWnyEm2Sxl29PVQTkVNoqNhArWKMYiQfcf83beNs3x5iumO6JcKvwqRTVT7SQT5dS&#10;Ny/fHcdk26eZCZQgids9zLq0k8aHSKEH5dbAcTrOjMGvzc25t+LC39fZIvdUn4ul7KY2Ap1EeN2B&#10;uQSt+QAOOf6/W3vYJNR5Dp4MBQ+XTPUo63I4DA8C/wCP8LmwPurgnPl0rjIOPTpiq0Z1tqEYHNjY&#10;3PPP5PNvbbUK5p0pQ0NKdJurX0OABcfn6gf4/wBPr/T2wxpw4dLoyKg9IyuVFjls51s1zc3XixCi&#10;3N+PaZsPUGrdG0BOpcY6ZKY6nNyr8qfE4twBZ2LoCGHP04t7prAGePSi6cxx1AOenWqrgkGg6I9I&#10;AS5IAt/ZVFHN/wDAX908ZQwBGOixFZ2rTpE1eTLzvI0hSMMAD+fpYD63Iv8Aj6+3UepwelVRFHoG&#10;X6faLJoI7MwJ1hXIuRoYDlWuxA/w4PtRFKT2gjopmiYsSBinS4xMsFQgHBjVf1WLMdVgAoHHP+8e&#10;zCEioDNQdE04ZWyadO3hWIo8UgC2PoOkKBc/UWHqt+Qfr9fa3UgyHGPUjqgDMuRk9N9bmcXSxqXq&#10;YdSEs8WsGQrybf48D/D3SS8gUDU4Jr1622rcLyfRDAxQ8MY6Q2Y7TwFHHKkBSedGBXW6soBFtJAY&#10;8k/7b2ie8LZRD+zoW2fJd5rUTnShHlxr5fL7egxy/a7zwMFWnW63Ui1lF/qwQHkAe05NzK2kKFX1&#10;p0JIOT4Lc+I0rFug/wAlvLDZSJxNHEswb90ggxyMUJZlFrAW/r7baKdKajUU6s2xyI9VqV9P9Veg&#10;9kj29FVCrU091u34Xlz+qwX1ix+v49+UyKpavSR9qvlBQ27Z+XSD3X2ft3bVWYVmiEruApjChAWZ&#10;VAAOkM5/p7YkuJe1Vpqb1PRnZ8nXd/A0zoyIvrxP+r/VnoDtyd0VtQJPtqiBYzxe4P6hchTcl2/q&#10;Bf20RdaX8V0KEehz0ug5Z2+JSpjfx/2f6q9BRL2NJNHNBJWRaBMVkcSprYairCNySfGWW5C8j8+2&#10;FiKLpTEfkB5fZ9nVjy8HJ/T7h1Kw/YuCRv8ALJKVadVkEsksqnURwgRivreU8ADg29qUgkVQSKjo&#10;pu+V5xVgjA9CRi967UqI4ljqYFilKqQ7Rp42HDFVLG3B/wBj7vpYCpUAdB+fZbuHgjsfs6US1+Iq&#10;4mmpaulZVYQ/vMIFZydKBXYqoX+h9ttJGoJdgoHr0iNjdK2nwWLdMGf3ZtLCQJUVe4MNSzl0p44m&#10;ydKJpJTKkSRR6pLkln/PNufbBuoW/s2OfTIPVBbT1I8Fqjj8ulpgMlQZOkp5qOenmkEIdhDIr6o2&#10;5jfgm2tTf+vPth5FcimG8+rBXUAkHT0rIJzCwZfzyVIOrkE3W45sD7SMxU8MHp8Go6cJWWWzxuw1&#10;Kbiwv+LX+n0HvwzgHq2acM9KXGJpiIABuFAYkEahwxWxIsQP9h78agEA49OmmAVsjPU+dxEgUMPU&#10;bODyTf6AkfpC/wBfekYivd02wBPSQrazxyhbcte9jc8Ejg2IB593BBr9vXimCB0mairScOUsdLaX&#10;IurHS30JY/i3I/x491Lgn5dUofPpkeVTKHQARre+rlbHgesWt9Ppa/PvWvIC16ZcVNCMDovvyB7N&#10;x/UnVG/ewciI/sdtYTI1zPLUrTxmcQutIqvIyI2qYqoQEMx91ZPqLvb9vWniTOAK448Rny+3p2G+&#10;WyFxdt8NuhZjQGgpx+f5Z60V+zd9ZTsjd2e3nlq2bI125MjWZBTIRGI4qqod0gUByqoiMAtyePeU&#10;myxjbrWOxVdRVQPICo9OHDrEHfLqbcdxur24n8RnlZgR6E4wfQdBnHS1khaNYJmCEOY40uoeMkEe&#10;QFQRpP19n6kkajknP59E1MnHT1j8LV1zDUDFDqCt+6SxsSVDE+pLEEHn/Y+6FvOpH59PIjMaHh0u&#10;KXGQ0dMGCXiikcSOnqLOUJVEP1JIXkm4A9o55elSQ0xinSt2/tbK7keEhFp8cjWRnjZooTr4Yh9T&#10;uALn6AEgAD2VTu1e9qL6dHNlYySiqJ2+vQlVNFR7YaXE4aop6qpLNFWZiKVmgXjQ3hU+pGUfUXvc&#10;fQe0TNrwCAOj6OJLUaUapPTNT4+oyUv2yygw6v3q5ld/JdrmSVwQDoA4X6Ee2ghqcjHV2LNwGOlV&#10;O2OxMFPHKFeFXBaalgIr6uYtZZZo1cIII/oCWsPqL+7VHXtIQdxz5dITKVqvVyTNEhDyDREU1ahI&#10;GaPVISynQRduB9PbiqK1pnpNK2fLpqj89SxcJCQpY6rMrK6KCP1OA66eObX/ANt7vk/5+mACfLoR&#10;9s4ZjEKirijMU63jiKG7OIyjAAvoCiQkn+p4/wAfbbyaOHxdPrGSOhp602PR5TO0O490wiXauKnB&#10;x1EqGL+LZGFPLHG/j0v/AA6GVVL6SCStibE+0zzacq1T04URR+pTSBjoR+xt7ZnceWroYK14YEWC&#10;kWho4BT0VLCEVWjgaKNGnECnSxYkG9rn3WCIo5kAqT0heZmJGokDoTfh5haTcfdyTUdMZKbDU0NP&#10;LUFV/ckp7FtTKBfS/A+th7mz2oszc78j6exRXrGz7wm5fRcsyoW7nwOr3FAVQo+gAA/2At7yz652&#10;k1JPXfv3Wuve/de697917r3v3Xuve/de697917r3v3Xuve/de697917r3v3Xuve/de697917r3v3&#10;Xuve/de697917r3v3Xuve/de697917r3v3Xuve/de6//0BV99DOuQfXvfuvde9+691737r3Xvfuv&#10;de9+691737r3Xvfuvde9+691737r3Xvfuvde9+691737r3Xvfuvde9+691737r3Tjj6xqZ3id3FN&#10;Uo0M4ViCFcEB1t9HQm4PsPc0bBBzJs15tkoAd0OliPhbyPQ15A5xu+SOZtt3uAkwRyDxE8nT8Q/Z&#10;w+fSCzOOGDx+4sfnqilrNv7paAVK0yr9yvjcvTSwNxLFXNKwbUDpDAL9PfOjmvlTcOTt3urC+jzq&#10;qDTiPWvnXrs57fc6bPzzy5t++7PcaoGFKV7lIAqGH+rh0CHXOc/upV1OGyGUqcpikVDTZeOlZkSt&#10;grJiMfkYgpMc8dLHqLH0OR9efYeUyutA+OpBV46atPd6dCNh6uPblJux6WFmxtdlMXmKSsmRKfxS&#10;VdVUVbtEEA8kMiHkD9DC3tyNDp0s1evLJWZSooOHRl6Spp8xiX8IEkGUoxr4jZTJKv7bwi99NyT/&#10;AIn6+1aCq56TaisrktXPRad/acLuufIxpNVHD47G4bEUko1FZQpapqiW/b0xs3rAuQOR78qqG1Dp&#10;ZqDoVDURuPQF93UklftjdqwD72SXZkcNBBHIsgkrKpbzSpr9aqlRcC1iRa3t0Zbu+Hr1Cqrp8j0i&#10;dg7iqG6n6+3JmMXDHNltrZXE5SklaRDWzUWQko6Z4tZX7bIjGAlwwsPSfboFKAZHTErg1LLQdF6+&#10;Ws9BTbc6MmxC1lY8YQUgiIaulWAw+KOpnpYwKmSWnjYMLatKFjb2+h8NhqHHpJcd6UDUp0S75GUa&#10;Vu8uyqLEN93QYfF4Wup5lkUmWKSipqmrnpYo3IaOOodkZibsB/h7MImVmJ00AHQfuYiRINVSB0R/&#10;ztVU/wDCpCqTFXrMUZSA0oRdU9IlyZTIEuyr/QezzbjmlKDiOgpuC6kpUVHSTqkjSSmaNZCTr1lu&#10;Df8AtBABcADk3v7MJQug0b/Z6D5irXyPp0p9j7sXZ+Zmp6+SWo2zuSnNDnqEp9wPtHYgVlNTD9dV&#10;SE6gONQFjx7DF7bLKrPGpMg/1DoW8t7mNun8OVgLSUaXByAPs4V9D69O29qODbOWjyOJmgrNu5cU&#10;y01bSuZqGqo3HhU1SxiRY5FkblSPTyvBF/dLGTRUSnS7UBr59GO9wKjeLbvrtT8J8ierW/5K/wAy&#10;5PiN/MO67wmUy0FB1t3nRUfVO/Vqq6pXFUeRy8qVG2qoQWjpJK3+JlIYpZFYRRTN61Fx7rzVt891&#10;t9zuK0fwI9RwPhxXia4HdivDh0v5V3VPHi2Zgqi4qBU0USDuVq0waih4V4cD19IiBY4JWiVwY5As&#10;8Di37sMoDxsLAA3Rgf8AWPuMbeRJY1eM1DeY86f5+hs7GRFcjuGD8iMEft6ktFY/T63IvwCP9ci3&#10;t7zoPPpoPUfZ0wzPeaWMAqU+hsbH+oA/te29ZNV8x0YotI0evHpoqIdchBT0WNyfrq+lwCDb3ohT&#10;UHh0pRgBjj0nK+FAdScgKFK8m5Frm9rHn8e2pFAp6dKomJ6Q+XVxEWCqSgcLxqYnUGN+BZePpb2k&#10;epah8+ja2apxx/2Og6bIiml1qxN2IYAW4LXFv6KD+Dx7YkYcKdGZjWQFWA6aM1uURM48lkT1G7A2&#10;0rckKLKQLf7H2kcmo0ip/wAHXo7ZEqVNB0AW7O6MXgpX1SowIZixdSUeMG7AWBUt/Q8j3eJLqZ9F&#10;u1B+I0qPy/z9akgSlC3lj5/7PRHu4/n7muu9MW0tmZHeeQDGZaGjJjilQWYwibxSLLMxt+k2Uc+1&#10;0G0XkzlY5WLeZx/sfz6Mdv2qzuHiWedY5G4Bzx9K+n59Tetf5oO7c49JBVfHrfGJqTptprYquNpD&#10;GTIrLJTU0iabG2q4a3B9vjat1DONbUFK1Ar/AC6EUvIlo665vDweIJp+38+PQ70fzS3lumiWrh69&#10;3ft7yvLGaSvo0kmjWJWD1EjRGwjdwQByST/r+1kmw7pFInjTAIVB4cfSh6Nrb28s40RlEb4rxqOg&#10;/wA53ru/ITwxSQ5yl8qyyIxpaiOK+kao5HBuJNLX549mMGyJo8RlJ6EFny9Bag0WOoNKKMjqLhew&#10;5Zqr/KIcuQNDOxp5bWkYHgNYtYsf9b2vSwkYUjWo6el26NUeTSQwOa+fQq1m5sdBTI71E8C6hFol&#10;idb+T6HSRcX/ADx7Sy2sq1UxUof9R6SQxWtyTGgAkHSRym5sa0scNDk4BKzkyqJo10qq2IYNyRz7&#10;SNGwOn149Ko9sXJdDTy6T38TzElRSxU4+4SogqVigDI3ndEJUKdV2ZQCbfn2neHWQtKjqs9taRxO&#10;7OFKkZ9Oim9lzZKpqp2mqYoaiikMs0LzxxyRIr+MejUSwsT+Ppf2gmiVcyR94/l0aWckSRqEm8SB&#10;h8Q/n+zosG4PkBsDa1atPl8oKxUkmpIzSzo+mvVXhFOqqGLGOphKuOCLf4+0QmUui5JOOjNNnaeN&#10;n8M+JQeXl69A7nvlZQKhk2rsnOZ2wVzFJBHRQpVBXclZJBcKNSqwF9Vz7OYIQ9QOA9PX8+ii8s5L&#10;Rm7e4fPj0G0vyr3JUVt4dmNFGiwMIDKqvCAgNZTinYEs8dSbJJ9Aov8AQ+162VvJHq1mvlXojlvJ&#10;xL4clspir58P+L6hv372HkvPMtEMfJOGk8rmR5IGWQGITU6BUiGj+1+fdRYW0Z1PVmp59I2ZZRTQ&#10;APl0msjvbuLcixxy7+zNJjo6iFo8fSVskcVT9wZEhWO1mnnaoH0uAgPN/ad7W0LFngDL6Hh0H71P&#10;D8Tw3Oqnp6j1p0p9q9f7jyryV+brcnlzUF1Aq6mpnMU+gCWuiSR9MtQgVQo4tqJHtue6jhi8G3t1&#10;VK+g8ugPJbkTO6ytUnIqerIOi6/L4GgpKQZKraWBIo4nlZ5FqI41Kh9LMJAZF0hgw4It7JLmaMli&#10;YwGPHHTBRiDmo6PNtzNVNahWpOqRRzfj0t9CoYmzC3P+HsmlY6qgY6qo9OhCgXzhArLcFQSPzYf0&#10;B/P+w971CnHr1afb0r6CNox6lAAOpl/FzYWIA1cH6297LGmePSaRhUGueo2UmVFJPDL/AGj+kkD0&#10;WFgf9h+fdSNR+XWkNSSOkbPMzXuVBNwoILXW1yv9QT7vwFAR1Y08uk1VSrFYsrnUW0qtj6tP1PNi&#10;Lf7bj22QWxUgH06qem2oVjBdGEayKoDSERrZ2LaeLAnVqb+gXk+9swSNmZqKvEn/AC9J2Uu6RrmR&#10;jQZ4n061zv5y3ykxyrjfjrtytkqHqqCnyG8Ps6o+BZ1laShp5BE3rfxNrNiQNViPY59v+WbPmK8f&#10;dJWAks+ADV1FvxU/o8P8nUYe4vMVrtary40cguLhKyZoAPIV45/n5jrXV88YXQQkQisFWEARx2/A&#10;AUBpCObA3v7nm2j8MaCfh/1V6gh1OR/qA6daCCvqGKrUSJTMdTSuSJGjC+pLkXCkf6x/x9qjIAPQ&#10;DpgLnOelzjh5FemRzFTIFLKpAlqSQqABSSXQ2+v+x/I9sSSAgjXjoygiLCi8K9DXtHrl6ymjy25H&#10;bE4WLmKJgiTz8eiSPWkilWU2RSOWBv8A09lM10ELUFehHYbRJIBJKNMflXj/ALPSnrshlaqljxW2&#10;6GWixsccdPU1EyKk0zKLJJI6KQl40uWsoJNrcD2XtIZjqIGOjnR9Opih+E8Tip+eAP5Dpnh2zLBG&#10;aepZLOwlcsut2crzCstyTZTdvyTa/u1RQDpP4Rx1MnMWMgQFdN49EcKqI4kv/uwkXbQlvpzc+6tS&#10;tKUA6dHavr0hq6pVpZg0xaSVXJqJFZkdyvoAW5AawsLWA92RQMg9JnauOmSOmkBD1bso8WoXYEMj&#10;n9sAktqYgkEWHt0ehHl0kK0Pdw6X228HR1tXDJm5YqXb1EIp5al4wGq9DDwIV+ppyxsSLk2sfdZJ&#10;FjWh4enT8URcio7R0K209sx7syYkmmnocHSwyN51lENUsih5aZYIo1tPHJ4QrkAaUe31HtO1Wqa1&#10;PS1Igf8AS9CtldySYjARYvGyiIwyVRpaMES4+CJTpFMkjATK1cRqdzzc2HttYkYioNek11Shx0G9&#10;DXVPlzmXlqFip6TEzZGoIEghXIySBIMbTKWNkkDH8f2fZlAoSgzToodlWtW4dWS/y4uup6PF5vfd&#10;bSzRNlJnNO849UgkYtrX+libe8nPZ/ZTBbTbiyUDCg6wV+8xzMl1e2uywyA6Mt1at7nHrEjr3v3X&#10;uve/de697917r3v3Xuve/de697917r3v3Xuve/de697917r3v3Xuve/de697917r3v3Xuve/de69&#10;7917r3v3Xuve/de697917r3v3Xuve/de6//RFX30M65B9e9+691737r3Xvfuvde9+691737r3Xvf&#10;uvde9+691737r3Xvfuvde9+691737r3Xvfuvde9+691737r3Xvfuvde9+691wrsVQbgxs2OrWWGo&#10;hVqrG1bm0cVVAjSQxzjSS8RkUED/AFXuJPdX2/h5u20XcCKNxgU0NMsONOskPu+e8c/tzvZ22/Z3&#10;2S7dRSuEetNQ+2tD0WvLVdbtTLNBQQPVeIfdZqVKUGklR6cwVU0gIIMZCej6hQCTyfeCl3YT2FwL&#10;aaMhgDXHzIr11n2rdLXdrCLcbaQGKQVFDXj/ALHU3AbqpMp1NVferNWUdJvxqCeupIZKiY4XJ0k1&#10;ZRLKqjyQRw1bOkTiy6Pr7YCshIYVFejgNHJoeNqY88cP8vRhehsuMlsnBmoirGoqDOZLA0806qag&#10;R0U7SQ0kjAWaRoyCt7nT7cU+dMdJpgNbaDWo6SnYxqKuu3PkKaNZ0x02qelVY1qYVkJRZYRckyIv&#10;JPFwPp72eNSBXpVBGfDWvmOim98LuDCbREeHp5ZKuuhwOSmzj0qu+KoaKc1tVIaCUfuRXVNTEEcn&#10;8D3okg/DjpSpFOGK9BhurI11DR9f4GuzGBxe3txdeZ98Qv23klp9wZ2uq2p5QkYV5pZUgIjZWsFc&#10;KRdfaq2HetW6RXRIRqoNXQe9kmSt6X6g3lmq6nml2zispkKilhFNUmsz9NTZTbn2UcdLdEEdTUpU&#10;C4uvJFgOTmS3QxLIwqfTom8ViGSv+r8+iGbxrKncG09t7wkYJl9wbI/g+eEIScSZXESVNJO5EcLK&#10;k0kaK9z6CGsALX9pLf4grfF0xNGxjLrx09Ecr5JIIfuqZytTiahJvMAru8Kv+5FrUOpEhuCACLH/&#10;AB9n1ixAJqdQ/wBXz6CF+ta0WhHWTJpHW0cWRpJFVak+WVDGEkp5B6ni8SemMWPoJ/23s3EgYUA6&#10;I5U0969JytijlpqaeytJETG6uwBW5uisFLX1G30H59+kKFF4Vr00GYMfTrnQ5esgFTh2lqYsfk4P&#10;XSB1eFauAKYDGwS5kuuocgKPqOb+y6aKAsQqEA/4el6X0yQmHVWL06j102Rmx1PlqCeopsxt+opa&#10;qHJUhZKmNcfL5qLI07JKJI6ihqkU6lIKafZtEgFuYZkDxOlGFK4H28Dn1p6g9FryMJxIkhV61FPW&#10;oIPypT9tPLr6X/8AJi+bUfzY+D3XW58zmTmu1OsIafrjsysmjWkqMhmMJSwpR56enMjyouZoCkty&#10;bBywHuDd7trbat6ubWC3aG0IUxip06SPwjyoag1Pp1PW2XjblY2+4PKG8VQHIH+iKAGIArSuCfVt&#10;RoB1bpHUpMvJ9Vv9bj/ex7SGQHHT7QtG2OHUeeMNdlH0/wAB/Tnm319+r04jUwemepVVsHsb3t9S&#10;QSPpwPyPfjSorw6VxnUCQOmOtjARwyKQfowW5X+huT9P8f6+9FcEHh69KUY1FOPQf56nVo7JYaxa&#10;/wDQ/i9x9CfaOUUOriOjSzkNTU9AbmmMUsgjsCzHXoAKkqSt1ANtRH49opjpBPA9CCIVpU/b0EW4&#10;pqqqWaGnQKWUxhnJYkN+kKODcW/r7SoGJ0r+3q0z07RUD/J0FMvSdNlJRVZCF6h5GV5YjqPBa4uL&#10;2+h/w49n9sUjXt+I8T0XS3TkmPRgGtfn8+lzgPjZtkTxxthaTwyyNLFqpojpZhc+rSXBX8j2sSbR&#10;jUK9JpZmkB8RjjPQmw/GPajpFV0+NSjro5QrzRQoI5VQkBXuOOL3HHsxtpRKNLvT5/4P59Gu2c63&#10;O0yBJD4tmyU0tkivp0rarrxKLENQHE46RVrKearyHgENU1FAVYUcLWIVJDHoJ/2r2eiZ2ILyGQ0A&#10;FfljoS7TzTbm7jYXbpHQ6FORXjX7B5dBRu7rTHZWuocbTvFRjJ1ctVXeGMLHRUUAWR0haws0kY08&#10;nlj7fkZHAk06QPIefUkbRzQIRNNc2/imNRoY8amoz6+vSQg6soUzscUcUyUtP5alXcB/2Y2KxKHH&#10;9lnH+x96IaNaoaKRTo2HMUVxbXEk0SmaoGmnAn/YPTnnNmY2WOQ1C0kn2EKVNckuhDHLVXWCJSeR&#10;awsfyPbEmpgC3Efz6aS7t5VDCHSGYhSBxoM/s6LzubrPatTkQ4khpat4pKl1isjPoHrMbagHQfk/&#10;S59o2ijDOpQVpWp6Vx3+hapGSAaVNMdJGXrDbwoUyKZCu8sRaeIU2SngMM0ZFtLq9lAH4/tfT2pE&#10;NuINTRjXXFOi+73RluPphbxlWFDVfI8eiubt6X2rl9x1+bkrMnK4x4+5jkyjlpI1fXqZUYqsf3At&#10;c/S/+PsouLKz8QkpViPU9CGLcjbWMFqsEax6qKdIBr6V88ZHQA5T4/bAo6bJ1EeIx6hK2Wa76Jp1&#10;qpGSZpZDIC96osX1cDk88W9pPorcEtEoHS1t1nYqko7aU/1U/Z0h8jtrauOlhEGPWOGAiMwNHYOB&#10;ZladfSrMx/SR9UI93jrF2qwLdEF0JZXca1ZTU/Z/q/w9BVvLHbWrMoMjQ4Wmp5PE0Ehp6UKkbMiR&#10;+VdOllquCCWYoVt6b+7eKVZXX4QP29B6ZVTWjPVST/qHSLG2pK9lpERZIyQsEgS0tdGravGWKoE8&#10;VudfqP4491ebVrdsdFNzJDGpKN+3h0PWwuj6B6ulr8tSCRqiGKqFFJThkopI2OlZChb94GzpY/4H&#10;2US7jAKgE16A257mzCSGKgFfi4E/s8ujLUux6ahSlNNTsq2bmRG1xghlAA02SMKospA+n49kk1wX&#10;B0E9EaTMTkAnpZ4XEpRSeSNRGyt6/EGvIb2v/ZCkm/4sb+y2V3IBJq3WmaoOMdDltmZom1OCyh7I&#10;TI1rL/tItY2/r7aZy+D0nYZH+r8uhxwdUjmBWcKGGo6Vu39Be1ubH6/X3uq4HVHqATSp6EilliJI&#10;U+plN1B06jawOq/I/r9fdwy8OkD6qcOk1lpUsY9UYYAloiTqH+KvawF/r9P8Pd1qM462mo1qv5+X&#10;SPlfQxW/rKFoyw544H9CwF/x/Xn3oltVQM9O1rTpoqmCQkaVZvXqaQOADpsdIVhpOr6ce7oFWleP&#10;59WVdRNei0fJrvHbfQfVe7Ow8/XwUz43E1jYLHTPUeXJZQwBcfTUyRfugSytZm5KXuQRce1NvDJd&#10;3lttUdrraZwGJqABXiDTpm6uLLa7eTdLyfRFCrEDiS9Dppg1zSo+3160dO3t+7h7f7C3DvncFVUV&#10;1fm8pVVUlVUSyvLTwzzFlpoGbS3iRCFtYWUfj3kjsmw2Gw2yxWcIRyO8r+I+dfXrEDeNyv8Aftyu&#10;Nz3KUvcuxpXgFqaADy+zpFUm3necSRRTSNbU7zKSh5/bRUXki3A+t/6+zR17gVPSUKzep6FfBbHz&#10;Er00MkMUIqUWdYpmXVMjNwBo9KLf6KeR+R7aabQDUg/4ejC3224kKlo6KfUdGE25sjEYWSjnOGfN&#10;5TxymOGo5pIGUhh+0fTFKpI083J+g9lVzcsVNDT5dDbbdrghKSaAzDPy6W1VhZayWRMzWwwSwjWl&#10;I0mikx+jT4xqjQiVlRgv6dS31X9l+tmNfXo5mDM1CaKBgDqBNHFBTajKYYHj8q+kKdOogq7rzJ4w&#10;SPrcke91r59JGQcT0ySyU0FLLX1Q0qqeWBSzDSbemSYrciVl9Wn8C/uwNK9JnUYYCo6DfK1zVbq0&#10;aKFlu7SLru8gF7qkhJt/QfTj3etQPn0nk4cMdJ+cQo/3FRJLLOi20oup2kk4C6UuAL+3KjiTnpM1&#10;B07YnArWVPmyuiCjpbSJTM5SQsSh8TRtpNhqFhcmxv7qXx1tIyx7sDodNt7EqM+Xy+ZopsVtainp&#10;6bH0yxssdRKzAqJZWJ+2p0jLE6r6rce0M0qgvVhq6XJFqKgJjoSN17uxVDV0mC2dQhqyMPTRRRQi&#10;OOOjNC86yecrq8bzuEZz9R9Pr7RRtPqDEkg9PzOsKlcauggzUzSVEBe8riWNWCszLJMWC+AaTazS&#10;nTb6k8+zi2SVtOmlT0G7u5pqP4R0JdJ11uebK4HZNZh5TmtyZSnklpYXCri8WrLdK6/7xnWUi110&#10;lPqb+xds+z319uNtZMnxMOgJzJzPa7Rs17uLyAeGDT9n+Hq//qbYtL17sfCbcp4o42pKOEVBjtZ5&#10;ygMjXAAPqPvNLYNrj2fbLazjGQor9vXLvnPf5uY9/v8AcpXJ1OaV9K46Er2c9BXr3v3Xuve/de69&#10;7917r3v3Xuve/de697917r3v3Xuve/de697917r3v3Xuve/de697917r3v3Xuve/de697917r3v3&#10;Xuve/de697917r3v3Xuve/de6//SFX30M65B9e9+691737r3Xvfuvde9+691737r3Xvfuvde9+69&#10;1737r3Xvfuvde9+691737r3Xvfuvde9+691737r3Xvfuvde9+691737jg8OtgkEEGhHTDuHCR5ii&#10;p4qeOlpqukl8qyeFQK1dTuaWscepopGe1/wD/h7innr2q2fm22ke2C225gHS4GCfRgPKv+HrIb2o&#10;+8JzP7fXcVtfyvebExAZGbuTy1IT5geXn0HldsSlxnW/YgxVPkZsxuKvwVU2JphBTfwappIQVlxM&#10;zCNJonVLGOwUleGtwcMuYOX7vYbyXb7xNM8ZIzitPSvXUzkvnHbubdnsd5sbhTbypUnzqc5Hljj0&#10;1/G/eNVtF8LgGRFppcrnXqjkpZ6yoNTUkrFUVBCj7CqWNyAt/wBN+fYc1IoKMvd0M5A8s7BX7aVx&#10;0qdx4+s23ufeWGndwmahjycc5XXNJHOfIVpJDIXnUxn0p+ofj20w41rnoxjcOqDHb0CnyAy9bS4f&#10;ak53AtFQ1W3a3DVnlFKtNKarRTxRNWtG60VSqX9cpCLIAGN/rUtUhRJk9PDV4TgRA0Nf9X+o9V/9&#10;8JmIN39c4zHVFNlaDZ+z8XT0eUpPHHBNLLPW1+Lr2ZZJEhnaiLRyANpDKCF9Sn2rR9DIGyOi6XVI&#10;GNOnztaCmPx4grMDm554dqbrod6ZelEixJWYfctQtBl6Wnaa80cUWTBMZtyos6+oH2YPcExqUOB/&#10;qPRWYdGvUMnoLOlMFlMPjOxdwVGG/iCYzMZfH9dRVlTTjHVNZl8W2SmqEpJ08ExxkFUXZAwRZeP6&#10;j2y0hjkViM1x+fV7aFnWQHgD/LqsXM6kzNRDXwq01e9alVoYxhKvyyMWDKWhEusn0rwL8X9mttKW&#10;pUHUeP29BfcYaSPUVJJ/n0j8TXDGPLQZBiKGWSSiqUY65EV3vHUWZCUWMm2sH/YezONzw1n59B5q&#10;K+lx2EdZ6uikiiyVNNGFmp3p56CZmjlgq6Xyj953UgxusZups1zx7eJJBVh3jI6TSw6WJFaH/B0m&#10;pzo0yr+tJvLZPoLMuptOqwv+QOOfb4p2k/DXpIxGa1z1zosqmJyRknElRRTuY66lsAr0My6ZVjUM&#10;VuVY8Hm4v9R7MDLoWpWq+ny6YOWGaDq5/wDkufNmD+Xz8wMDi9z5nKS/Hz5J5HF7XzlWHR8HQ1lT&#10;VtR4HPVaSMrUNZj6icxzkrfRzbj2GOctqhv9sF7HDrvLZaqABVkHxKB5nhx9OhryHfSWN8+2yTEW&#10;NyTQkiiTH4Ca8FPA08sefX0fXeCHw1NDMtTj66GGsoKqNhIs9JUxrLTyBlurB4yCCDz7iBGRkDJ8&#10;FP8AV+Y8+pct3NxFplH6qkhh8xxp8vn1JhqfqHNwR6WAFlP15Fvofp+fewTkDh1WSChBHl1hns63&#10;tf6m3AN/8COBYe3KVBB69GCp6T1fIFWzE/UaQD/UCw/2IHHvRYKMcOlka1YnoO86zkmVGIRImBS3&#10;1P4J5+urj2hlZiRp4dG1qqhXDDuPQG5uGR3eRbqTeyN/Ukm/+wv/ALY+0FwNXA+fR7EQigcek1S4&#10;R6mdLj0mxZWuTcG5Fvxe3193gSoB4L1qeRaHtPCn8+hcwmHiCDVHGSoUNdR6v6WuOQB7MgaAKPLo&#10;okcqSQ2D0uIKSKPxPHHd42UIANLKt/wPoTf24MtgdIZsqw1dCjiqOkkp11jVIw1Ek3AN9JJ/xF/Z&#10;vDpotRQ08uHQVu5JY30oewdSq3btFPT+GynUSDqUFZP7ScHgjV7WrJpKn8XTNtuE8Tg6iaevl0FW&#10;a6+oqgTiZDHLLyrxkARhSQy3UEhCx/2PtQt4wIDKNI/Lod7ZzhdW2ig8RAeB+zH29BFX7PqqGSdY&#10;SzKxTxtFdiirJrN/quhiLMp49vLuEbipOOh/YczRXUSmSPRIvGpw1R6+o6D7PYX7qHJx1UBD1rxx&#10;TyqCGaOIALpewI02/wAbe3vqIyi57R0eW28mJoGieqqajzyRnHReN17MkZ6hYamVmMTinkZdbQRE&#10;jVGHNiAdP0/x9syyQvkEUp0eW/MKdqmMAnz+f8+gNzGIzFFRPSeSRoQJj41UoNRtxqJ4u3PHthZI&#10;46KHx0cW+42skyz6R4gpxz/Lou+WxmSoqmeRknHmpGpmDl38itJq0yyXHplYXK2/A9op0GsyLLU+&#10;o6Pmv7WSJFYKwVtQFBg0pgdBvldv5auSaOaV4UqVZntecsUDBBKFt6Htbg+kfT8e0D0U0LVHTEm7&#10;W34Vz+Q6CnO7Ry1VdXp56iSIxxo0MLljToAkesEDQI7A6iWuB7orxk0MlAPPonfdbRC9KAkGufM8&#10;em7G9XZeurAZKaT7dAR4JrxBiwBOpUVmszfS44/2Ptm6vlhSqjV0Et03WDSxSQdD3gel6SNYxPAi&#10;ITHK1orGN9I/QpVWGi3Fvr/T2kNwZKucKwyD5fZ1Hl/vVwy+CsxMYrQfbxz/AMV0K8W2qTFxRLHG&#10;l4yxD6SuoDi7AWsbfUWA9pZn0LRACvrTog8Z5WaoIPUGqifgpYsLjQPUCo+v1ta1/qb39l8jVNaA&#10;HpXGCBkdd00DxsGCgjj82JDEm/N7G3H+HtMwGacenQ1aA8Ol1iXWPxuAbA2IuQGAsLEXADC/tKVW&#10;vHNetH06EzEV/jKchSi2vezW/ob24F7C3vwqK9NUJzTpe0mSURkswuLFVvz/ALDnm3upZSQpAr0z&#10;ItT1hqquOZxKQo5LszEWAA5AJFjwPfgwFaVp1QLoFPLpO1VYNYY2aMAhXcrZAef6Bl5H+x9uqa1O&#10;nqwXzPHpK7l3Fj8Fhq7NZGrhpqCkoqiaokqnSJRFCruGRXNjfRf83+vtTEjMwUVY+g6tRI1eSQ0U&#10;cetTL+Yv8uMz39vAbPwuSmpOvdrTVVNRRCQ6cpUAolRWzE/5zW0A0f2dP459zLydy6bU/vG9/tSB&#10;RaA6R5fn69QZz9zI25yx2FiStlHUH+ka5J/1Y6q8pseZJY4cfCKiRmt5ZDwAwOprEhTpJNuf8fck&#10;GWldPUXrbGoFKk9DNszY9dUlairkSNIWtLKbxKugFv23a6tp+r/Ww+nssurwoGqM9CXbtmMrKzCh&#10;Hr0ZnbOMxdLTRy1tea6OZQkcUcYjWE6rssLuokZja4BIBHsna5dyNC56G0O2xJGBLINI9KdTpcjR&#10;4YSphoC6zVEwraioaQyUwFyYogwsqyE8sov+B+fbTmQ+VD04VgiQrGc9dkTTgTimiXHRLHPTLJG/&#10;3b6l1Bi68vKwBIL/ANmw+nuyqFNK9I2auaVHSUy9b56pncQql2aKikZQgZGBWVwAFWIMf0/0Yk+7&#10;Afn0kkYkmpHSFzy5CvRHqJo3hjdUSGjcKqoIZFL08AsJ2VALlvyLe7Es1BTHp0lYLk16SDUMoYwR&#10;SiXSyFKqUGF1pBbyFopBZnZvrp/1vflqKg9NMvkD0pNsbXrMjXxx4mnlqqmSSNYJKaBpXaZ29SLC&#10;6G90PBPA9+aQKOPWktyzVC9GWxXXG39rQUOR7KkocxX1OR80W1qapFPXwmOyU9TkAQVKVJ9DRq2p&#10;LXPtK8nnTNejJFVKBgKjpOb17Aq8tVz4igpoKallqaeKlxOJ8n2irT3jo5JbWaSQR/V2+pB9sxxa&#10;3LEZ6vJMq4VRXpropDBTzUKLHPmMkDBU5KzMkcH6jFBKbeFYmjBLD6lf6e1qRA6cdFFyag16y7FX&#10;FQ7sxdRlaZMpgMDWyVeb8yK9K1XRt5aWCQtJG8jpVKBZSdVyCLX9iTa0SGdJWFaeXr0CN8eSS2nh&#10;hJDuKEjFAPn1Z78WdkZDsTdmd7o3dQJBPWVTU2HpzA0UcNDTWjjEaONR8mgMSfqfwPeR3tzsBuJm&#10;3u7jo34R1hN75c5/S28XLVjOS1KufWvr1Y8AAABwALAf0A9zb1icTUknj137917r3v3Xuve/de69&#10;7917r3v3Xuve/de697917r3v3Xuve/de697917r3v3Xuve/de697917r3v3Xuve/de697917r3v3&#10;Xuve/de697917r3v3Xuve/de6//TFX30M65B9e9+691737r3Xvfuvde9+691737r3Xvfuvde9+69&#10;1737r3Xvfuvde9+691737r3Xvfuvde9+691737r3Xvfuvde9+691737r3Xvfuvdd5Cmpszh8njat&#10;2hqngSfGV6eQS0lXRnyxhPFLET5lUpYmxvz7jT3F5Dsea9rndIFXckBKvTOAf29T57Ie8G5+3vMV&#10;lHd3MkmxSMFaOvaKkZzWlOgpmxFbs7eGTxnkjq6HL4PGVtI8ZD1VNLJEsdQ1W0AEccU7KSw0iRT/&#10;AGj7wc3vaLjabl7O6BDp5+v5jy66w8r8zWHMVkt/t7HwySCfnQEj5jp1yqY7LT7VinqqiDcUIq4I&#10;aWCsLyZl4l1RR2lJ8BjWzKHvqT+yB7D7llwBXobQqHrRx+zh0WDtSoqdry4LE5PGQZenrszkcdkl&#10;laOShpHy6NLStV0bRqk8HkYoGXxyKxut/aWEASNJwr0vNCoVsj/N59E83ZX7MpsruXY2DniwObnp&#10;8fXY2ujkqJ6Gnjx8UYfB4+prXlZ3qirJLJdNFxoZyLe1moUp5k9IMgsrGp6xbU2xnd2dWb06zSuh&#10;x1ZJHk4ozWvGXyOPykhqYaQ5B/PJFSwSxhrWJCBuefaqKQAMONekVxFqdTmnQXZDe2Ox9Vin2/FL&#10;Jh+u6bG7XAwsNfJT5atwFeINw5IMyNJUzZOimkRigBZQtuOPdGkqQ2aDp6NQo0jz6J78luuqrZnZ&#10;u96DSIqWiqaPdODdgUmrcPloo6ykijp2ICy08T2Y6gDbnk+zqxbx0kfGkU6Dm9WckMmtlpqFfy6K&#10;9kE0VsrTKtRTViRssqpq1xuoc3Z1Da424PH+HsyDFGPb2kdA2RdRILCvSh2+IcrMMHW2hnqUIxdf&#10;Kw0xMQQiTg8NTseDc+k+3EJNA3A8OnooxKPBYdx+E/P/AC9J+spp6KploK2m8NVSl0qEay2NxaRW&#10;teSNiQQy3BHtWkrcCBX59FF1bvFIUcUPSarVhaGOa7hRGYapGW5WRJLRzhzdyUjJBHP9fa+ORdCk&#10;tQ9FzArwU6v5dPmByEsdG23aqSB6aapWuw0tWWeCky0ZEtMGBsFgnnVbkEWvq/Hv1wZTCy2+kyHh&#10;XyrxNPPpft9wqSprqCK+QIqOBP2eVM1HX0Ev5EP8yrZXys+O+1/jTvzL12P+TnTOGqMZlsTmnJj3&#10;PtjFzGLFZTCVzyN9/wCCi0q6k+QW1EkHiFuYtql2bdZkSFnspqOHBqAfxBv4TXh61p1Nu0b1Hu0E&#10;N6GC3KppmSnAqaB0PmpBUEcRSv2X3q7KRe3106b/AJH0P+B/1/ZQGBVSv/FdCMrqr1kLtZtJJH1+&#10;nHH1t/j72WIFK9MtHVgPxdJ+pmE8WsMbKSBwNSsLgaj9Rz7bL1UnVw6UqhjIDDJ6RmQT0fqve5II&#10;/NwBz+Sf6e0jODWtKdGMJzToN6/DmecM2h4zMFA1FG9TC9za3A/P49sBq1OnPHo1SZdNDxHUvH4E&#10;oPIF+jkc2bSPwAeOLA+301Gg44/LpLPKHpnpa0dCkaoqk6VCnULANaxsS3Ib/e/axFNMnoud8t21&#10;PTp9vIkqFmW2oWspJIP0DNwSQPakDSanpMGBBFOlHj6p4JNCGyup1c2W5P4v9W49qg4FKU/wdF9z&#10;Asi1IyD0o48oq2WUjg2VXP1JuPTY8WuDf26HOeil7I5Kjr09fTyJcopIuHF7sSOVW/0Xj+vHt7xO&#10;3hx6ajtZkYUJHSXyFLjypmXSS4udJBFiLG+m3F7i35t7bZQQSV8+jWGe7U0Ymg6DTMYqjc/5pJdR&#10;kGoMo9Z5B0n8e0EsjqGZXp0fWW5zJQFjj7egcz+3sPOtpaazs5bUjWNxcNwoOlf8PofbBuJI+ElK&#10;9CRN5n0mj4p9nQV5jZO36uIwyxMQHUgKxQuOSLnnUP6/n239TdFgA1Qf9X5dXG/XEQMiy0/n0HWT&#10;6w22YyDS3YM0jgyHUysV5B4AsVuP9f3sSyq57j+3pOOZb5qn6j/V+3pIydS7b1SyilhXyPYj6m55&#10;Vg3OoKSbfke7CRj8j1VuabygQysTTpP1nU2DIdlp4ksDbn1MRfTq9KlrDjnj2xLG0pFHKkfZ0n/r&#10;FckkEVH2dQV2HhaFGcJGEUKNRVBdybkqCpKnjk8ce9LDo0tM+s06Ry7ncTVHr0yV1BSq7PT6ToWw&#10;OkWIUkD0gG7/AO1G3HtqVwMCnTFGapbj0G+S8xkT0IAzMTc3IF7A8nTYD8fn2Xyyt8I8ulMUaivS&#10;akb954wSw4NiqqefowIJBUkfT2kYsR21ofXpcqAqG67X0sApuSP6WAsb2t9Rzz7bYkYrU9VoDx6d&#10;qVypUXP1BPFl1Hi1v8PdDQ+XXq06WNBO4fWZFZQoGkEgAji4N+Qf6Ee9acmnp03Xh6dK2nrgUW92&#10;0nj1W9X+8G1vad1HmOtYyfL/AAdSmyiKGV30rbVqvextyCCCLn/Dj3QHyJ6qy8K8OmY1aNqn0qIA&#10;DJI0oARgqn9RP6Vubn2shKshZSdIwT8+mmBLcOqpf5lHfUm2ut63b2Cq42qK0fY1M8JszfcLxTKy&#10;kLpjUni30NvYy5V2/wCq3KEMoKqNR/L5fy6DnNu5/u/aJFQfquKfZ1rD1tJWZmokqqx0SHyM5QE6&#10;ipJJu5Fxqv8A159zpGViQUzjrH2VZLl2Z8CvTpHNgcbTj7MGorXOmOCFAyxtH9TJJY+pza1j/UD2&#10;y8pYtp49LoooIAGFGbpRYXJbpmkj++janpYo0FNA0bRwyh39Mo4AM+j8N9R7TOtSQ5HRxbTsRXRT&#10;/V/h6GXb9ZX5cJRpE8k5n0SPBF5Ci2KoBa8aOq8knkD2npGtaEBelxlmJUAnPSphp1xhnXIznIVk&#10;kgSOJOfG8ViiSEXWQKoP+JPvRePyPXir1qRXPWaqO5cgyTTLTYnCS05mhlrZBC80X4BC2KEm8aj6&#10;WH19tMQFHVkVj0mclipZ5migjilnZGZZ5B/k5RmRTpK3LgKoI/ryPdRJjHTbQ1OVz1wx20V/iNNS&#10;wRVGRylQ6JTUsUJaGRgpdlgjBLM9x9AL2Jv78ZQoJ1Z6p9I7EUFadCxt7pvHfwSv3fveopcHBT1D&#10;xQpW8RUB8n7cUNIXMtRVEgAgKwv7bF4qUBFSOnk28HUzAY6ecn2HtnYeOlm2zTY3b8b06u9dUpLU&#10;5bJyoojjNMpCjHSH9QUFePqPbRDTudMgp8unWlgtYixAx0VrPb6yeerKirjlqqnzzB5KmpaRnmd7&#10;6ijfRODzp9uvEyBBXPRYLgSB2UefThtCjyWSyEiUZWFhTs8k9ZUQRInhBZ2WWR1lJZT6VsCfoDz7&#10;URiigAUHTLtTpf0mWp8YJYaGrp6mWcVE9RW1USSU9JSgoDTwmZtIliZGbWRyQV59qokXUK9FtzKQ&#10;hA6WfUmEl7M3dj+vNsUmQnpZZ4qjN1slHaOWCKVJzNKzIrL455GsLeocn+gHfKOzy7zuNvaxoSNQ&#10;/Z6nqIvcXmW25Y2O73CeXSQpp61+X+rz6v8AtibRoNkbYxe3sfEsUVDTRxNp+ryBRrdieSWb+vvM&#10;rbLGPbrKC0jAAVR1zB5h3ibfN1u9wmcku5Ir6V6WPtf0Sde9+691737r3Xvfuvde9+691737r3Xv&#10;fuvde9+691737r3Xvfuvde9+691737r3Xvfuvde9+691737r3Xvfuvde9+691737r3Xvfuvde9+6&#10;91737r3Xvfuvdf/UFX30M65B9e9+691737r3Xvfuvde9+691737r3Xvfuvde9+691737r3Xvfuvd&#10;e9+691737r3Xvfuvde9+691737r3Xvfuvde9+691737r3XvfuvdeBsQf6G/vxyCOvAkEEHPTfuSm&#10;WpxyVONJhydE7vJJJHE/npZpEkni1tG7KsRTgcDn8e8c/df23kn2vc+YtvmH1EIL+HTBUces5vu7&#10;e+tvFvOw8ibxZERXP6aTav8ARKdtR5VpStfy6D+WbHV+bkmjAl3Hj8fNncaI41qI4loaciqbyAmJ&#10;JpISeCfoLAe8QHYsuo8fs66RW0pqyMKEcftB/wAHQY0+Ox3b+P3PtfISw0GVmpcTlcdWwqY56elx&#10;1Y0tRUTBhZpGQ3R2BHFgB7QpXW2r4fTo3eRCqUy9PWmeq+e+qHceC37SSV+Dp5du4KmShwuVoVpJ&#10;/up6SUM2TZ4i0ziaodTKj/oKKeB7VojuMZXpGzxq2n8R6WXW+Sx9PjkzE+Fyn8ay4KxIwlpoVSKU&#10;+YUlRIvhZXpDc6SHAb3dVKihGetEBsVHQWdhbW3RgM9hDhKGix+0aXL0mXK1MgiyS4nJM0eViqKK&#10;PW80uiQ+KW/6wDYX93Sig1YCvr59NOMhVXouPyQ21ujd225t61dJXCXZstVtLLyELUM+1JpzVbXy&#10;8rxM8ksDQS+FpH+jLb2Yba6xNIpqFauPt6L94jlntlc5ZBT50/1efRE3o5a6CFqSSNpgy0v24/U7&#10;XHjEcX1Mkh4A+pJ49n9Wbt1jFB/m6Ar2+ptSr1DiD0lYwq4vtq6CoFPNBPEyzQBiNSFCbxSA8kH6&#10;e2y2Tq4deRWUhjhgf2dLBKE7zlixjT+Lc9FBLFh5mMYTMRKA8WPqJHFxKdJWM/4j2pjZagaqMOHz&#10;6tcwm7XuNZQOPr0FddSNrrqCeCairKeQrNDMhEkNTA7LNGYj9TGQdRH1A9rY5BSgNPt6DM0bRsQ6&#10;5B6SrtLJTvGr6pKW7vFpYK8Z1L5EY/RUUG/9Dx7UBw+BhhnpI7AYHHoyvxg777K+P/dPXfdXVtfX&#10;UW8+vszjcnI9HVGmizW3YKqAZnHVjFlhqtdAXTS9wVPA49l28bW9/CYoggt3AD1wAK5Nf8B8uhHs&#10;W7yWNzBOinxEarehXg1a/LiOvp8fEf5Y9cfMvo7bHdPW+RhrGrqSOl3ViRpSpwOfghQ19LUQKxcK&#10;JblWtYj3CN1ZXu0XE9hdQFVSUiM6qhkOQQ3nXy9Op2sLu3uIlkialswBWuSK/hP+T1HRm48gkikB&#10;byKtxzf6/m39PbBuAR2ju6XvbH4iew9N8iRvYLpiEhJJayqWJ+hAv9Tz7prLdtQCf8nViGFK5oOm&#10;DJ0raGJdDosbKDcgGxAABNwPx7YkRm+Kn2dPQvRgCuemFqVOVcaSfpxbV/auP8ePdAWHlinSgyDi&#10;OHU2lofECSC2oXdgTyB+CPof979rYlpmvb/q8uk0klT8+nJIlLFQh08EX+nAH+xNvalcmh4dJyaC&#10;pOepdQoki0Rko4t6h9CPzY8aeP8AX9qGYOunz8um0qrFuPUeeaaNU8ZW4YawR9Vt9LkizH3VmYY6&#10;cjRGY6xjrFVzsVQI40IQ91JBFhwoOkgge6NIa/EenYo0zVc9RKqtlcEB3Gkl7qxvdBqsbXOk/Q/7&#10;z78ZpKDuNOvC2jPEdIdsrWwtKssxkjJdmjBuPy3Dk/Qkfk8f6/ts3LjNSf8AB0qe0gdYyiDX69IX&#10;I7mq2aVFAKq5sFPKEcAE8Owa/H159stcGjAk06WJt+ldSp0GeU3JUSSSROkigNe9mP0+p1gi7H+n&#10;vYPiCpP+TpmWEqfl0jps+5e0i2K6iDZjrAPBX0lyT+eOPd1NTQGnSWVSfLpjrcrVh2t4hG4GltRY&#10;2kX0galtcE/4W92ckmteHTSQKyn+IdNoysbRNHKL6murDnUy/wCHJCm/+Fz7b1gEE1609uwNRx6Z&#10;66vIUFSEuSFYnWCPwfqLEf4+23mFahcdbjhNTWtekhW5KxKWLITaRRaxvch7E2N/9a9/bElwaqtM&#10;U6dEIBBGc9IfJTqQ6qFB9RVgdLC17hl4/HHFz7ZaQnIGOnQvH16QVazMSPGTdbhb/Ujiwt+PaUtU&#10;gEdPqukVB6S7UsqTcHhLcBvyeTqJBBt+OfbemuKnp8N5UyesyxnglSVP1/1V+Pxbm9v9h9PddAI+&#10;XWiaefWWMkejkKpFjwTyxup4tY+2yoz1UkfF0+Uc3KEHQFPIP01A8XI/D290NM16p606d2rXSylg&#10;tgp06hcn8EEXHtplqSAO3rdK8eHXmqpZSIiyhAupiVuoIa9i/wDRgb+9gfC1BQHz6qVahAFeg27H&#10;3xDjsauKxtVqq6lJUk0jVqLKfTHo/FhwPrf2rQyLG8ryJpPlTj9nWxGVrWo6on/mGvVR7OwksrzS&#10;ebNymqlYG2sxsyAn8/qP1/4j2POQM39yxaraMfy6jTn8uLG3Hq/VOTMs4CSsUhD6pDqKkqDbm3+v&#10;e3uXdWmhOcU6iML4nZWgJr1ONHB40/g1O7yOLtVNdI0f8KXsTdR+fx7SSMXJ04XoyjjVKKtT0r8U&#10;KylYTZ7IyV8UcRdYKIu4UKhTwu6gqwRDe49XPHtmQlQTrrjo2iQHJrnoces8jOtE0Me3ZaKmMhLz&#10;6hEhgnuIjLKz+UT2/qeRbn2gZ60Gn06N7aHBFCD0IVRW47F1RrhTRL4WKM1SpJmdwFBEBJMZjQXD&#10;2sR+fbZc1J6WCJQBgE9R6HGUW5siKyaPI5ejmCl4IoJniTQULPDTFoqbxoCuklwgNyf6+9M7ACox&#10;1XwI2NQR0J+Swe1KGoh8+MSgpI6TXFTZGrEmSkq7IrN9jRLKDHpVSLPpjZT9bj3dXJANOkzxUY0J&#10;PTDuLe+NoKcjr7atDRZCJxIc9mSI5MfoUeV6Bg2vyO2nSVOtg1j+b6KPJgEAdNNKsQ+E1/Z0XPen&#10;amVyUr1M2ZOer4alXWnSmipMPR1UKorVEMERk+5qEFzc3DXv+PaiC1xnPRPfbo4rorj7P83QPwUu&#10;5t8ZyXM5Vqqopo5tLWWVaMSFCYz4g2iPxxr62AAHs2jS0iHbH3fb0RL9XdTBpWIQGtP9X+HoQv7t&#10;zUvh8iO8RIliMCBgw0g3ikUaEVD9TY/6/tIzKxYdG2hlAFO3p1Cu04pKFjjqRomWrq6gohkaQMoC&#10;wBEaaw4LXGm1x71QkDOemHrQgceubUWVzstLicHQTLrkip4o4KUeaRSUDtJGtmcaFvpBN78An2Y2&#10;VpPczRwQxFnY0AHEnok3S8ttvt5rq6mCxotSScYz59XjfEP49xdUbXjzuXpEi3Ll6cEkgmaOjkIm&#10;TzM48qyOTfSTx7y89uOThy9ty3d3HTcJhUg8VB8vt65s++Xud/XHeH2rbZSdot2pX+Nhg0p5enR0&#10;Pcm9Y/8AXvfuvde9+691737r3Xvfuvde9+691737r3Xvfuvde9+691737r3Xvfuvde9+691737r3&#10;Xvfuvde9+691737r3Xvfuvde9+691737r3Xvfuvde9+691737r3Xvfuvdf/VFX30M65B9e9+6917&#10;37r3Xvfuvde9+691737r3Xvfuvde9+691737r3Xvfuvde9+691737r3Xvfuvde9+691737r3Xvfu&#10;vde9+691737r3Xvfuvde9+691xZQ6SRn6SxyRH+hEiMhv/sG9pb21jvbO7s5VBjljZSD6MCOjDaL&#10;+ba9123crdys1vOkgI4gqwPQGIuQ29nqB8NULHC8E0NYksIWpCszxVCLOV06J4+An0IPvnTzLsr7&#10;Rut/t7x0EchAHyrgjrt1yRzDDzNy9tO8QyavFhQk1/FQVr869M2all2ZHJmNu456mnr/AC09HVxx&#10;qxwlU8gknxtYkILEupMiryCBaw9hPQVYjTkdDzxTQV8ugO7E29RSYNc1TYltwFqyoy1U60xDoZIy&#10;KvVCgfxQva3Isp5PtdaqEJL9MSyFq049FMwmTyG6qasyFNnq+lxOFqK2npcNKFENGYAy1CU4dVci&#10;BWVQbWt9Lge7SJG2pjx6tC8gpUZ6b9w4jO5Oiz2CDw4vK0OOps1RSZCeapzGYgrYzKYUpzI0UVHT&#10;oEkisblW+l7e05iGAMGvSzWKAk9B1tLLy0VRVYHLJ91i914Kr2XuOLISMlLUUVbH9xt7JXclmlpK&#10;wkow4VOPayIhQrMOqv3K6edD1XpUYTI7T3LlcfU+AZbb+cgrKQELLG0+Mr1npaoILJLGoQXB4Yez&#10;H6gaKqauegkbUxXDhhgNj59OXaWV/j2+s3lKyhoI5MtJBkKyTHQrSwtkJ4YXlYwqbxu78gDj3uJs&#10;sGNemr0B5iwXy/4vpKZmMx1sFRRTS07fb089LVJ6HjqVC3tpsysHF/8AYe1wIJHEYHRXNrR6p0pK&#10;jHYvexWuhqZ23XRQNTZbHw0hlkzlG9JJCuVpXuqnJU02kygEl1BP1+r0bVkyK06YurdLlNdaSjjT&#10;/V5fz49AEJMfjqqdo6Z6qWlaWFnq30xOikqGaFb3II9QPFwR7M4GAzpq1egrKmlxmq1/ydR6nJyu&#10;V+xkSnh1B0ipx4o4vUXKBF/UpJuASeD7dmGuJkr2EZAx1eF/CZZEpWvVxf8AJ1/mXbk+DnyIwGD3&#10;NPkcj092nV0m1954OnrP9x+PaslFPR7iihqZBDTVtLLINegBnTg3t7AXNnLr323pcRMfFtmMgWla&#10;rShUmta+fp1JPJHMEEN5+676fTbzONBPBXAqDny/MdfRewecw24sTjdwbcrqfKYTL4+lyOPr6aVZ&#10;4ZaariWeJTJEzAOqsLi9wfcPRuWw4IfP2/n8+psjbxFqTWpJ4Yp6j5Hp78uoDWouCG/FwRbkEfS/&#10;t3xKDI6qYs1HXGfRIAAACLlje+r+h54BF7Wv7t4vzz00Y6VJPUH7ZWAJHP0DGxsptwb8/Ue3Ix8j&#10;nppnIxXHUxKPTHezCwUKmni3JJW/IH+9+18aUALV6TNMC1K56xtE4IZXCgX4Kg3P1/V+occf09vi&#10;M+Tda1DNRXrxSw4B+lyBcAAf0/BsfdqEZHWweHUSYE6SW1Xtq4H9b3YEgiw4+vujkkgk16eQjNB0&#10;3O4dyoBVUaw030sOCRdhb/bf09tOKknp8CgFePTbUGwfRe5V9TOPrYaRpBtY2Uf7H3o108OnQKj0&#10;/wCK6Q+Ssistgz30vqN9ZYXNlupW1+PbeWAFMdLIFLBaUC9BzkrASMpEZHIIsL24N7W+p9tuoYt2&#10;5HRmoYKKZX59B3kQr+q9nYHWD/sdIFubt/h7ugGnFQT0inDBmByo6SFfC7t41QNIqa0C/qOjlhzY&#10;G/8Aj7uvmVHSBgKBq+fSbkZjEQY2uupTG39lfqDq4Fhf/Ye7kgqKfH6deAFVAb9nTC7gN6jyfqfq&#10;L6h6v6fQjj6e0b1B6f0UwOHTLW1KprP9km172BvyH0/64t/r+0rvSg68EPkekrNIzEcaueSAbsTy&#10;Re9wGP8AtvbJY1rXq2ipoOPScq2KmSYoE4JiDrr4B9TDmyED+v19sliwIrpFePW0FDQ8ek1ODI0j&#10;XAbQXV7cPfj0sL8W/H9fddVTXVjrTjTQeXTPMt9BVYz+STf+nqK/0aw597pwIPb1rSRWp6jsC4K/&#10;VQDpOr6W5Fh/rH3UnJB4de4ZHHrGAf0gci4t9CfyWsPrzb3ojhQmnXq8KnqZDL4ydermxCm4/wAO&#10;LDmxHttgTivVePA9dNVKAzByG5srgFuAGNv9Uf8AW9tlQTTz6dUE0qMdMWc3G2LpnRTqqKiB7eNd&#10;YdSLJp/1JB/PPv2rQdJHVhTFAcH9nQBZFKisqTUysXlclwRdBGyn1GMXIBZTYH3SUuzK5WhHVZZS&#10;Ma8dEL+YtBtnceExG3dwRzLQSZRGqain0+eFpQyLKjG6roZrm4I59yV7exBdwaedapppQGn+r/Y6&#10;ij3JluX2nw7RtMocd1K0/L59VndhfCremKxx3RsCaTfu3JyZTSUEbfxqjiCFy01FHfywIL+oG1/x&#10;7mae3jmUvZNq/oniPz6g+y3GaNmi3aHQAf7QfCfy4j8+ijyUWXxNS9JkKh8dBTTNDUY5o5Y62JtR&#10;Vy8bKrxMpGmzDi/siJYEqxo1cg9DSExlVdXrHTBBrX/J0vNobhxL5IUNFSyyyVzimp4WcKZqg28j&#10;s0v7MaArybD226PpPaacejG1uYfFEYPd0Nx3VgsUf4NDuKCbOTUFWxjxWiulhnpreaCRnQI8UNwu&#10;rkXvpPtIxBNFWrdH8c8SdhcB+hA2hWbZraaKoztFSZHyALV11fVywTU1Oi3qJZo1ilSpUD9GsC30&#10;9stUagOP5dPOVC6nJVeuW8fkHRSUEWL2DgcfJU0n+4yavpTFjpJKVm0JVqLwgwRRj1IFaRxaxJFv&#10;biwSygFhQdFTblANXgjUR0HFLuPLWqK+tyElDV0oWVVlpZKhQZwxRkmqnEso1tzYEMCL/wCDioF7&#10;QcdMNdSvUtQdJ7JZWGnSaqy+Vkr6yqeXwQs3iGqRw4lsZF0QnWdQUA/Qe1CJ8ukcsjAFSw6D+LPR&#10;Utd91FiaWsggmjkq3EI0MDdIwzFSzGNUNuWLafp7VDgRXouIUsCVBHQg0mTyWZkoQzQUmNUQSLBT&#10;06JHM6H9t5NOm8qqQgGoLzyL+/aTQZNelAcaq46UNfW1UdKtTW1UFPTSSSUtHj0EdHVRvFq8zyoF&#10;YmNgPoQgJ5F/bJXNT0+7gqAemLFbZzu9MrTUNNT1dUaiZIcbQ0QfXVyuCIjO0IcaImPKBiOeb+zT&#10;btvmvrmGztoy905wBk/s6Du9btZbTaT399OsVtGpJLGgAH+rh1c78avidR9ewUO698JDkd0vTwSQ&#10;UNg9Ni7rqVWXSFkmj1kc3t/sPeV/IPt1Fy+i3+5oj35AKinwY8/U/wCDrnb7y++1zzdLPsnLkrx7&#10;QCQ7jBkp/DkkL+eejzAAAAAAAWAHAAH0AH9Pcs9Yxk1yePXfv3Xuve/de697917r3v3Xuve/de69&#10;7917r3v3Xuve/de697917r3v3Xuve/de697917r3v3Xuve/de697917r3v3Xuve/de697917r3v3&#10;Xuve/de697917r3v3Xuve/de6//WFX30M65B9e9+691737r3Xvfuvde9+691737r3Xvfuvde9+69&#10;1737r3Xvfuvde9+691737r3Xvfuvde9+691737r3Xvfuvde9+691737r3Xvfuvde9+691737r3Qc&#10;72oKdftqxaerBjMtRUVNKzt9vHCDJI706/55GH6lHJHvF33y5ZWO7g3u2h7JFo9P4vXrob90bn17&#10;rbL7lXcLk+JAwMVf4fT1+zoBd5bjzm3MZHNtvTryC1NW2OrZ1Wmypqyqw1EDyC1BIifRzf6294xT&#10;qVY06zyhbWgDHphnyWT21NgaJMquDjylFT1Up9FdX0kldaSro6qJrxVFF5R6f6rf3tRgceqnDHpC&#10;5/d+yJ8hh4+wthVWApaqesoarsbrqCKPG5CmFOUwz53FSReFJ5IhNHKIhqJX+pv7qzONQp2jh/s9&#10;PKVNKcT0Gna2D2ztumrd/UdZNX4J0pttbQr8hK8UldDjsdxNK4WMLUmdV0xnVoCaT+PftRIqwz1Y&#10;KARTh0Asm3MH2dtWuosNX0WC7Lgwj1Zw2Slsu5oqesLUDbanQilx1fj1i9aOS0kUn0B9vKodRTB6&#10;q8hjOOHRR+wMLJlczTbnOMnoq+oNJt/LUMsaiWk3BRRiGpRwFCaZkXWGHpJvz7VooFPLotuDrbX+&#10;LoDN60ZjytXLdi6ga5IreK0VkCq7cX1CxPH+Ht4VViSOiqdanUCemOtjf7PG1Dq37lJwbmwMUuk/&#10;qBBFvr+T7WBwypnHSCRe0NxPTRTVNXj8hR5OgmNLUUksctNNEVvGwOpSNQ9Y1gagTa/P1t7dVgpr&#10;T7OkZDKa16ad+UFHlqip3bgqWOlXUp3LiaeNjHjchx5MlTeoqaHIEl2IFo5Cb2HsyhYsC6EY4jok&#10;3GIFjIigEny4dILEYLIZmupMdhqSfIZDIVMVLSY+jiaerqamoZI4oYYIlMkksrOFULe59qkIr0Uq&#10;tT1bz8cf5Ve59wmHefyGytX11Q4eOmzNLsihjWTdtZLG8dVRwZyMlV2/BWR2f1kzab8L7rctbQxS&#10;eMe9gR8x/q+X5dG227bc3s0RgqNDV1Hyz5ef+Q9bZ/wr+RuK63wOKwRNYuxnnh2y9HVVUtd/Bq7G&#10;RRwJUwVcnkLU/jALH8jg+4E5hsYVuZTahknVsVHaw4ketfn/AC6yW2qWb6WA3A1gKAzAd1TgEjga&#10;Dj59XQYzMUGXo6XI4+piq6Ksj80M8TgxtGy6lcG5tqB/P+29hgSEGjdHpjPlw8iM9TPMsgKgix4N&#10;vrcggn8i9vftQY06bMXy6nQyCU6fqFJW45Pp4AHAPIH/ACP2YW79yjj0WzxFeHT2kczKwJOgWZUI&#10;BKEngBvrYj/ivHs1QilOilseXWFaaM6tT+pTbTpJZibEEEWW3P49v1NOtGQgdRXp2DsVsiBb6eQT&#10;xzpLavp7sDwNaDpxZRTPHpnNJKDKJZiUkfUlkKuoNrrfm4P9bce2zEck8OlayrSqr1gqYtKhQxGn&#10;6C17rY3JNgbj+vurrQU6cjap4dNNZ/m0j06uR9f1BTbj9V7E/wCP+PupFARTPT0YqSa9IHLIrsQC&#10;ytwSv0YN9Obm/wCBb3XRgevRtBqVQDSnSBykRsdS3JUhrmx/xJHH09+ZaEY6MF4Y4dBzkoWDsU5N&#10;9X6eNKj6Ecfj6+9eGWNQOk0y0BJ49JKtX7qQqZPGQALgfQEXDX4tb34U0t59FzrTgOkzYBnSRvQG&#10;sHJvqBJ9Tfk6rcf4e60IFK9aA9ONOk9XoUikXSqh2JR19S8/TUf6j/eD7TSAHFadPKFwQat0jqzS&#10;Q17MUYgr/Zt+bH6fUXH+v7SMDWlOnBjpgqZoVvYN/ZvY/pew1Hi9ifof6e0zUJAoadaKk+fTJU3Y&#10;nm9w5IYHT+mxU3+txx71Tt86dap5dMc6NoPhJjAIBAS9l+mkn6XJ/wB49skajTy60dJ+LpoliINm&#10;Cqlv6WH05vzqvx7vTz8uteZz1BZQp59NrHj6H6Cw/wBcW/17+9fInHVC3HrC4I5NhZr8n+yPrYg/&#10;i9r+/GlMGvVa1PUOrqnukF1+nqbV+lPSzWNrE6D/ALc+6NnSoGD1dFJyOmqsrlg1Ks+pxp8YWwSK&#10;w+uk/rf+p/2Htt1GkjVQeVOngCM+XSVqaRqoNPOCQTblypuf9Ra5IF/02A9pHpr10NPt687UWgPS&#10;Kq4wBOqBgFJAve9l/P1NuPd2Y1Wgx0jNS9S2Oq3PmHU/w+lxxNlNRktS3YMzJFGbhv8AabH6ex9y&#10;O8zXNxQ0IH7egDzvGEtkFRoOTXrH8Xu0RS1dLSzSkKAkMKycIq3CvGQSdS8/n8e5ftHaFhmnyPUH&#10;XsavqFO37OjT98/A7rD5XYaTcO2vtdhdjw0DCmy+MpESjzlay6o0ydMmlXDMOX+o+vszlWKQg3MZ&#10;oeDDiP8AP0VxNcWet7aei/wHKn/oH8utb3vjpTvD457qyWx977XrsDLDPJHS7hgSf+GZWljc66ug&#10;yOjw/uAgsoOr8WPulxYy6NNaxH4WH+UeXSq03gzagi6LjzB/wg+Y/wBRp0G+2M9PjWFRWzRy1Gpx&#10;PVORLU/an606tqDszN6rm1r/AEHtD9IwFGGejmyurlHZ3cM3zJ6cMhubLZFh9xlJsfiX9dJSmR1l&#10;qFZvUSVdLILcE2X/AF/bItgkwZkGnrV5f39zWNp6RnyB/wBX8+lxtR46al+7p446GmpdU0lfKiPU&#10;zeQlpFjJV/HrYgqRa45/13XWgBCgfs6U2WpEWuadPVXuSsN6msqGjhhjl+ygNzK5VUa7BLqWaxJ4&#10;/ItYD2yEwa8c9GTTlWq3l0H9RlavNVRkTyS1AdTCJBZSrghAAVOolSo08Hgn6+3BFQCjZ6RSXRlb&#10;oQcFtGSmo/u8jLKfO0U0iRyGUvyWRWjfVpsp0cBbX93CaR1uOpB7uhNiq4Ku89HRoGpTHEIqZSvg&#10;mia6pAFYRea1vrc6iT79TVgDpRwFehJ6/wCsd3dpbnosfjKKWeaonjMwqY4HelRDYVLhgLJECdb/&#10;AFJ9nuw8t7hzFfRWVihLMcmnAeZPQU5w5y2fkzaLjeN5uFjgQcK5LUwoHEk/Lq6np7457G6ppKCr&#10;paBKzcUdMhqchUFp1hq3X99qNJSwgF2IGm3HvLnlLkHZuVo4pYoQ+46QGc0OfOnp1zP9zfezmb3C&#10;lntGlMGx6zpjXGoDhrPn9nRhvY76hbr3v3Xuve/de697917r3v3Xuve/de697917r3v3Xuve/de6&#10;97917r3v3Xuve/de697917r3v3Xuve/de697917r3v3Xuve/de697917r3v3Xuve/de697917r3v&#10;3Xuve/de697917r/1xV99DOuQfXvfuvde9+691737r3Xvfuvde9+691737r3Xvfuvde9+691737r&#10;3Xvfuvde9+691737r3Xvfuvde9+691737r3Xvfuvde9+691737r3Xvfuvde9+6902ZihGSxldRfu&#10;B6unamWSKTxSxrMdErRSf2WMbEewtzlsqb7sF9ZlKy6SV9ajqR/avm+fkznHa9zWQi2MgWQeqn/N&#10;0WztfqmozEOO2viah6TO4uSnNC8tTNMtXjkRWeOSaxKBfygB5594F71tE+3XksEykSBjx4ddjOVu&#10;abPfrC2vLaUGJ0Br8+kCaSDGbbyFRl4qaXcW08pSiGkqNdWftApiqS1YilEhqVX0BmFjaw9kNGjJ&#10;VuPQwZfFCMmR0g9oasU++q7LNNl+tpxSbhhwla4mlpahp7xUMKvdJvHUtJ9GLIrL9SPdXU6S3Fet&#10;JQNRsN0iu/duVuQwmGqPRR4/L08lXh9rYqkdsfTLmo0dcxFUTRiFqid2K60K6Xj4BB5oFZWBPDy6&#10;dIBBCmp6JWtBBh6zA48R5Kgn/hdRFQVziWKZcpGpSaGSRVild5ZPXqAt6tJtb2+oyBTPTUgxxx00&#10;Dd9dnJIcRu7EUlXQz1H8NylX4Y6DKx5qmHix2QXLQoXignYCN/IHYv8ApNufapCxFDx6LnFHoBjo&#10;tnYGLwdDAcji8jUSBKuuoMjhcjDKlbR10UjaJYZ4/wDJKuJjwSQhI5sfb2AQQTXz6RyjFQARXh0i&#10;s5jKbG43ARprkabG/eVETep6d6iXVocNqCxi2pSDz/T3YOcKB0xcW6LGjI1fXpC1qFEkX0N6b31+&#10;kHj6n6aTf8H6+1AagNePRTJGPIY65YPGboyG58DjdqYar3Dlc7Uw4Kn27RRS1L7gasfxJizRwKzy&#10;mUvZePzf8ezC3MhdNC1b06LLmiAlhReHW6T/AC9/5K21viDsvAfIvu2ho8z3JuKipM9gNs18KVtL&#10;1lBW0onhxqQzI0bZqLyWkqfUFtpQKASTF3RFZlX/AFf5v9R6IIjHLOY1B0kf6gPX7fy+3l8m62ko&#10;qjcdYqRfcZeSY5CRSsQkl8ZRJp2T/OSXA5+tvZJcTPM4UgUHDqQ9rjWKNDUYFB9g6BP4gbjbO/6Q&#10;tj1NcGyVBNQ7hpI2iBjjpJ4/BL9shJCrJYBm+t+fce84wTxlZguSOPp649epV5auo5LdI3PcG4V4&#10;k8P9jq4f489yZja1Cu3sp5K3CmcxwRVTXnpwDa2pmJun1WxAI+vsAgLJbaSqq4NcLTUTxqehe2u1&#10;PCsH/Ha+Y+XrjqwTEbkpK6GKqp6kTUk6qYHQ62QMNTJL+UZDcc8G3tNQqxUrnpUUWRA8Zqp4dK6l&#10;yKO6AG5PDkMGWwvyLfQi/wDX2+jlKHyr0gngLVxjpV0tW4UMbANwVb+0ouF9P9SSDc/j2bwy6l7v&#10;LojubetQOpAkSUm5YMOWiWwKE8ggj/W5/HHtYpoSK56LirLgio66Ku4CyfQNqCkW+nF+D6gD7dWo&#10;PHB9OqDBJU9cKxZFVEZgAygEWVvoQQQfqAfbtK0px6ciIJJp0yTpy1zcE8XFiBa1r/19sONJOels&#10;Z6TtUxGo2va349WkfgH3QUIPS+McBXHSKr1AV3fmb8g2sQTxz9bgj3riRQ9GMZrhfh6RGSiYEkm5&#10;IAAYhgRblT/TST72KaTmlOliuAM9IHKU86Qu6BSGa39Sp55/qLge/AlF8QHj027q58KhHQeVlJUI&#10;xdrOzN9FBK2+oDD8C3unCoFRXpK2nSVBwOktkFZ6htTHkESBV9LaVsmlhxYH6+02ojBH59VjACsK&#10;58ukzV30tEr8Ko08cXAFzpP5vf3WQ1BBIFOnABxp0i6vUGqFZgA513v9PRp+l73Ur7QS1Fa5bp2l&#10;dNB0zBF1EaQ2q5JuAbg2Lt/QmwP9efaVDgAjrxHDpreF2aVWhksDbTcE2/FiSQ1/qSPdhUDTXPl/&#10;q8+qEUrUdNc2leFd0X6MukNe3IJH191oak9NtwNB001X6dS2awJJt9bfUgXIvx/gfeqA0FOmzQYP&#10;TJKWZZGKqt1sQQFGm9+OeCbfjn3vOcdaoK16Z6mqMUbBFDhULXB/1RICMeD6h/r+6OacKHq6rU1P&#10;TVaSreMepi7JpkYlUjFv7StwRwAb2tb233EVpRulCgAHPXH7aQzD0lwW/cLM1jx+kDV6QxAN/wCn&#10;tNIxFajPWzQDhjqVWQiKKQglieRq0rpFvpf6sP8AA+0+fM1PSV86qcOgqy8qRtIxuAUOlFFg1z6m&#10;KludIJtxf3QlqgFq9Nr3MATU9Va/NkSfw3F1LDXqyrwM34hVYRKAoAIuytwf68e5J5GYCeREHc1P&#10;5cfy6j7nlStuZHUsi/6sfZ0T/rDcGQxWTp6hWZIkkDCxGoXYAn62vb6+5g8MyKpX4R59Qq8gLE0I&#10;U8Or+fizvtsvj8fGJklqAka2LBmAsoMgsfpb2pt5FmR7dpMj/D0huY2Uq5FFP+XqxTe3x36t+Rew&#10;KzZHY+2MXnqCupWWOprKdfv6KaRCPvMfWKonhmjY8AN9R7URtNCaEnH+r7OilxGWBI7ga/LrUV/m&#10;B/yxN+fEXcOU3Zhocpujp+Spmq8fkIaaomqqdPJeOiqhFHIVWK9hIRaw59uFg+p6UPpTo0tZtQo5&#10;FR+3qv7Zm1qH+Gf303QKmWI3fCYqrjWY1kUraFd4UKIKaEfQNYG30PtBNISBQZ49CWysUYeLNw8h&#10;/q/l0p8hk4KLzyGeKfUsbjHoFpoYgVAgkLxG3jVQAEtwfr7TM3nTpYUWPHSWGNzu5D5IojFTyMsc&#10;MURUVNR6+Y40uWN+De17c/610Gr4jjpJMkko7B/s9CFRYHHbQ8LZGeGbKSoJYoFBaOjIKqVlLHlo&#10;21aibnmw9qaKFOa9JUQo5B+Lrt89V5atix2ApWkqpbp51ASmhuzEyAgaVUXAGq5B+ntOT6GvS1SB&#10;wHd0JGw8JmcnuLDbL2/Sz5TeGVr4UWmMeunpVkkAnrJ2GpQU+oY88ezPZdqut63O222zQtcyEYHp&#10;6n0UevQf5r5msuV9kvN5v5QlrCpJJNM+Q+0+Q4nq/HoXo+h6iwP+Vypkdz5FEkydcUXTTsyhnpKQ&#10;21LArk/6595l8ncn2fKlkESjXrjvb/IPl1y691PdPdPcbdNTyMu0RMfDSvHPxEep6MB7GXUTde9+&#10;691737r3Xvfuvde9+691737r3Xvfuvde9+691737r3Xvfuvde9+691737r3Xvfuvde9+691737r3&#10;Xvfuvde9+691737r3Xvfuvde9+691737r3Xvfuvde9+691737r3Xvfuvde9+691//9AVffQzrkH1&#10;737r3Xvfuvde9+691737r3Xvfuvde9+691737r3Xvfuvde9+691737r3Xvfuvde9+691737r3Xvf&#10;uvde9+691737r3Xvfuvde9+691737r3Xvfuvde9+62CVIIOR0mcxiZK7zPAao5SSpWTENSyMlWtQ&#10;sZEgWVmCLGV+v9f6e8bvdflRFkN9FF+m+ajyPWef3cPcovbJst3ONaADPp8q9AzvymyHXciZHI4y&#10;gq4M7jkgWmrIC0eSklkXzxtRCFWqHp6g3mkUEkWt7xo3SwubVqsoKE9Z87LutpuUB+mcdhz0WzrG&#10;nq90Vu79gZn7emhz4yNViqytnkix1EmNDt4KSee3g1h1W7cSfp4bn2Xxipz0azYKEH7ehm7F27U1&#10;XTPWWX8lIP4XBX9f1b0iw0sdFW0FfMKIKj/uQ4yQzwkyN6vUPqOfd5yEWMsePTkC+M7qgoQB/q9O&#10;q6d2baylVjtvxSH7iTbO+M3hJa96iQyZH+JrHl5ZZdEyTJ9vpaMAqy6RZVAsWpkAEEdNPUmhGfTo&#10;vG5KeGhrMjRVM/2jpM1PJFKXl9UZDxRuGKF5ACNJYlx+Le34jUkHJ6SzIfXoGN6vjK7b1ZT5GOSl&#10;loq6mr0yFMqFZRGul4JXUSSU8s49NiB9b8e3naiEkjpFQU7v29BfuTLxZAUlbDH4IJKWCnp445Fl&#10;XxRR6BCXRdcjKf1kksCf9h7bQ6mUqcdM3DgqO2mOg9nPnlaJgylCoKm8YiLKbMb3V1A+nHI4Ht8O&#10;agEceixxxI63M/8AhNj/ACxsdl1rPnR3NtyDIwYuSXF9MYTK0yy0tRV6DFkt0vDUAgSJYx0xYEcl&#10;h7PLdQiLT4yKn/IPz8+gdvV3R/AQ/b/l/wBX29bFfyxzqCCSkpm8caxyJ4wQvhRBYxMi3tp/H+Hu&#10;88lIq1z59Jtoi1zLUZ61lflRk/uKuthWq0KKgoyAtqZXB0WH0YKbXv8AQey+1jMshDLg9SLqFtbh&#10;qV7a9B58F6eWbv8ArcNVSGnrsttGrpmp4mVTVLTsZIZWAuG0qeObN7DfPcJjsEYCitwPH9nQx5Iv&#10;FlF0HatKH+fVwO3NvT4etlhnU6fM0g/bKquohbqACB7hiETCrNJivn1KTzLIor6dGd2fma3EIYo5&#10;GaGcAmM6ig/CkfWzX9qn7vxkDpHDLJbs5jFVPFTw6HnC7n9URZlUFlBsbC4X6j/Yj/Wv7oEAxr1f&#10;l0bh4rhagUNOhYx2VWfRIsgeN15HLaeeBr/IUfX26rtGygHt6LLm2IJBGD0qoKtfxZ1Kgal/tC3P&#10;1P1J/wBt7NY5g4qT3dEU0GenOO7AXYKSvH5sPqAf9q9rEk9T0geMgmg6jSRi0jyOCb2jWxBt/Ue3&#10;w4an+fHW1Ygii9Nsiag344PP1/HPP9femUNUnh0qQ0IoOk7VxjS4+j39BFz6vqLfg/T2n1DSel8b&#10;fs6S9ZTSMNTorag4MnIUNzqsLXJt/vI961KK0JA6Uh0Vq1PSRrqeOzaBe+oKSAebfWx/1XA/w93N&#10;BSnmM9K4pJCO6lekFkqf9sppPpuWvY+q9ubfj22T+BR29PHSz6qZpnpDZGGzlb21L+B+Rf8Awv8A&#10;4e2yBrFGz8+kzDTj8PSJylEYgXjsbAk6vrexPFuNP+P4HvR1DqiEVofLoOKkF/XoKyRk2K6tIP0Y&#10;gc6rgfn2mKk1DHPSulDjpM1cBGqRjpQm1wNTKCOf0+s6rn2mlXGf5der8s9MinSAp0qRe1iLsp0g&#10;Fr2Nxb/efaUDGWNevEnyHWGoLLIrfltIZh9LW+puD9f9593C06bNTXPTDVwqSf8AUszaXU3N/wA6&#10;g1uP6/090OkcAOmmFADXHSfqZPGBexPIC3NwfwSvOr/D8ke6+mcdVIJJ6SOXrViRiQkjEccH1New&#10;Vm0kXBP0490L1HaOnY0DGp4dQaSjq6wJU1RdBw0SkMTLpH9tdRVTpNgpHHttqitPTgene0YA6doq&#10;ECQREBA683IYC17gHUF1WBNuL3v7TNJVuHXiaDrOKZYw3pAALWAAtpJuC9/1EHn829sMRwIoem2a&#10;lM9MuX/zbaSdSrpYWsbfUWH5vf8A23tomtMdNkgknoHc0CuryX+p1A6uPqeL/W4/1x71UGtT3dep&#10;U/l1WD80m17TiqySEp8wEcKLKzyxjQr35Lsn0twD7kfkRtN4rgKSBksaUB9PM/l0AOeZUFiZJa9u&#10;MCv7f9nqvXaWXVqmOOQSxxq5U2BZJIx9P3Pw5/tf09zICoEbAnRXj5f5qdQU7HW0IlGqlQDTVn1H&#10;VpvxA7KhwO4aDH10kqLPOn2kjSi7xsy2KgFgF/Fjz7vQ+LHLEAtTnpwxGSJhMxEi/wCrPWzh1G5y&#10;GNxswsfvo4WRQ1xLrVbEkEiID/eT7M2OoAV7ug1JUMyjyP8Aqz0YXefU+y+y9oZPZW+8HT5/C5Wh&#10;enqKSthWo8JlRkDqpVw6qG+l/bOTUnj02kjxsrqcg9aPP80z4M5X4odpVWSxUUk3XeeqJp9vSU0b&#10;RUtDDK+o49Y1CpE0dxYcED6D6+0EsenV0OduvvqYU1Hu4fy6qZil80iSVCI0YA1Kwuyob21KReSZ&#10;hx/T2lB7xgkcel7MCAfQ9LSlz0tKaN8QlRT1wZjEJUVhbQ6FG4IARnVgR9SAPwfb9WWhAx1XWDwG&#10;eoFTiqh6pajPZN4hOZS07OXni/zrhGgH0u1hf6cXt7vknPSd1AJYnp9wk+az+RoNo9aYipyeWysj&#10;QRJRwNJWVT2CCU6V1QwEqDc2sL+zDbtrvd1uY7Owt2kuGwAB/h6Kt33qx2ezlvtwuUhsoxVnYgKA&#10;Pmf9VerwPhR8QD0njF35vwvV9l5qiSOemmlFRFg4iSxRZDqElU+rkj9I495Ze3PIUHKlp9ZdKG3q&#10;VAGJzoH8Kn/D1zk98/eSXn28/cO0PTly3kJD8DO3AMw4UHBfl1YR7k3rHXr3v3Xuve/de697917r&#10;3v3Xuve/de697917r3v3Xuve/de697917r3v3Xuve/de697917r3v3Xuve/de697917r3v3Xuve/&#10;de697917r3v3Xuve/de697917r3v3Xuve/de697917r3v3Xuve/de6//0RV99DOuQfXvfuvde9+6&#10;91737r3Xvfuvde9+691737r3Xvfuvde9+691737r3Xvfuvde9+691737r3Xvfuvde9+691737r3X&#10;vfuvde9+691737r3Xvfuvde9+691737r3UqjqHpaqnnSweGZJFJ+osfUAeLal49lG97XFu1hNayK&#10;KkY+3oUco8x3HLO82u4RMfDDDUPl0yfIiixjbL2TuaE0ssdHuGQQ4qsWKqZKaf8AcydPQJWl43nq&#10;VVjGDcKwvf3hbzztF3td/LDKlFVvTiOurXtBzXab3tkVxauCzKNR+0Yr6f5eiJVdTh8nuDJwbaxO&#10;TnrKemyGSMNMqwrQ4+P96laZVRZY6mFA4Ks7LwNJsbe427TISnU+RspSrHqHg994/sj4+9wxS5er&#10;St2PmKaaakvUxzT4mqWkjir6WBNISo/imPjWUiy3YgBRY+yS9QzyIzMRpOAOHR1t0gi8RdI7hx4+&#10;XRU8pTncw7KgooYqXG5mo2tvLBzwa6GooczS0MSZmHGTLIYpxPHpGr08agBfn2/CzsTX4a9JZ0UE&#10;AH7Oirdq1qSVOXzHmaapnTEzvEU8RkWeBIWSQSkySypKGYkhS31v7MYmOar0WXAAQmuajHRc2yNR&#10;QV+TigqTDTZGkWGWnaXXSrIg9RkV1kIRmIv/AE/r7cGoOaefkekbAVpwUjpMztjVxyJUYyEVQeVG&#10;kp2dEH1YzRWYIAbc2AN/aiMduVAbpFMFCk0z0df+Xf8ADPK/Of5F7Y6kwG2cm+Mpzjs3uLcH7klF&#10;Q4WCsjWtpchIB4y1RHcRgHUCSfp7WwRq7L24Hn8+iW9uo7a3eRsNTHX1DOrOp9q/Hrp3Z3U+x6Om&#10;xuE2ZtyloIaeCNIoahKWlRZNaxqCkwcGznk/n2bAAUWuOo7kkM0rzPxJ6ri+RuSOXTcFYHfTEWhQ&#10;i2tZLkMjfQMD/X8/7z7RXsgCFfn0I9kjHiR44nrW/wDkzUwYrO17VBBElQ1i68JFpJcAMR+q/Ht7&#10;aAoLMTVh0K9z1+CI0U8MU9fL/D0jvhNlxUfLLY1XTzwyRNhcjTq8ZGh4n0rolUco6k8A8eyHn6aO&#10;bakVX71bPQq9vrO6tGvTcJRZFqBxp1sZ1mFiZvOlOC19V/pyxP5/HJ9wsQrHh1JauVemrt6yUsDw&#10;kkKAAwstz+F9XA5K3H09pWNG9B0oTNR0sqLX40YghCBdQeAeRfjlSOfd9QBqB0rjrUaWP+rz6XGH&#10;zstDJGj6mp1IAIJOgNwCAOfrxb+h970hyChpXy6XBwyFJlBXyPp0L+KzUVSq+Jg1hf6j0qeRwPr/&#10;AI+7o7IcnFei26taCtajpVrUCRVIkKW0AEMR9PpYj6A+zFXNAdWOiho6H4c9ZJ6y15SRfTpYgE3T&#10;6Gw5H1/Pt4TgZrjptYc6VHWBpRKg/oV4A4JFrj6C9xf3fxQ/mK9eCFW/PprqV9JH9Be5sSABzb6X&#10;J/H+PvxYfn0+gOOk5VmSUPHyEszqq+kIZOSxuB/Tk/S/vxIUY49P07hjHSHrS93sV0gmwAb1rwAR&#10;qsQSfe9VejBBVa0zTpIVqf4k6rFj9Cv+H4N7f6/vzaqDux1YNmp9OkfkVRmawCjRYjSCG5PqB4Yk&#10;+6Nhq+XTR+HBr0hctr8a6VupY6hpvpsLcseQpv7pkVFeqAZPr0iKykBDKQpH6r2AW5/UygMW4H+3&#10;I96cDPrTpwOQBU9JSqoVXUkdgGJZC4P5J0sQfqAfyPx7SuuCBx68XOKjpI1tC8czRkyFgqsAospU&#10;MzFhJe7WI+luPaNhStcN59PK4FDjprqXsRoZAVJJOoMoC39AY2LMw+nFwfdfl59UNSOkxUT+ZXkR&#10;tKI2oE6f3OfWND6CAGPJH+w91JyRWnTJqOP7Okdk6owNI8rFlL6VUAlQG/tALckG9uBf20TxJjJ/&#10;b06oBHTZR4morpvuatAKYFJYYwLPZCTqCNpPLAC31v79hR3AhT1fUoAUDPTy4CMF8aogDIqc6jyA&#10;NYHJIP5+vP8Ah7ZkdeAGOvZANT1KjjduV0lxpRxawQhTpY3tqJPFjYj2lOSdK46oWxQ9dullDhW0&#10;vqKq5bj/AFVjY8ar/X201acemJDQ8ekZmyUuVQXYaddtViL8kfger/b+2mWhqB3U6qrZJHHoGtwM&#10;yJKCwb8nV9STwPzdQD9Px78aApUZ6eQmtCvVeXyuxgynWu4S1OzPj4xWRoLiWWWlle5C21aWU/X6&#10;G3sdcomMblamQUA4EcfsHQd5xtVl2Wc1HiEg/LTTh+3qnjC52UzRxSTs0QBZY1JWRGBGk6xZf224&#10;IA59z5NaJdwJDEzCNjWoPn5fLrFqa7NvO5MKLmhoM/t416Nd11u6tpZcdVwVjxS0U0cyToy61aNw&#10;SF+jCMgfQ/X3e929nVKM7OgFKGgBHr5E9KLfcUL6UYhCM6hWv5/5utwv4N7xh3v1TtfJqCayOjgg&#10;ld7q0roo1TqASLE/4e3k8UIviIAaevRXegfUPprorjqygLemjkDKz+Pxta4a3B1fW6kn8+9UpXpM&#10;Oq1f5q3x/pO9/idvaGLFx1W4Nr4yfOYpgiy10c1FEzyNG9jIx8Qb0g8j/W9p6AOMVHD9vRhZ3LQy&#10;MKnSc0+Yz/q/Z188jLVuToq+qxAhLVdNVz00kbgiUSxuYyAR+kKV/P8AT2iMZDOi0LA9CI3ZljV1&#10;OCP5+fWShlzcssMMLVb1c0ojjo0BFe8quo8UMZJLgazwPr7cjWRmRFiYyE8KVJ+zrX1LLrdpAFGS&#10;fTo9nVXwW787myFBkczRVmx9ruYZps1uNTBUyQzJqMlDjiBNUSeFhoJAUX59yxyx7V8xb0YZr6L6&#10;Pb2NSX+PT/RX1Pz6g/n37wXI/KJntYb394bqop4UJqA3oz8FHr59XXdAfFjrP4+4mCLb9EMzuYwi&#10;Ov3flYIXy9UxH7qwsAftYHbnSpufz7yO5a5O2TlWDwttg1TH4pHoXb8/IfIdYJ+4nuzzV7jXrybn&#10;dGLawey3QkRqK4r/ABH5noyvsU9Rh1737r3Xvfuvde9+691737r3Xvfuvde9+691737r3Xvfuvde&#10;9+691737r3Xvfuvde9+691737r3Xvfuvde9+691737r3Xvfuvde9+691737r3Xvfuvde9+691737&#10;r3Xvfuvde9+691737r3Xvfuvde9+691//9IVffQzrkH1737r3Xvfuvde9+691737r3Xvfuvde9+6&#10;91737r3Xvfuvde9+691737r3Xvfuvde9+691737r3Xvfuvde9+691737r3Xvfuvde9+691737r3X&#10;vfuvde9+691737r3SW33isZuLEU/8bNeKfb1LkaujaijeaYTyRXCLGjK2kkcaeb+42555Utt4tJ5&#10;GWh0k1Azw6yO9kvcu65X3CG2aX9N3VaE4pWn7adVv94ZOHr+nxWW21lZMRk9ylKKqMJnevrKZaeX&#10;mrEkglhjYCz3sEJ/P094R73t1xtl41vIKSeXz66q8ub1ZbxtsF1bsHRvMf7H869F/wDj3vuCXd+9&#10;MFKlHj8N2JtLP7WyH3Ewgpp8lR+LI0Mpl9JiqXmp2a/0H0AJPsmaMuA7KK9CK3mAkop6TlLnKrF4&#10;SqwColPNt6qmoMi/mWN6jHtHW0sFmfyNLaqjjFwL+PUV9+RBQgDz6flLFwaeXRduwKufPUcNfURw&#10;xV9Ri6GOeKFSPJ9mZYRUUQZSJEQRaW1G4HNvb4BXAPSKVNVajorLu1TmK2G0kk4pGZFJBlGkLcFg&#10;ApQD6i1z7WLHqJ11rTojeQ+JoUeXQh9Z9Ub37v3rtTrbr7EVWf3RuzIU2Ix2Oo4JJnd6mVUmaURK&#10;zJTwJd3fgBR7fii8TtQVHn0xdSpFCZJGoAOvpcfyff5Ze0PgH0bi4K/HQVPbm8MfDld5Z10VpoJp&#10;4o2XHU8rAvFT0w9IW/49m8MSxIAF4dRnud+15OaN+kOHVgXaG5VocPkasWWaZp6ZQPSfFFdGcc8c&#10;2/1/bxIFfQDpHEtWCj16q27VBrKP7Z1ZmyH3NZUspJvEilYLi55LG4P+Hsn3B2pRDTzp59DHZ1SO&#10;QFgNIoAetZ7+ZpVV+zKFchStF93J4lnpr2kZJpZUEy3sWMYi5/pf3SxuXwuoivQ2nCLb1AB+fr0B&#10;H8q/JT7m+RWMy0c7yR0NK3nppQQaYMqgspb+w0n5HsLc6XFLJUOaniOH+rHQ45NtzNHcy6jhaCv8&#10;+tvmkxxq6CCVQLut3YA2Vh9FIPPqte/uORWSMetOhA3ZKTqwDwp0yT0jUrG6BVvwQCxB5vY/0I9p&#10;WUA0alelUeTq9enekRSVQGw08/0Nv+R+2zWhznpcho2T1O0sOVUkpwVHAYfixNueL+7KfiFPLpQp&#10;p5dKDHZCopWDIWP40m9he1+Rx9D9OfdUfOkg5/1Z6fww7uHQhYrciyrHGXCsfTZzcswIFwBzcX/P&#10;tVQrgN0intlcllHSsir/ACEorc6rMt+G4+gW4JJ92WRhx6L2gAzTA65wz6ZGUni40gjhAOCq2Njc&#10;e3Y3o+eqPH21pnrnPJEzFfULj0/Qsbfq5F/oD9Le1BfzxXpoIRny6TNesrKyRgckIQSpLD6kAix0&#10;gEfn8+7hiSBpNPX59KY9IYFmz0j69gBpYm5BAI+n0GkG9wOT/sfbwHl59LOHSErptDW1kAkgjgH0&#10;i9hz/sPesDBGeqnjWvSYyH7lnW2kL6SbAixsbA/8T7oSCdJrg9NkEGnSZnjV78cfkHm5BsTb/G/u&#10;rUqCD1Vic/PpM1dMkas9h+bXAuAbDgXvzfn3tzXj02G4CvSGycBYsQQgAuLtpOkf2wCQyklvx7Sk&#10;DuAbPT6kEDHn0iauORW8jsxd/o7E+kqObAckg/7H+ntJIM0PToIwOkjVoPI1rDyFmsQQXt/bDfT6&#10;/k8/T21wJAGOtkcPXpM1TzJG7MgdS2ghVCg3/Ean8j6n839tMxpg1FeqUz5jHTDFjWqZS9RyRwqX&#10;0hVvYEBQSHP+sL+2SygVCnV5GvWyRwUY6fpIlCxx6ViMKIIW1+qQKDbyFDZgpb8+2i5LHU1W68Dp&#10;Vlpn5dM8qgvHJx6SeVFkDXClSW5fUBxfm/thgC1SR+XW61B9OsqR6rqRpWS7FtWlSpH1YgXV+Dwf&#10;oLe9cSak9NOx4dSfDoiKKWLEG97mwFhyTfTcD/Y+7AD+LpqpY0pUdIPNRK0csgP+w5XSR+PxYm3t&#10;onUWpw6eRNRAHQIbnbQsi6dQCMXjFg1jexueCRf/AGPvbINICkV+Z6WwQlivkOibdrUy5HBblpJZ&#10;Gf7nB5CmTQNUglandoTd/rrkW1hyACfZxtNw6PA0LHXrAr6Z8vsp0n3ixF1ZzRsdI0nFOOMU/wAP&#10;WvrVGoxmRqKKZixo6+oRrDS4ZZ2svHJFx9P8PeU+2Is9jA4NWMYyDxI4nrDbe7aSO/mWdKESmnka&#10;f5eh+6/3GPCrlwCX0A6dXP4Uj9JNv9gPdRMrReCTWhPVLW1SJZWqany62fv5SXdVPV4ao2ZkKlVq&#10;KOQPShp9TSR34QAmy/6w9s6iCqaTT0PDPz6cv7dVijm00LdbEFBXx1NJH4pFGtVLErwqjTfj9Vz9&#10;R/r+9kUND0TEde3ZhYNy7by2IqEjnpMpjqnHPFKgK+KeB4yLn+ydXN/r7YxqoeFenj20ceVOtLvu&#10;P+VLiqDv7fMuay1RiNr1mZrMlQU9BEqyVFPVzSS+FWYWRYy/uaOTPbWy5jtk3G6nKwkUIXj+316x&#10;99yPfa45HvJdpsLESXfEasCh+fHHQxdb/B74/da5PGZ3H7XlzWcxagwV+fqjXqJxyJxSsghDq3I+&#10;tj7mzY+QeVtgZJbTbFe7Uf2kne3GtRXAP5dYx8ze+3uLzPbT2M+7i3sJMFIVCHT/AAlviI/Z0bwA&#10;ABQAFUBVUABVUCwCgcAAexj1DpySScnrv37r3Xvfuvde9+691737r3Xvfuvde9+691737r3Xvfuv&#10;de9+691737r3Xvfuvde9+691737r3Xvfuvde9+691737r3Xvfuvde9+691737r3Xvfuvde9+6917&#10;37r3Xvfuvde9+691737r3Xvfuvde9+691737r3Xvfuvdf//TFX30M65B9e9+691737r3Xvfuvde9&#10;+691737r3Xvfuvde9+691737r3Xvfuvde9+691737r3Xvfuvde9+691737r3Xvfuvde9+691737r&#10;3Xvfuvde9+691737r3Xvfuvde9+691hqFeSCWJDbyKVYHkEH8Efn23NEs0bRtwI6U2dw1rcRzKcq&#10;a9V9/JXp3L7yiZcdiwk8LyTxZGLU8xvGyCFFUFjdmvpFlP5947+4Ht9JezNd28IMo4YP+TrOr2V9&#10;6ILC1j229udKcDqOOicbY6d3Fs/cmFrcvAGw8OTRK95AEpzVxtI0kvKh0JgU+r8uqj6H3BO5cqbj&#10;bVWa2ZVHWZGz887XdpE8FwH1elD0lM/S0lDvrc9MKa1BuQ0lAzxK832dLSmXy5L9w+SClNUkbtLe&#10;yk2+l/YVktHiZogCXHp6cOpCtL+O5QOKfmafs6AHctVSUdTNj5a2CM00z0rMI/S0k5cJBCSSojlk&#10;sFe9iDcfX2jk1xsoY0yP8PRg7Raa1H5dF723tnO7w7PjwWDwtbX5jO5CDG0OKoIppat6ipeOngEE&#10;EakskjML2uOfZrAJpiqqvccf7PQNuJILa6eaV9MIPn8/Tr6Jf8kn+Tdtb4ebCxfenceJocx3zvHD&#10;rW0FFPCk52Fi8mvnhpo0mVjDl5Kd18pHK3tx7No41iURIKep9T5/l1H+9btJdzOiYjBPnXHl+fr1&#10;sHVrNSU5WLQ0kcBSz+n0r+qxv6ZCov7f6IPn59EW7azkuVyIwUMqiM1YQqVNxGzaqm1ra+L8+6kG&#10;nDj0YW692orUjom+8PFkK/MtEBFSR1D0NB5ToBp6ZFQOrHgM8oPH09kt1WQuA9DwHp+3oV22iKOJ&#10;iM8T69ayP87igfG4frqqp2anr8o1dDFZSi1P2dQGqUX+1NKsJ1AfSx/x9s2AbxWAXuCH86dCN5Nd&#10;qvhMBVhTOfsp5dI/+ThtWGfsGoy9VSFZ5KWnjp5lQlDDqvKzsoszGRSP6i309xxzleRu8EMU4HdV&#10;h6/LqbeVLZYdgubqQ0/CPmfPrbQxaCjhdDyZEGi9iAAAPp/X2GY5PDVgoJFMAZ6acGYq2vh+XWGe&#10;iEoYuoFyWDaSL3uQQTfg+2xQjxGjofQ9KkOkrRsdYI6UAKNAuvJINiQfpwfx/j7oe4VKjpWpGoH5&#10;dOAphoFgVNxzYkX/AKE8cm3596GkAqT08HoTTrPTwPCbMlwSTxYjmwueQeAL291AKMG/D08JKj59&#10;TGpkI1Ip1CzWXghuDqvxyfb6t5nPWw/kepUNfXULqdWpQeQ4uwFrgAiwIPtw5Xr2hStCxP29O0G5&#10;BKfUND8a1cqGBJtz6+OPdVHD/V/k6qbZaGgPTmuaBOlfG1muCSGIUclvqrarf2fp7ejqQAOI6aa0&#10;FKk/5OmqpzUYZ28oYDUEU3NrMDypsNR/P+x9qRQKFJP+odeNsKKAnSNyWWaob/BhdgPpqJNv9iSP&#10;dxcKMEdbaIqB/DT/AFfPpEV9WZXZNRXRcsoaxuDa54vcD/H34OaVrg9UIAGa6umOWrBXQCWXi9/6&#10;/wCN7E+6g0OOHTBb16bJWGk2NgAbX5sf9vY397BpSpxXppiCOmSsDPEbkFluQf6An6/U/Ue/MaU6&#10;opo1ekVkwBYv6kBIKk8NcWIuObD/AF/aViGbyz08hwQMdIbJGyHgMhd2A5KaiOAXAOmxW9/aaWq+&#10;XHp9KVFR5dI6qUkkMWWwt9SLqwDAH/GwFvaarCgIx09Qcem2SgAiZip5LNdufXfUzKDwGt7ZPqeq&#10;MQe0HrgaRVBkK6NMV5XsNQW1yOPT9f8AYj207YrTpOz6SAPPpmlYtKqKtg5FpGBI02u39D9P959p&#10;QzFhXj5dOfnnrgkLgSeREk1E6Ea5CqLaC7G15Ln/AGB93o1DVK/y60SKcc9d0kRaNjNH4iHY3X1j&#10;US11AItoXg/7H3cLmtKDpt6GoHHrNLcKVKmwAB0ixJBNgTf8j/Y+6mNvP4B1QDOBnpC7gp3lhljQ&#10;hEa5VmGm73/Sbcli3+290rFWrkAD8ulkFVINOgF3BBKYXJUK4DqL+ol4uJP+DBbg2/I9tM8hZWSK&#10;qEfbUep6NlUdtWo3+fonXY7UsGQkpWq0FZPTy1QIBXV6SrzNH/m1USXUDgH2Y7fI8sbPpYKG/wBk&#10;/l0ouUFVDyAEr6Vx/wAV1Rv3/sur27vHI5ihgkbHVVS9ZVSRXJpZpXLyyBVFmjbkgf4+8iOVN2jm&#10;shbrgBQACR5ef5/LrFf3A2WS03W4v4IibZwfnU1xTyH+ToL9u7lT7sAVJjhDLYKTH5BwA2kcAkjk&#10;exEWjVtCRitPiPn1G2udQC0h1enkPP8Al1aL8L+963rvszaGVhyLUtGuRpoMlYlIjSSOqGSVP7Wk&#10;f19vJLAjUcDPmRw+fy6dDSyrUnUDgDyH7et6jpUVu9Nq4XcaJKuOyFBT1tJNMCv3KTRB0kt/aia9&#10;x7Ykf9RlUZ6SSQ+ESGOehyyeN8dAkltDR+llAAuV/tKAbfX203EEdN4oRinVSvzc2xFS5TC7lijC&#10;PX+ane66dbx8nTxa1xf/AGPvI72Z3driC725v9Dz+XWFn3ldhitbzbN4XHikr9tOiDKbgG1v8P6c&#10;29zv1ioRQ0r13791rr3v3Xuve/de697917r3v3Xuve/de697917r3v3Xuve/de697917r3v3Xuve&#10;/de697917r3v3Xuve/de697917r3v3Xuve/de697917r3v3Xuve/de697917r3v3Xuve/de69791&#10;7r3v3Xuve/de697917r3v3Xuve/de6//1BV99DOuQfXvfuvde9+691737r3Xvfuvde9+691737r3&#10;Xvfuvde9+691737r3Xvfuvde9+691737r3Xvfuvde9+691737r3Xvfuvde9+691737r3Xvfuvde9&#10;+691737r3Xvfuvde9+691jaKNr6kRrgg6lB4P1+o96Kg8QD04ksqfBIw+w06DXsPZ77qxNNgqTHY&#10;lqd66Cof7iNYm9LgznyIA58iDkX5t7A/M/Lce5g+HEtCM46mz269wrzZjGLvcZdER7RU9V1bg6fm&#10;29v/ADeQqEh/huQwec25PSyJJLSyxVUDxRKJ5mKxIJZNa/QkoB+T7gTcOSPoNymkaOkRBHy6zR5e&#10;91Yt22u0iiu/1ajzz9hp0SbujqZtu56r2lJUpW1ATE0kbY6HzTiqljSSlijIF5rSSkXHrvwPp7iH&#10;f9kNrdmKJS9XoKefWRnL/MkO5bWtxLNoovEkDgSOtsb+QV/Jhl65GJ+ZPyYwS1u4a6jSr6h2Zm6X&#10;9/GUUvNHuXL08/kZamSL9yCJh6VZSQDb2oigjs4zHGazEAMfSn4R6fOnQK3jdpdwnJD/AOLD4R6/&#10;0j86cB5D59bfDICpYoqALfWw0NawsqlLAAD6D+nvf+qnRH0FPYNeuNxdRWxzvHJChWOPyeiRSLes&#10;Accn6+70FPt6dRQzcOq5c9mZGrs9uDytKZKWbE0PIUDIVBt6GYhFaNGP+JHtPM4RHbTUHAz0dWsR&#10;do1z5E/Z0EuRoAKJKf1a41AIYAl3I1SsxYPdSxPPssmiXSOOno6WQ6ydIp1r1/z1ep8huLpnqLf2&#10;MeRZev8AtKHH7kSDyNI20ty0Uh+6pwzJTRQ0eRoxHUMzB9MqafoR71btHDLJcGUCilVqCwBI+Kgp&#10;wwOPR3ZQT7gRZxL2FgxA4mhzn/V/LpG/ygpqZ841dGGoaWKSqprAxujJEbRzLGSCkbqLj6kk+4i5&#10;mlaXc0S8oYo1NGVAKZ881P2jrJfaQY+WZrQW1ZAV0mnDFKV4Y62Z8G4q6X7pgv62ESoXLiK50M2o&#10;C5ZRe3slj0aGkrRPtP8Ag6I5l0MEIzTNfX5dPbP5Sq3Gq+n+gVbcXB5/H+Pt0nWq0Pb+zHVVCrmn&#10;XmpFU6lZXAHN7D/XA+pa9/p+PemVeKmo+fTqNU5/b1zRFBAb0gEm31APAvzf/U+07Nx1cOlALGlO&#10;pSxL+oepQPp+bg3P+vf/AF/x7rXVxGOrBuHU2KnDgBNXk5LEj0W4sLC5LW/3j26MAGp63rI48Ou5&#10;KKR1u0Rtos1gSNQNgOTyW+vvWsV456cEqk0r3V6T9ZjiEJXku/qNrkBRwFIN1a34Hu2pgOOTnpYs&#10;nDpOVSZCkBMUjPGWuRc3b+oJJBuePegQeLkV+Z6cExBGAR9n+qnSfqcjXByzIDqDFnu344UAG4LA&#10;Dn29r7e1z5Y601ypw0fTBU5OcB7lwfryWsbfS34P1Pu4rQZz0lkkB4dMklW41MbkuAzE3uQRcBh9&#10;Sf6+3C/kMHpI7VPz6htVWvd4xqHLC97D6XH0uR9Pe0epzx6YyeBx1gkrotRD3sSNGj6j6W1fgE+9&#10;lsA+XVaVJPDppqqmINdHIA40jjgi5uD785rQlqDr1aUx0mq6eIM41OfL9I/qoIA9fPABPtIzKGBG&#10;RXp1SSuR0kK6YAtpRQp/Wq3sBez8Hi+kf7D3R3WlFHl1tSeA6TviSdmZ2Ckm6j6DSpC+kN9OP959&#10;l7t6eZ6eJKjrBURlEaK+rXq/c4ub8hm/sgpf2zIxpSma+XTdQTUYHp011SkCSLWfIUCPFcGMqB+p&#10;iByWH+8+6NlT5daBoOPTOad1XjWxRRYOLsob9Fwb/W/0/p7ov4tAz17GT5Dy65CJxZ7gni5NjZri&#10;wZfwxv7c8uBJ+2nXq8O7qUsJkBJ1HXZXul1tcArZbDjTf/D35dJYBSan9n2V6b1MKmnUaoh0EsHC&#10;2HjNhr4Yi5Cnnk8c+3xoSokx+XVo6tUKvSLy9MPGxZ5UtqeJSoN+eebnxhv6n6+2pI0dtUi58vn+&#10;XS+EMBjiegH3XEdcxVmYmMGVEH0sLCQFeA+o82NiP8R7rKEKk6qNT14DgP5/5+jWEFkApgcD0UPs&#10;jCRVVQawQRPVpjmokkZiseh3kqJYmciznWdQP0Fre97fdrCFjMhC8P8ATeVSPXp66tBeQtqAOmp9&#10;MY9P29V7dwbRhzFJVwtAjG2qo0xsAbDR+tuXCW+v0I9jbaNzjin1LUMMU4D7Pz6BO97XLdWkqSwo&#10;Y4xQDB1A+Xr9nVXm8tnVu08rPU0wCUyMZFg/UoRjcMn1ZL/63uZdo3SK6iQ3KEtq/wBX+x1jLzLy&#10;1c2d59VCKWhBIWtBX/V5dHk/lxdZ7s+WPyr6z6c2bTz1VFQ1dPufsGsSESU+H2pjJo5aqbIsv7cc&#10;U7jxoWIJZrezmO4t3dmjJ8MDifM14DoggLsJJTITbr+EimfkevpK7Tw9HgcLisFiIBSYjDY2kxlB&#10;TRAKFgooEgQ/ULpYR349sFiSWPHpC5qSeGep+TiZqNl41ci5Yquk8lRe41E+22alfLPXlrw6JZ8j&#10;+rYuydqTUURkp8riFmrsTUGxiaQLd6WReLia3BHN/Y75A5ll5b3qKamq0k7ZF9B6/l1EfvByLFzz&#10;yzJZrVNxgPiQt5FgPhPyYfz6pmylBWYetqMdkIXp6ylmeGWORShDxtpJsedJ/HvMW1uYbyCK5t3D&#10;ROAQR1zmurG5sLqeyu4ilxExDA8ajqEpuPpb/jf9D+fb/SUinn1y9+611737r3Xvfuvde9+69173&#10;7r3Xvfuvde9+691737r3Xvfuvde9+691737r3Xvfuvde9+691737r3Xvfuvde9+691737r3Xvfuv&#10;de9+691737r3Xvfuvde9+691737r3Xvfuvde9+691737r3Xvfuvde9+691737r3X/9UVffQzrkH1&#10;737r3Xvfuvde9+691737r3Xvfuvde9+691737r3Xvfuvde9+691737r3Xvfuvde9+691737r3Xvf&#10;uvde9+691737r3Xvfuvde9+691737r3Xvfuvde9+691737r3Xvfuvde9+6910VDWuL2+n+H+t78Q&#10;DgjqyuyGqtQ9B/vbZuNz+OlEtOjSBkksqLrd1I0/j1H8W9kW8bRb3tu58MawOhtynzTfbVfQqJT4&#10;derK/wCWd/J8wW6t04v5OfInarDE0Nec1sLY2Xi1jK1cZAo8/moKhdb0caIHgge9+GP4HvErnB7O&#10;x3Ka0sXDXAJDMDUL/RU+vqeuiXIt7uN7sVpdXqMkTKCqmoJrnUw/wD8+tpalhpaKmgpKSGKGCljj&#10;gpaWnjWOCngiULFFEigJFFGosAOABwPYHPHoZV9TnrjWMUp5JnI1CwjjUkqmogH8C7DV9fexmg69&#10;0U3vLc4gpZ6CnaIsqm/qOosRYi2oBrt+Pe6GjEjpVAhNPmeiV5mjilmxlCLA0EKZ6uRS2g1lUdEM&#10;boCqFo0+n5v7TPmqgDGadHsFVUn1xXpK1iuryXWWMEuNbDWrX9V/pcccc+0buxrVc+nS9NIFAa9E&#10;I/mFdRw9v/EbvTaipNLUDZGS3BQfawCSsgrdsr/G45qSNmRCBDTOH1Gyxsx+oHtI4kjDyIO0CuR5&#10;19Ojrarhre6gKuQGOk+tGxTqnf8AlQZSij2vT1EFSr1CmJ5EdIYpI3ilEc4dEdiyAACwY/1A9w9z&#10;U31G8NLKfCVo+ANAfsHqesptjRJOXkjEzyGtCGHDHyx+3rZ82rWCooIZV9JliR9DaQCLfQafqB/j&#10;7LoQCqvrA+VKf6q9Bq5FG06cA9LmKOF7FwAQuostgQxH4JFwB7VvlQDTV69I1Ok1BFD5ddmN9aqQ&#10;WH9k6Re34J/oSfrx7SsXDgNk+o6VoRSq8OsUi3Oj6Mt7kD8X55496I8hx6doR3dSYowtiX5t9Of8&#10;Lgmw4vb3rSqkd419X1YGOPThTkBgbc3tcMbH88gn8g/77n3tq4qcDptmI88dP8WmRfoGFvp/S35P&#10;0PHts0Pl02T8+o01PG4ZAtwb/X/D+pFuT70F869XWVwRnHSYrsaqtZdOhT6lIOq7H1aOBewPvbNU&#10;AcD0ujkrx4dJSvxUeuQKAEF25Avf+yPzf/H2y0ujIB1Dp3B4kU6R+RxgkDavUzD68C3AGkEfTg2/&#10;1/bfjuCpqadVIGk8OktUYzQbE8fQMwvcDi1x/S3uwus8T0lZcV6Y6jGqSPSQoswYGwJHHA/JIHu3&#10;1ZzQ46a0kA08+m2opAhLJ6fVYrYkBbWH1/PtxbgNgdbIIrU9M89O3PoBvYMxJ5BvwR9Ba/t5pBQ1&#10;6oSPXHSdr4FCIq/trGzD0sfrqNyL8kD+ntOXPkO35dOIeJBrXpNSxBvVe9m/SVIIK2a5v9dZ/Hup&#10;I4gdbrSuOm6Sn1OV9OpWsXsCAptfnk/T8e2HBNMcOtBsdNNZdmMfLfUARjkLYCxF7BWI+v8AT2wa&#10;aiBk9bxStf8AV/n6hSwaETlXdj6ioLaf6sfqAAOOPx70U1E04dVDKOPEnHUFYtbM19R1MSeAFt9R&#10;xfhQPz78DStePWmPGvHqRHSeq6X0mz/VfV9fSbjU3LcX+nu6qCARw61qX0z1MFGukgIynT6QCFNy&#10;LlhYixsPp/h7eVYxqBXu+XVZCTQqKjz6gVKxqoGky6LqzKvJLWsxvf0gnm3t+gHhas1/1f6s/Z1e&#10;NTQscdIHOIskJsQBrMZKMH1uoHF+QLkfpvb+vtiRVIDSLRK4869GETPVNLinp0Be54ZJDLddNgw0&#10;fp5Nlj5FvVqJvbi9vZXMj1L1GgGlP9X8+jy20mMAHP8Aq4fLoru+qEmlqYQvllVkFrlWZwzSEMvA&#10;S6/jm5HvyKxkSq5pk/hFejINRG1V058vL/ix0TjfGMFTFOGdQ0SsJONLGIE/tqP0yKP979nFrNMJ&#10;zGI6FacOB6QTRao2LqtG4An9h+3oh/b+16D+HZXJyQrJHR0k7y8gNIiLq+q/pkZrKo/qfY92vcZE&#10;YsrFZSRQev2dRTzdtUhWStorR6TimPt+XW15/wAJ8P5fa/Gf4x1PyG37ilpe7vlDKm5XjmiArNr9&#10;WxsRtbb6mRVlppMmn+UzgcPdPcu2zF4I2EelnALD0PWNe6ERSvbR0opyPQ+n5fz62MaSiFPEqsUV&#10;P0hF5JvwBe3Fz/tvagVHRQSKig6i5FENHU24sTp083/1h9b/AOPvRxQdb/Pz6BLKoZmeMorqpN3U&#10;fRTfh7i4PtRbtpNa56RXaCQHieiT93fGrHb5WpzWCKUGeRXZCQVhqyLnxSWW4e/6T7mHk33Cm2XR&#10;Z3hL2JI+ZX5jrHb3I9nrfmgy7ltxWHdgPyk+R/z9Vo7i2rn9o5GfE7gxtVj6undo7TwukcoUkB4Z&#10;CNEiNa4IPI95F7dutjutulzZXCujDyIqPkR1hfvmw7ry9ezWO62UkM6sR3AgH5g8CDxHTB7MeiXr&#10;3v3Xuve/de697917r3v3Xuve/de697917r3v3Xuve/de697917r3v3Xuve/de697917r3v3Xuve/&#10;de697917r3v3Xuve/de697917r3v3Xuve/de697917r3v3Xuve/de697917r3v3Xuve/de697917&#10;r3v3Xuv/1hV99DOuQfXvfuvde9+691737r3Xvfuvde9+691737r3Xvfuvde9+691737r3Xvfuvde&#10;9+691737r3Xvfuvde9+691737r3Xvfuvde9+691737r3Xvfuvde9+691737r3Xvfuvde9+691737&#10;r3Dj0qNnbK3b2Fl48DsjbuW3PlpDb7XEUU9WIrMEZqmeNDT0yoWGouy2HPtBuG6bftULT7hdpFGP&#10;4iAT9grU9G+z7DvPMFwtrs+2zXEp/gUkD7W4D9vVtvxA/lu7nqN1Y7f3dUOMg2/hJ1nptqaxVy1u&#10;Qi0yKMkReAwU5/srqDN9fpb3CPOvuzZPYz7dsDMZ3wZOAA/o+eesoPbT2B3O23G03nm1EWJKMsPx&#10;Eny1f5v82b34qCgghgpKeGCno6WJKenp4bRxRQxqERERbKqhQBa30947M7OWd2q5NSeswY40iRI4&#10;1AQCgA6nrTUmkBIkQHm68hv9h+b/AF9tf4OnakcOkrumqhpcbNJYIRZNRJP6j9QP6Di/twDy6cVz&#10;qFSa9V+djVceT3VS0hWMQipM04DG5hgJdy7X41afz+D7rQVGOHRhbklasT0DjmKtlyVcPGgr62o0&#10;xc/8BYmaOnVB/TSoP+v7YIDF3Ip9vRkpYBFrw6YJI0sQPTLzGy3/AEheQRe9jY+0jLqYjTQgcels&#10;ZKkAt29M+XxJyuNyOLXwt/FMdkMQ33UaS00qZXHVGOK1CN6WpmNSBLfjxlvbJSkbkDuA8/P5ft6U&#10;RSkTI2qlGBr9hrX+WPn1qffAGvi2p3NvPacKGkoMVujcWP8AtH/aSlekzNVTGNYSRpjMicW4029w&#10;9zn+pcWk722koxBqcH7P8PWYPLSxrs6tE2kPEDTzJpkn59bT3XGWSoxVCxcK2iONeQVJCgGw5Nm/&#10;HsgtgxY607fKnQb3CMK7UNPl59DVByRcKwPF/wChI/qPr7MyK4dQR/g6J+4HtOepS+lhcspB41G1&#10;7c6eeBqA9sioOCwHz6UgqwBGeuHpeS5Fm1FgPpZCfoCL/S309tsgLk6cn06eBIUANUdcwunnn6kD&#10;+jc/kH8n21podWaj5dXDYA6lwlVYhraeLixuCbgWP14+nuxGAKdabIJ6f4JlFlA59IsCACAOSD9T&#10;f6+6nPAYr0wwPU0uum/6TfggCw/rwRz/AIe9U9etAkNSvl02VaRm6lS4I+o408f1/tX96Irkcen4&#10;3pnz6S1VCqlo7AqDexFjwLg8X/J9syaaHAPStW1AHz6TFXSxsWsNNwbkC5HF/Tb8X9ppVIA0+fW9&#10;bKCK9JmrpFA0vpe1mJ+gsoOpR9Bc3sf8fbVNWa9eYhl406S1RTgsrRoVHNw3qANzwDxa39fflQ0o&#10;KkDppWUihpWvTJUQBTawYMSCCeR+T9PoT7URkDgOqv8AZ0zVUWnUUHAWx/NwOQCPrcH8+3i2VYce&#10;k5pwPr0mauJSJPoLqSUuG/Vb6XP+Pu2SGNMDrwNMjpLTUiaZCG0jWCQ786V0sBcDTqYfj6Ee2y6U&#10;xknrzSUb/VTqBNAixsFVvLJ+nTrsNAJY2UW5AvyePbPqxPTYkOrj29JioilPoBVmB16m4ub2Kk21&#10;8/k2t7ZxXBz/AKvXp8M2KDHUE07tJY3P9kabmNeL2vYEg/6x9605BIPThYlDTqRR0YuwbkXFlYka&#10;Wv8AUNyQLf1+vt2OPJBzX16aYkj59O0NAsTltF2uDZlJJAPAuLagePp7cC+G1RTV01U0446zS0oX&#10;VflQoYLYXD3BFhYAgE83/Ht+OLxSRSp+fXgxC1U06Yq2BmjMQWx0tqMXGoW/Sx/1vr7UFCYwioPs&#10;Oft6fidjIHJFPmOgxzESrFKjMqxSAqEjjsVlYkq6m1yR9OPp7RSQxlFicAKOFDQDo2i1BgQfz6BD&#10;cSrGGRZWZ40QqkisxkDOfJpa3qZQLH+tvaGYIwOO5Tk+R/1efRzayPxVAATx9KdF13opDukYVpRA&#10;1Qp/BLLZtRPIcRuQv+x9owUDkGqkEfYft6PI2ZlUsKk9E53nHIkkiPN5nAZyun9sgi6Rkj6NpP0P&#10;N/Z9aNGqhMlj0XXCEvqoACakdILojoyp+SPya6Z6O+3lnw27N20ea3KIIx5I9s4CoStyMdSDcfb1&#10;Hj0Nf6g+x9yzZS3d/Azx/pxZr5j06jLn7dBtlhPNqFdJIHz8v59b+WD25jMFjMZhMXSRUmMwWOoc&#10;Ni6OFAlPS0GMpo6OlpokHpRI4YgBbi3uYVXGTmnWJE0zyvJK57mYkn5npRR0cJZVaLVcgE/TTcC9&#10;jewHPvfDpP8AYeuL4+Joa1RBGdDAhtB1J9Tc888gj3s8CKdWUkE06AzO0UNPUyXiVklk9SNqVjc/&#10;WPn1W+vPv0eHz01N5UrXgek3JT0erQAB4zqDMC3q/wBqN9PHsyhZvLFei+ddRpgjpE7r6929u6nL&#10;ZfEUWUaNSoWohjkGgk8rrUsLDnj2c2W9blthL2d48beqmnQb3blbZt8XRum3xTxDyda/z6KpvL4l&#10;bRzOuo23kKnbdZcgxSoajGu5JIuL+WEA8f0t+PcgbT7v7zYaItztluIPNuDgf4D1CvNX3cOXN18S&#10;75e3FtvuyPgI1wk+WOK/l0U3ePx27U2bNI0uETOYsM3iymCl+8idBzqeBbzxNb8MB/r+5b2T3K5V&#10;3uNSL36ec/glGk1+R4HrHLmf2a9xOVWZptl+ssvKW3IcEepXDL9h6B+txOVxt/4jja6ht/ytUssP&#10;9fy6gX49jSG+srk6be7jc/JgT+wHqO5rDcbUVu9uuIh/TjZR+0inTf8AXn8H6e1XSSoPDr3v3W+v&#10;e/de697917r3v3Xuve/de697917r3v3Xuve/de697917r3v3Xuve/de697917r3v3Xuve/de6979&#10;17r3v3Xuve/de697917r3v3Xuve/de697917r3v3Xuve/de697917r3v3Xuv/9cVffQzrkH1737r&#10;3Xvfuvde9+691737r3Xvfuvde9+691737r3Xvfuvde9+691737r3Xvfuvde9+691737r3Xvfuvde&#10;9+691737r3Xvfuvde9+691737r3Xvfuvde9+691737r3QrdR9Hds97Zl8L1XsnK7neBkFfmAgoNs&#10;YlXP6snuOs8eLp3A5EYdpWtwpPsg37mjY+W7cz7tfojU7UGZG+xRn8zQdC/lTkLmvnW4EOwbTJJF&#10;XMrApEv2ueP2LU/Lq2rpf+VbtrDtSZjvbdsu78gFSWTZez/Ni9s078OYMhuCULk8r/qXWNIFP4Nv&#10;cFcw+9V9ciSDl6zFvFw8R+5/yHwr8uPWVPKH3ZdlsPBu+b9xa9uQQTElUiB+Z+Nh+z59Wf7H6s2h&#10;srGwbY2BtnA7LwkAXVRbfoKajZo1sGlnqkU1NTPIvBeR2Zvz7hzcN13HdZzc7jeSzTHiWNf2enWS&#10;G17JtOyW0dptG3Q29sgoAigU/MZ6HGCGGlpoKSmQRwQJoRF4H1uWb/VMfyT7LcGvRp1l97GevU67&#10;1H6g2I4+v+9D6/n37rXQM9s537KjjpEcKCrSzte7ABSRwObE292XJqenFGK0zWnVf+Xyjzwbozsj&#10;Rq0afwmjkldkQ1GSJRQn0Jl8bG3159ttgO35dHcKrpjXh0moGhWmpqcCxp4lUk8ENbkhzYspe/15&#10;9p9NV0/h6WCoLU4dNxhc1EhBDrcNcAEAn+n0vx7a8MhyQxp08JVAAp3dSGiihkopJV1I1VTiWMm5&#10;kRpF8sduANcZI/pz7bl1Dy7Rx68j6jQDPl1qCVH2nU38wj5I7LiqSgx/bWeqaGoA8STYyvrBXUbQ&#10;wAhYY50n5H14+nuKedrMvWRJw0oNdJ4fKn+frLD22v47na7fx1IbTpA8xUep9fL+fWyn0duaPIYS&#10;gZg15KenlgAZSCpQCTx29RYHn+vsHW0rlEVlIJHSreLd455WoNOfy9Cejb0E4aMEMGva44ufzYWP&#10;145/p7NECqunScdBhyajIp69P4VHVhpUDSJRcl/0/j1fW9/qOR7o6o4+EhPOv+frSM/m3+r7OsIg&#10;MTaonYry5j4uNR9RUkm3+t73oVFVoz2+Y/1f4Onw5cHxPi9f9WepKAPbS5IIuVPABtwf63t7bIqK&#10;AHR/PqwZvPh1mjiuRZzc6gfwV4NiP8f+J9tEV4DPV9fGo6cIWINiALCxJtfjgW/23vQrTh1okUr1&#10;LWX8sLAH8m9zb6cXtb/be7aR5ceqEGhx155VYX03sDqFhb/BlI4Huuk9VBoKdMdXAGOuMkH8E/7c&#10;Ag/0+vth1ocdKIpgKqeHSdq6cgl7EsLqQCLG91J/of6+2mT5VHSgNUccU6T1ZEPTwo0cD/H83JA+&#10;pP8AvJ9sUpTAI6pWn2jpK1kJJsGsLksUuQDYcf0sD70BnjQdVJq1QePSdqoSSULAWYGxv/T+gtzf&#10;3dAS2DQdeYmnHHTBWW0tYH+hX031XtccAAe7inwkknpoimeknV2XglHlBIKkGwv9AR9f9hyPeieM&#10;ZI1+nl/s9NN6V6YpkL6lNwL/AKQ3puBa5sOT7byx9BX8uqkHphrEMb3Vx47OQupyRfi4Yi+m31H5&#10;9786ChHW0Fc0oemU00g/cY6v1NYFTe5Nk5uLj+h5AH19saXrXy+XSkEcOsqUMbgELZ2IZ7rpUE/h&#10;WB+jf7f28i0BBNOq6qcTjp0hxsZNiQPVe49R0jgC1uP9ufakAHT5dMtKaVHp1O8CxnUABxptpvcA&#10;m1zwVA97KUyTgft6ZYljx+fWCWnZ7Fl/QSVNrHT+Xc3ClSPd41auleBHTmqinT/q+XSXyYZImFOq&#10;+QvqJLEMpsQ1weHNv9h7VM7RKvmtfi8+lUFCRqOOgoz0fmhBDFBTl3VSDrlfVYyAj6oD/X21PbBo&#10;2MjEqR9h+R+fRrBM8dQkda8fs6APcUk8uqNYJm8czBJUdPCxN1McjfWLTfV+LH2F7tnVhAlddclu&#10;HDAB4Vrk9Ce0ERqwkXK5FCCPmPXovO6EBStEszyzlWkiqFK6JmBF4lvYIyg6Vv8AUj/H2hbWshWQ&#10;4AFTSo+z/Z+3o2t/DjlRlwtBg/6vz6J/vYeCSSoeCSFWkfyopLIBIbLNKpuTLYfX6D2I7UR/oxiY&#10;6zwI6Zvox4UpVhQGvrT7fl1a9/Ic6Rpd1dnd8fI+tpjU0GyIaXrbaU80SSRw5WtH3OV+3nvqhqYo&#10;/qAPUv19zfyXaSR2r3TTk+Jih+Xr1i17vbkNdlYKasalvX5Aj0rw62haOi1KAystx9SPT9eTb/Hn&#10;2OuA6gk0qTTp8joIQg+t9XLCxBA4BZSQwW/P+w9119VqeuD0Gv8AiUSynhEkDFCqkBBfQfpa44/r&#10;79q+H59bUkEnovm86d6SUaxfWwIYgnTc2A5AKn8f09uJxAJ6rKe0k9B2JGX02bSjnjTdWJN7Ecm/&#10;tdGaeWOiyQktQVB6lQVA1NE9lP8AYY8EXHCm39k+9s+k4NT14EeuemfIwmItUoGcBT54gPp/RioF&#10;iPflIatRn16qFYk1GPXqJCIahQSFZWFjawvcf8cv08e9VAIb8Y4Hq7AUKEAqfLy6Z8xsbFZSlaGW&#10;CKRJVPkpp4456SVib3aKZWjv/r8ezO13C6hlDpOwkHBgSGH7Djog3Pl6w3C3dJYlIPEMAykfNSCD&#10;+zou25fjVsXcRlb+CybfyOpx58UPt4ZfraYwKTALnnhbX9j/AGz3J37bTGrXfjxDycVwPnx/n1EW&#10;9+ynKG9CR12/6S6pQNEaA/7UYH7AB0WPeXxV3ngVkrMDVU+foBqaNLNDXaR/Z8aLIjv/AMk39yls&#10;3uns1+I475GgnP5r+3yHUFcy+wfM2zh7ja50u7XiBQrIB8xkH8ui3ZbA5nBzNT5fG1dBKpK2qIXR&#10;SR/qXI0N/sD7ka1v7O+QSWlykiH0IPUL7htO5bVKYdxspIpB/EKfz4dNPtX0X9e9+691737r3Xvf&#10;uvde9+691737r3Xvfuvde9+691737r3Xvfuvde9+691737r3Xvfuvde9+691737r3Xvfuvde9+69&#10;1737r3Xvfuvde9+691737r3Xvfuvde9+691//9AVffQzrkH1737r3Xvfuvde9+691737r3Xvfuvd&#10;e9+691737r3Xvfuvde9+691737r3Xvfuvde9+691737r3Xvfuvde9+691737r3Xvfuvde9+69173&#10;7r3WSGGWokWGCKSaVyFSOJGkdieAFRQWJ96ZlRSzsAo8z1ZEeRgkaFnPAAVPRr+nvhn3P2/NTy0G&#10;ClwuHmZNWUyiPEnjbnUkZAvx/qivsC7/AO4XL2xK6vciW5H4Vz/PqVOU/Z7m/mp43SzNvZEiruKY&#10;+Q/z9WvdN/y5eldgmlyvYofsLP04V3xta7Lg1qAQTE1HHpgqY0b6673/AMR7gzmH3b37czJBtr/S&#10;2p81+On29ZU8nfd+5R2Aw3W8Q/XX6578oD/pOB/PHR+6GXGbcxlLgdsYTG7fwtBGIqbEYyipqHH0&#10;6qPSKelpI4oRx+SCfcVTzTXErz3MzSTk1LMST+09TtbWtvZQR21lAkVugoqoAqgfIDHXCqyVQys8&#10;szLE6A+MMFQD8n0gG/ugpQ+fSila149L/adD9pjVqJARNWfukXYsIz+gEk35HPP9fdTWmOtV6VKt&#10;f6/8a/3n3qmevdZb8Dj/AIj/AHx97/PrxPXBm+gA5P8AsBb/AB49644690UDvPNGFq51ZS4Rol0k&#10;8qOOFP5/r7tUUIP2dKYhlVY5r0TXKEnG4CgIBOSqqnNyxypdrUt4oJr20rpd+L3I9tytpATVUV8v&#10;8/R1Cg1FgcDA6hK7MzDXY82LEkk2N/zp0/09s+nT3+CnTxjIA5XUNRJ/sjgn6A/7SP8AAe3QgYin&#10;DpqRyM+XWLNw+ItFEihrg3RtLqRZmZWOrQQB/if8faW5RiGUdPWr6aORU+XWm1/MUpYdifzSe9qv&#10;H1h0bkGytxUixxsi46PKYWjlajFwFllppVKm5Jc88e485otGmkd44/0xHSuME5/1HrIP22vw23xQ&#10;k07hXJ8jmmPPy8/Lq674h9k02U2xhYmqfPopYk1ySXkjksPISFuFXUv0vx7iy0YRzNHJqwa0Pn+f&#10;DH+odSzv1rqUT2yVjNK0x5dWg7byy1USNHJqCjRYkAluLryPrb/Y+zpX1Emvb+fH16AksagsrcOP&#10;QmUcgkGlQS/6n9XpHHFuebj2+/bHpZq9ICSHwO3qeVBAKMoI/wA2T9GBPKn6ce6Iqg6hlB+zq6k5&#10;HBuslgpBW6sbAj6qf6sCR7tIFca1+L/Vw6cElKLJ11+4j31f1PFgRp/B/pwPaeRJBxTNenkkRqU4&#10;dZ0Zb6der8n6jkm5H9L8+2ix7RxbrdaV9Os6yH6Xb0kjUT9QDa1+Lg/j8+9j+fWmYUGajrKsmliw&#10;/T9GAC3PH1J+p97A1LjiPXptmFM9RmTUdKkeoFuRyvJIUEXHqt/h7o0fqetVoAx6aJ+LhyAL2ux5&#10;TkAsFHJ+n+PB/Hth1IxTpTEwIqvSZq4wb6tJN29P0B5HNgeQByB7TOmeOfl04DnHSarUBuvAsOG9&#10;Kgng2I+lgPz/AMT70tTivWzkE9JSrADOWAUhLE83a/8AqWIIPu+kAE9eotAekrVjSx1fm4tc8G17&#10;BfqSR/T3qjFhipp59UbPDj0mK1VkuzBdVwUC8E2sLkcHj/iPbxiUgFgPy6aNCek7KuiVzqVQSLm/&#10;+8/W34/p7Tle49x6tQFRq6iVEKMNI1ED1G36SeONRsST9eB/sfdJGBA0gV+XWiQDhTTqMtIgUE8N&#10;9TqANgTcAGxAuv1/1h7qhHxGoHVS2SK467VFA8ci3A5Yn1BtIuOfTqaxHtQqoR8/8HWqVOpW8upk&#10;UDvaQEBCukAGwt/Wx+h/2Pt5A34aU/ydVNEqDx6mGnCISTdF4JAsbN9Lgm55/wBv7fKNpQHh5/Z1&#10;SpJ4dRKlLxkqz6Qp+gHMdrsH4PJ/Ht6ghKPxUjrYxUU7ukPllVI9LLpZwkgl/Uype97Lx/sPe5gg&#10;CGvE8PL9vRhb0cfDjPQYZh4289g1ikiFj6b3sQiA2KhjyP6+0U10YydYqv4fkfn8vs6Ora3cqoDC&#10;h8/MD1/LoGdxUlOY5YWsR4CzFEYiSR+I4XVbKCp5J/rb2TXcQa3Vdatgs/2+X59GVoZY5lPA1ov+&#10;f8+i/blxqCB6eXQ4aRZIJUPr1ROGKMtrF9fA/P0PsNvrcpHE1V1d39Ef7NT0IyySlhSkgyfz4fl6&#10;9Ex7QkfDR5fMZR6f7WjoqnIMHA0RpTRudLg8ssclhp9irZbdTIqnKgcfWvp6dIt0meKyVwKfhPzA&#10;9ft4jrac/kzdGnqP4C9d1FTRvRZzuTPZntfO+a8c1T/GZXTGTyxuA6j7NQEtwUPvJbZbcWm3WsRF&#10;GCgn1qesIef9wa/5lvWLakTtr6U6trp6FI49Pj1WFuVuAOLf4fX2aNnNegVTh3Z65pSKD6UtbUwJ&#10;H+q4It/W31HvWeqkdZzRkVqpZwJ6J144GtCbFebDj6X92PDrXRduy6M0wVypIDkG3JDA8XP0vf8A&#10;w9uochh1uSlCCPLoEmJj9TMfrckML8j6XsNRsfa9a6AT+zoteurrh6V1A8E2dSRdiTb6/wCw96I1&#10;Y+XVNKg19T1KhdSfGF5ZbFWUG/8AgW+hH+v78ClCDUHrdSvn1BlxpUmSmZUUPd4LjWWv9YmF+D+V&#10;9+1ChIHDr2uhoSBXqXTSSLqhmK/qBHptcWt40BFw1v8AGx9+ShNQT1unaK0p1JmpkkVlsGDehtYX&#10;0A2OhlAv9P6f7f3tZGBJU4/l020auDVaGnTbLjirqotLGf3EhsutLD8ADQqflfqfb6yBwVp3dJmg&#10;KaTSv25/PpKbj6/2vuelZMxiKSqWcFXLwxh1Y3H0I1XJ/B+vs42/fdx2qUPbXciegqadEG9cr7Lv&#10;sDx7ht8Ui8K6RXPHopG+/h5j6rz1m0qt8fIQ0gpJbyQLf9KaSRpH/BT/ALD3Kux+7k8ZSHdoA6/x&#10;DB+3rH/mf7vFpP4lxy9cGNuOhsj7Oif7v6Z3/suST+J4SpmpY7t95RI1RCU/DnQC6gj/AA9y3tPN&#10;2xbwqm2vVEh/CxAPWPXMPt1zXy27i+2x2hH40BIp6+vQWMrKSrKVYGxVgQQf6EHkH2JQQwBBqOgO&#10;VKkhgQeuve+tde9+691737r3Xvfuvde9+691737r3Xvfuvde9+691737r3Xvfuvde9+691737r3X&#10;vfuvde9+691737r3Xvfuvde9+691737r3Xvfuvde9+691//RFX30M65B9e9+691737r3Xvfuvde9&#10;+691737r3Xvfuvde9+691737r3Xvfuvde9+691737r3Xvfuvde9+691737r3Xvfuvde9+691737r&#10;3Sn2xsvde865MdtbAZPN1bkDx0FJLOEubAySKpjjX/Eke0d5uFlt8ZlvLlI0/pEDoy23Z9z3eYQb&#10;bYyTSnyVSej9dS/y4O0t4CmyG9qin2jipGUvE7eWs0nkqQOAwH1t9PcW797u7Jt+uLblNxOPTh1O&#10;vKn3eeZt48O43hxa2x4ji1OrQ+pvhB0l1etPUDB/3ozMWm9flgslP5FAJkEBBumocXPuFN/9xuY9&#10;81KbjwbY/hXH5dZOcp+zfJ/KyxyrZCe8FO985+VejOZGYYqgNJjIIaGCBAkVNRRJTwwxgFdMccaq&#10;L2PHsCMzyuTK5Lk5J6leOKONQkUYVKYAFB034PJK9HofU8sbOSWN2ub86jyeD70ygN8ur49eo71b&#10;vO/1Cg6jf6kcWU2H+9e9EcKnrfybj1OxNG+VylLRMSYg33VQRf8AzUR1af6aTb3vhny63Tzr59Dn&#10;AAI7W0KQNKAW0qB6V/oLAe6HqnWe4H4HBsLf1/obc8j3Xy691zHPvWeHXusUpskh/wBTE5HItfSe&#10;Tf8Ap7sB1o9V8d+V37ph1WNRO6h1vpux0n6f6/vTtQCvRjaKCQTTHRecrNpyNOivq/hWKgofUSSo&#10;m/yiVSLcFmIPtphVqdGaGqsfOvUOGzWa/wCSW/pzzxb+nunHPT9R5r5dKzDj1KWJVLAl7WX/AAUA&#10;839qY1IWpOOk0rAKRSp64ZQamkLoBrclQeT4uQNRH9V9tzLQdxx1e3ehWh8x1qVfzvduS7f+bvWe&#10;9ac0lPFvLp7bxmSKNIZVym3a2TFT1FSdIM/8RjTUCfUv9fYJ5hjjit5Xf4HHCuSR5/t6mr26YtFI&#10;TIIxFJkngQTgL86celb8Pe0JsH9pQyVQanE6t4kfU5WUgyCRvqApuQPrb3Bd28qsRbpSTX8J8xX+&#10;Q6yYFvHc7bE65k08fL5U+fr1fd1zvWLIUlKInDLIkTxtqDM66QuoMbkMv5/w9ncfegld6cBQ+v8A&#10;m6jq+tSjMUXurn/V6dGZweQMpXUSVsNZv6ufof8AW9mEZU/hOkY6Dk6FRqJHH9nS0T9w6V9ABV7W&#10;+qkW+vN7/wBPbbrU6Eai8em1IABY54cc16k6mJ024H9n+yR9fr+Gv72iGhJfrbSAYBz69dtyFuLM&#10;GurseVBAtc/m1ve9QJHfnp9TQVLHhnrgUIsQ9rAkhhxzcah+WPP+v72VQ+KUfyH7fPrZfAGg9SFS&#10;YKGb+lxY3B/I+pNr/wBPdDbyModQAfT168ZFRgoP2ddaiw9Q5v8Ag2NvzcX9sAMBR8P6de1ChIFe&#10;sTFedHF7H1fkj6cXNufe84NcdVBLVqeodQ4uGZbOoYBxYWsL/UcXN7D+nurqDhxk9OxngoOK9J2t&#10;dIlU3AMimx4uAAfoTcm9v8Pado1qCBx6VIKmgPSUqlsTqYOGDcaQOOeRY/Ue6lAoFRUdWJpg8ekx&#10;WQMORfR/S/C/1F/8f8Pein8IrXqgYEFcVHSbqUb1oR9HOk35H9f6/g/090AKsAePpTqjUIqOPSWr&#10;FVS92/1gLf15/wAbn27SnAfl1TJoOk7UUusuGsQfoR9F/J1A31G/+9e2ClWyuB1fUPtA6wmJAkd3&#10;1sPq3+qt9bkfS492aNFUNQaD1QE6iKY6xGAyqx0osYIKhT6rEgXb8kce6rEWBAH2Z6qzBSCSSesv&#10;2ielrXI+v1tq+liB9SP8fz7cVB8PD5dUqaEeXU+CE8CxJUg2IFiv9Afpcf717UBSBnj1Q14dZpIl&#10;HLC5c8avoAbgDSD9AfaiNVdKlcjrefLy6bagFWFlOrxi2oelSPwxHB91YFipVOz/AADp5FLCrEUr&#10;+Z6RGYkiJZQS0oMmoabqQLk2ANlA/wB59qlRSoV6aelUauKYOk0+3oN8lF5NQ8aGNbu9rEnXwLsf&#10;0Mv1A9lM8YLOAtY6/s6OYSVFFrU9BnnKO1OwCLpcGGRVANlIOmdm+oMfBv7JnBSSQSafCIyP8Gf5&#10;9HMQZ8KBUcK46AbdVLSpNGYAJI7NIzSDTExBCaoQvJZTbn+vtsxWhRbhbdVQ4PzFPi/PpZam48bS&#10;4o4P+r/Z6JV2xs2XdSYva9JBPXZzfm9MBsrCUEMTS5DI5LN5GKm+zpKZQzSpLSlmkNrKgJPs65as&#10;ze7xYwW4/tZRUGtNC8Wp68c8OmeY7mO02+9mvGpFFEXJGQQOHywet7frrZK9ddZdZbANPHE+ythb&#10;X21LDGEUQS43F08U0A0gKWikuL/195PFQCACTQAfs6wE3C5N7fXt5/vyVmH5npeQD0khTY8AfkG5&#10;tf8A1ve6UGekWRx49cXbSSAAT9G4/wBsf6Xt79jy68PIddhgZKGS4H77QMSQSQ6gBTf6Lc+6MBQn&#10;rXz8h0FHamHZsfWkxWMBLAgct9SbW/w/3j3aMep68fhNTnopDSBiBqD820jjSQSBcH6AezKMqBUN&#10;UdF8hoxB67dm1A6blfSf8CPwP6jj3p6niemeAxw6lRkagxLMW/TcW/2HH0t7bAqKA46tXTSp6cl8&#10;RjEhZfLHZDYLqAYixt+bH24AQKEV6qdJHEV8usLV2N84x+TqaekqlHlV5C0JZPoHEnCaBfn+nvyq&#10;TlQSOrLq4Mo+XU0UU0YYxMKuEXMbU5VyqhQwBKkiQH6g+2z519erUrgjqI3rDNIvjYnhbOTccWA/&#10;soBySOPe9RFDXPWqZJHHrj4uC5c6Yjb9Nhqb6swtw1jxf34yGorXPV0hBTSeu2A/zTAqBYAlv63I&#10;Yn6FD7sHrmg6aeEjgT1Hqcbj61WgyFNHURaGXS4R4tLj1cfkMfd1uJ4WDwylW9R1p7W2uUMVzCsg&#10;PqAegD358Zuvt5CR0xyYzJyXMVXj/wBpypW6uQoCOxPJDAj2Ntj9yuYdmKxmfxrcfhbPUWc0+ynJ&#10;3MokkSzFveH8UeM/MDolm/fiJ2BtsSVm2Am7aBSx8FKBFlI1Um4FOx0VGkf6g3P9PczbD7tbFuXh&#10;w7jW2uD65X9vl1jVzZ93zmzZRLc7NS+sxmgxIB6U4Mfs6KxkMbkcRVSUWVoKzG1kLFJaWvppaWoj&#10;YHSQ0UyIw5H+sfcn215a3sazWlwkkR4FSCP5dQZe7ff7bM1vuFnLDOOKupU/zA6he1PSPr3v3Xuv&#10;e/de697917r3v3Xuve/de697917r3v3Xuve/de697917r3v3Xuve/de697917r3v3Xuve/de6979&#10;17r3v3Xuve/de6//0hV99DOuQfXvfuvde9+691737r3Xvfuvde9+691737r3Xvfuvde9+691737r&#10;3Xvfuvde9+691737r3Xvfuvde9+6914An6C/4/2J+n+39+JABJ4daJA49GT6i+I3fvdjU8+ztiV9&#10;NgZmXybs3IDgdt08OoB5/v65YzVIg5tCshP49g3fefuV+Xg63u4q1yP9DTuevpQYH59SNyp7U888&#10;4GOTa9ldLBv9Gm/TjA9RXub7FBPVoHVP8tDqbZ60uW7a3tJ2JnECF9tbeEuN21BUX5E9U9shXxK4&#10;txoB/p7hfffefdbzxIdlsxbw+Ttl6f4B+XWTXKf3a9j27wrjma/a8uhkoo0xg+nqw+3B9Oj3bc25&#10;1317TQ4zaO08Hg6aIafHQ0EEJjKjQS7hPLJJpN7sSbe4ov8Aed23V2kvr2SRj6k/y6n/AGjljYti&#10;hWDatsihQDFFFf29CfjqxawR6QbMAADbSARe4/xb2UnOK9H/AAqOnnIVC08JFv0qDYEi30UC4/F/&#10;fhUeeevCmB59BhlKxpZHLyF1U3sD9Co4UD8kn3tRXFOtEEUpw6b6OpijLkNbUArADSD+eP6kD/ef&#10;dyprkY6sPPPXCnmNXWCFXZQ5YJq/UVFzbV9Ln35lotfPrX8z0LWyqRo4aqpkURyVUopYtX6vtouZ&#10;JQf+bhFj+PbZNKUp1414+v8ALoRQ5UaQQQD6bfRRxYAf7D23w611kjufqeCfoT+eOf6+7Vxjj17r&#10;OLDi97XP+w+nuvXuoGSkMePrpAxW0MgDD9XIsLfj8+7YNB1sAVz1Wp2zVGs3JiqIyiZTXJJIh/1C&#10;ya3uv9Tbn+vvb+Qp3DowhNI3ZFz/AJ+gNef7qsz9SJNYqc5WCIsLWp4kiiji/pwVNvaN3NXIb0/1&#10;fl0Zqq+HGp9P9R67ppWQorfgW0D6MQef9iOefekJNCOHTpJrQ+mOhGxMSyxRP9QwLKG48aDnU1vq&#10;PZiumla49OkchNfl1jyIUo7SWIAaxH1JANh/rC1h7ZnyAB68Orw4NOtZT+frsWc7z+H3acePZ8Vl&#10;8fvTr7OZVpLfb5rDVyZHF0cUfCo02MkD6j9QfYR38MLY004P28PL/L1KPIUiPftbyN2Mw/L59V9d&#10;M5ibFV1BVwyiGSJkSooUNg6pbTIr/QMwNz/X3Cm7QyXH1EisviN6YI9B1lbsl3CAlvnwKA/KnDq9&#10;r46dgQ1+Ox8pqmdoyuqMerT6bBGvyDc2P+HtBayabeK10/qhqE1yT/krw6Q79Y65JSg7H4Hh1ZHt&#10;LNmenjlBZHUqXhNi2g8g3vypvx7PEcQDw3ahI+37eo6uYGWRo1UEcPt6GKhr/uIleK4Uc+sksAeQ&#10;P9cH2pJj0ySxAlhQAHz+fSCSIK+hjT7On2N7qC1l1DlberV+Gv8A2b+7qXYBdFJD59Mg6WIADAfs&#10;6yeQ3CsFAIsWHJBFrfX639tUMOrxR3dPf2oCoxr1lYcIEKg3s6N/tVhcn6c+6swQoY+4kZ9B1UFi&#10;CrVApSvXvSlwbgNwChJ0sDbUQb2F/e0CLXWxoeABzX/N1oPqHDIHE9e8gJ06113/AFHgNYf1sP8A&#10;efbkhYihIr/P7OvLQmuk064u0Un1IUr+v8W/oAw49R900RM3aSFpn7fl1cF0GBx6iSQoARra1ifp&#10;dhqubAkC590MWkZYheriRiR29MNdSxzIQxb0ksoYcs30+v4bn2zpao9PXpUklB0lqyJxHoCglAbM&#10;w9bADlCCOD71pZWJwMcOrBtYJ/l0la8aYb6ishvoHNl/BLDm5Le6hVr3Eg/Z1savTHSbljlKjU/7&#10;hAJJFrMq/W/9oMf9490aMKQRJjqpJJNQadJ+rpWBuUDawx5/JH5P1+g592CICe46vXqoZiOHSfng&#10;9Q0eongKv6iLj6D8cWPu3h5bOeta6E6hkdYDTx6SHeygkqVFnY8XJ/Dcm3+uPbYjIpjAPn59U1uG&#10;1Bc/y6zxwqVaPQHjCgXb0trPIH9b3/Ht0RrqpTHn1SQEdxPd/KnUhKcIVDkKum5/xYfgD+t/z78q&#10;d2psKf29UJJXUoJPUmOOMXVL21AgkcH8E/4W/I9vKirRuJ+3qhYkVPHrHKEQsTxIfT5Pqr/TkKb6&#10;QF92EbatSLU9XQ8FPD+Y6YaslEe5K8sL/Uq3PFh/aP4HtmUuAutsV8v8HSxTwoOkHWRqXkjRmVVG&#10;qQn/ADuljqu2rgEk29vkBIGQufEbIrw/b0uSraGYZ4Y6RmRiljikQCJoJiy+SxQgn9Otvo1h9f6e&#10;ylhN+pHJio4+XRvGsRWNwxDDy8+kHXI/gESBHCL43aQfWxIsT/bH+p/r7K2gMoS3fT4YNST59K6q&#10;SaatRNRT/D0C+48asdNUr4/G8QdIFCatUM7eR/GTfTc8n+g93gjjMTQxAuik1xjT50/l0dQyBHWS&#10;bzFD+XQ4/wAtPole1/m1ht2ZSjSv2/8AHvblTvSY1ESTJBvHOKaXAtKrhhFPFT62jNrgfT3K3trt&#10;ipc7luAAJi/TUn0bJp1DXvLzBJbbAtpFRBcvopXOlfl6ev29bSMsBqDJLNd3kd3dz9SzsSSPzf3L&#10;orXSBjrFIfLrtKVbrpupHA0/2h/Rh/Uf7z73Q0JI68PQcOskuODi7ABbWJUc/j+v4v8A737qKVIr&#10;nr3UCtotONnsAWo5Y62P02eyMCQWHLX91OM+fDrVAD0z70x612KmLetJqISh+LgtHcm/+vx78AdV&#10;QOvUGanqv7IA09XVRtCi6JZIyF+pGuyuD+bj2ujYUFOkcyAtVjnqPEytbWQjAsFI5BJ+hIv9R7cI&#10;IyT29Mlc0/Z04wGUICdI5IH0LMp/3oce9fMU60FK/HnqTDJ45WDqru6MLlbhhb02/AYe662OKdVC&#10;Bh8AND+zpq3DTtVYt6lIhPNjhqkjkiVi1If88rXFymk8+9CQpkE16UIujiKr0msXko1SIJJU4+SE&#10;nRLTytY/2wpiYlShDW/3j3slXGF/1f6s9afWGDeR6VMNfkg6StNDU0r8s8i6ZoxpuCluNLE8j3Uq&#10;KGpPVC2TXH+r/J06U1cjazPDLDa/6yH8oP8AnJBbgoF+n9PdWqaDNenVIFTnqb4onUePTNExuQpv&#10;+2bFVX83/r7oDTier4+Z6zjH0rkkEoCy2W5Aa17g/wBGDf7f3suzVqevBBmg65vRSqVaKe/DKEtp&#10;Ki/J1fgt9PdKivw9WyCfTrn4oypW325sqsALabnkq311H+v197FRjz62OkvunrraW96V6bcmCxeZ&#10;WRdIkq6WJ6lOLBlq1VaiNr/kN7Nts33d9okEm330kbA+TGn7OHQf3zlTl/mOBod42uGYHzZQT+2l&#10;eidb/wDhDga0TVuxcrV4apOorja+9ZQO9z6YpiVqIV5tyX9y3sfvLew6It5tRLH5suG/ZwPWPXNX&#10;3bNruvFuOWb1reU5Ebdyf5wPT06JZvXoTs7Y0k38T27U1lJDc/fYtHrIGUH9VkXyqAPrdbe5g2fn&#10;nlzeVU298qyH8LYP+brHPmP2r5z5akcXe1PJCPxx9wp/h/l0DbhonKSK0bqSGR1KspX6hgwBBH+P&#10;sWo6OoZGBU+nUevFLGzJJGyuOIIoR+Rz117t031737r3Xvfuvde9+691737r3Xvfuvde9+691737&#10;r3Xvfuvde9+691737r3Xvfuvde9+691737r3Xvfuvdf/0xV99DOuQfXvfuvde9+691737r3Xvfuv&#10;de9+691737r3Xvfuvde9+691737r3XvfuvdTKLHV+SnWmx1FV19Q3C09HTzVUzf60UKPIf8Abe2p&#10;Z4YFLzSqijzJA/w9OwQT3UghtYHllPBUUsf2KD0L2C+PPb2fSKWDZ2RoIJgDHNmAuKVgbWIjqzHP&#10;zf8A1HsL33PXK236hNu8bMPJDqP8uh7tPtVz9vAje25cnSJuDSDwx/xrP8uhfxHws7FrEilyFbjq&#10;NG0+VIvLK8Y/tAO6xRt/r3A/3r2Ebz3g5dg1C3ikkby4D/P1Iu2/dw5xutBvbiGFTxGSR/gB/b0O&#10;m0fg7gI56P8AjuSr85UVU0NPTYmgYJU1tXKf26aGOJdRLH6nVZQCSQB7BO5e9G4Shk22ySP5nJ/n&#10;/m6k7ZPuz7PAVk3jdJJiOKr2j/V+fVqPTvw06U6spKTL5rYW2s5uVUimjpsnSLk6DFSqVkXUazyr&#10;WVsZ/UxGgH9I9xru3PHM27swm3WVYz5K2kU/KnU07F7Y8kcvKPoeXrYyCne6B2qOBq1c/Pj0bQLF&#10;kIY4pFjNLFZKOhgjSChpkQWRY6eFUjjVVFuF/HsIsWJLMaueNTU9D1VVQFVaKOAGB0GW8sdTU0bV&#10;FMoppwQyyoACxvbSAfrpP+9e3I2NQCcHr1K4p0GPklkkUkkyn9ZuDckgM/8AiOf979vV8h1vB6Ez&#10;bitEmpr+hbgm9iLXDAfSwufbBpU/PrflTqRmK1yrBXbTZnLfW4t9APfhT8+vcM9BzV1KlnI+pFgL&#10;8kfXSD9CQB7fUUFPPr3mPXrjFJqCMbKdBVV/BH1Fx9Rz+fe6V695HrLTSuldTSICoMir6BquWIS9&#10;h9PfiMEEYp1sVrjoyWNgEFPDFot44UFjwwdhqb8W5vz7SYz1XhxPTmguRfj8n/ADn6/197691Iic&#10;XIH1sbHkX5HBH0+nvRNAKde6zliALWB/Fx9ef959+4jr3SZ3bVpT4OpJexZSlgTfVybf4e9gVOeP&#10;W1rUUGeqydy5WOr33WmWNZIMXTVErEmxAVWJu39f96v78dJkavkOjBdQjKrxrnoKUkAp/OsYMFTU&#10;TSLa+pQ7lrNxza/J+vtMy0FQMdGKHUArHI6yQykzJaxTQSg/Uwb83+h5HvSgNlVp06RQUbyHQl4J&#10;1WEgq3rX9RvpB030m/0F/a4cB546TuM/l17KveJxYAafqCOPyLf7H2057QevRVr1VT/NQ6ni7c+J&#10;O4ZFSJ8r1VuKg7Dw0s0ZkamMN6PKpBp/zbVdIwVmP0AHsLb/AE+mK6atX88/6qV6kDkObRvcILDw&#10;HBU1+X2/6j1ro9fY8UlRQ1CQt9u1OlQ6yqxbVKoZZGf8N/QfT3De7MYtUekLPWh8zXy6ym5eUC41&#10;Sf7jBcZx/q9erMuhtwtQTUj6hTXbRN4mN5AQSskik6bG9iPx7DljCEuLgSXFJAKgfPoT7qRPbABC&#10;UB8xSg/1cOra+uN1T1FNRC6RnxAEcvHKtiweST6pqH6b25NvZ3G8SwrLMGebhT1+f5/4Ooy3ONRK&#10;7BCV/wAHlj16Mvh8mT49MlopvSQXb0SmwIB+urn6ezZmOiMJqDtwHHohqjKzZYk8eB/4r16EKnqL&#10;RoouxvYs7gaFI4c6v1aj+Pr7aLtCVZqs9fPGn8vPpjQpZl1cBXHn08wuDwylmC8KtvU31LWPKke3&#10;mZCNVBqPTTBq1HXMOdQ0DUpuSRy1z/g3Hp9slHOnUw0fz6stCp1OQRT7OujJ9RcWY8f1un15H0B9&#10;1UKKimSerlKkUPDz8uuDFLACzGxNjcEj+n+sPblBkE5I6qAwY5oP5ddMVNgUvcAj8L/hfn1Ee9qr&#10;dpKjTTPr1eopQNU9YGfhn1Egf65YEX+g/oPbMorqZWOnyHmf9jrdaADprqGY6gzBlv8Ak2t+f9f6&#10;n23TSAdB+w9PIcV4H16S9ZMpZzZpDpYqNOn6C1j/AI+6EGpJoD+3p1KcFPSYq21sW9MerRa5va31&#10;t+Df3StTl6+mPLpxhkEimK9MEq+RpAzDUFJ/Txa49fPF7Wv+PblC1ASAf9X7emy4rUA0r0y1A8Zs&#10;F4vcADUxsLHm9gV/21vetClgWynVdfCp6Ts9NZiWIS4GpgQSo+tgRyT/AL178AA2okU60SdIGk/b&#10;8+o/j1Et6Ai6gpN/UD/qlPCsSPdqBhXHh/4eqsSABUk9Zo6dyGMrqhsFULwylr+NwbXY3/P0vb3t&#10;Y5C3cv6Y8xxHyp1ViuldAJUcepAh8iKHdi6gC5C3BUDkheP9jz7cAyRWnzPTerTUhaIeu/U4Qr6W&#10;RrH0gKyj6kn6Atb/AG/vbqS60FDX8utGigkjtPTZUSXJaxCElrE834BBP+P+297bXApKsPDPH1/L&#10;pRFkAUpTpO1tRpu4hQsHurclQ1rCRz9CF/J/rb2mBBWNSMfzz0rjjGrLkJTI/wAg6RVbNLLIZWXy&#10;KL6z9NWo+lgALtpPNvbzo8cDKMp514/l6HoyiEUenSaHy6TNVRLypeVvPq0LM+pF1f6kcixP1/p7&#10;KHcKwDVMR4f6v8nS1pGAWqAH5D/Vw6SuSpYY/wBtA2oRaZwCSokDHSwJFhYHi349sOouIqoB4hrU&#10;V4U8+lNu7B9bN2A49adBDuUFKc1FZLHTQxxzRu9/27D/AHZI/wCpHCgX/FvaeKcxRvGjlGANKcCR&#10;wqfT16OHlWJGdFLcOPkOrkf5QHUc2zujN+9q5endNxd1b5qssKyeMCp/u3h74/EUkDjl8eFQvGPw&#10;T7yG5I27928vWgZT4s36jV8y2a/6uHWJ3vFu4veZYrCJ6wWkWkf6Y5PVr0wVCECi/P1/x+l/9f2L&#10;QTQ5z1EoYfn1giZ7ngGxvcD6G3+9e9itO7z68Dxr8PWdn4Hr5IvY/wBRx/vHv2OtE0NPLrpXilE8&#10;D8LNBIhIsQTpJUH8gare6kkLgda9emepX7nbqI4XyRwzUzek2JGpeT/wX3VgRQ+fW6VFKZ6IDvKj&#10;+3ytZpCJZ2GhgdfDMTqX8gn2rjNaCvSeQLmvSRhl1OAFGsWvp5T/AFj/AEFwD7e0+dajpISKgHgB&#10;05xXL6kZX0XWUXtpB+pj/wCC/T3UkjiOvU1ZOBXqSdQAH1UtZXZSNKjklD9SfbRpxHV4xQkAUHTk&#10;gVCGfW8M6eJ0YahJGwIIHHPP1/r7pwr0+fs6DvKYk088ixC5p5GLKDfx6tbR3PGoFGUj/C/t1KLn&#10;T+39nTZUthjkeXXdDWSwhlNmVDcBz6CDY2F/wB7srfED5jqzxAjVq7ulEjpIPOPSRpZF1Xur8FQP&#10;ppb8j3vBqFPfT8q9MjUOPXlq2hkdHZVKqvjFyApJ4vo+mn8e2W0qDUfb0+pLAvXtp0+QZI8lrtGV&#10;BBsGuwsOCeSWH1/I90OBxx1YHhnHT3T1Ik+qr+lXVxfSB+QFPJI/N/eqjHr1anU9VgYgGRRcE35a&#10;5YXF1/Fh73n0z1U56mxU0bqGgliLkAMoawAAJubj9ZHH09+8vn1vIFK46mfw9lb9HlUJZAGDLrcX&#10;IuvN/wCvv1cj069Qk9Nk2NinYxVECFTwqSKJFDDiwBFrkfQ+7o7xtrjYg/I9NyRRygrJGGU+RAP+&#10;HoGN8/HzrDf0cxz21KFavkHJ4+P7HJAtcX+6ptDMb/6rUB7FO0878x7MVFpuMhiH4WNRT7D0BN/9&#10;s+TeY1P1+0RCbJ1KNLV+0dFN3b8BaJy9RsnedXSEqXWjzlMlTTxnm0YqqdkqSLflkPuS9r96LldK&#10;7pYBh5lTQ/syP8HULb592zb5Q77JurRnyWQah9lcHote5viX3TtppHiwlPuKkjuRUYWqSZ5FB+op&#10;ZvFUKx/AIufcjbX7ncrbiFV7owyHycf5RXqF9+9juedoLtFtwuIR5xtX/jJoegVyeyd44WWSHLbX&#10;z2Oli/zi1WMq002/OsRlCP8AY+xlb7xtV2A1vuETg+jDqMrzlvf7Bil5s9xGR6o3+bpOPBNGSJIp&#10;EI+oZGW3+vcezBXRvhYHooaORMOhB+Y6xe7dU697917r3v3Xuve/de697917r3v3Xuve/de69791&#10;7r3v3Xuve/de697917r/1BV99DOuQfXvfuvde9+691737r3Xvfuvde9+691737r3XvfutEgcT0K2&#10;xOj+1uyZEXaGyc1kKZyAclPSvQYqO/0Z6+tEMBS3+oLH+gPsh3TmfYtnUtf7lEjfw1Bb9gr0K9h5&#10;H5s5ldV2fYp5IyR3lSqCvnqag/ZXo3W0f5fm5JtE/Ye+MPtpLgPjsLG2WyGq19HnqBTUqH/kFx7j&#10;XdveXa7cMu12LzN6t2j9nHqbuXvu08wXumTf91itY/NYxrb9poP5dGW2x8OOhtsCKWqwuV3lWwKo&#10;M+4crMaOaT+05xeP+ypGW/8AZbUPcc7n7tc03wZbeVLeM/wLkf7Y1PU0bF93b2/2vwpL63mvbheJ&#10;lc6T/tFoPy6HXE7Z21tqnSmwGDw2Cp4k0Rw4nF0WP0px6WNPCsrW/wBUWJ/r7AV7vW67g7Pe38sj&#10;H1Yn+XDqXtr5a5f2SJItq2e3gRcDRGoP7QK/z6mN4NbFdFzy0hK8C129T3YkAf19lJYmvp0d6QOp&#10;FA0tezUWNgeskbgMAyU4J5Xy1BBXT/gLn/D34VIpTrf59Gr6/wBk7d2BQxbhyoau3hW0wYVMqaVx&#10;lPKo/Yo6c3NIsnOpv84/5NvdCSx0j4f8PW6+o6W9Rlvvwsv3A8R5S9wbG9hpP1H+PunmfLqw416U&#10;OJrI9CKpsVFrHkP/AFsfwT7qwxx69nz4dIbfzgeMAk6msODwXBFh/U393jFTXz61Th0g8XSGScao&#10;xqLAXNhfm5sOLi3+393c0FeteXDHQgHTSQ+JSFJF2N/p/Tn8W9t+QqercfPPSWyFUsgIVzoseB9f&#10;T9SPy3Pu6g4oOt1FOkfMxmfnn/agNNip4NvyT7vX5da9DTqRGpBsSb6dIC2uWI/qf9592FRTr3D7&#10;On3blHJXZ3G0hW0IlNRMwIXTHB6+b/qXUB7rI1EOevfPoxsLlkGo+okn68hfoouOL6fac5HWq/s6&#10;y/7b3v8Awda6yqCtm4v+P9f83/wA9+pj59bp1nc+kab3t9Lf2f8AXPIPuoxU1690G3Y1UafDO5JK&#10;RI0hB+ga3BIFz9Tz7v516sgz516rBzUzGk7BzGkEw0326ahp1ffVSx+SIKQ+pNXAP191YGjtTJ6M&#10;UYMYVPAH/VXpLtI1HGtIVZYoUjvrUlQGHqJC3Ou5v/j7ZJoQprX/AFcelQrqqKg0/l13T+upuo/a&#10;Zk0tbm1uSo4sbfT3oLpNTw6uGalCc+vQrYaD9hR6isg4A+hW3GoEf7f6H2tAXTg5A6YaWrUGadQM&#10;sbB0HoAuAB6bH8XP+sPbLmoAFSKdKIQSc9A1vHbWO33trdGysoolod3YTK7cq1aIFWFfTOsBKn6k&#10;ThbEWPstuYxOhTzII/b/AJejfbLo2txDcLxjkVvlg5H7OtWafbR2vk8/t6ekairNrbgye3KyEEuR&#10;PjKuSmZPEfVrdVGm/wCPcDbuj224T28hIC1OR+zP+XrN/Y/prmysbyxrR49QBFAajH2DoYNkscZV&#10;URhaSBpyWMck0ZMCC2gVJF1SbWbqtv0/4+wpcxStLG7sVQ1qR5j7P9R6EiS+LEVWrNwqeFRxA9R1&#10;Y/1TvKSmjxqzytplU08wbUdZjAPMb3MrypytrD6n2cWDt4ZJ7FZSFLcRTGqnzp5+p8ugPutupaUs&#10;1aNXGf54pTz6Ovtncsc0cMkStTO7pNKl2ljMLpaN7n/Nyn8/63syW6kdT4j0niOTXB+SqOBNePAd&#10;A+6tFEhjVw8RUgGlM+ePOnQ6YbLR1EEcjm4vannNjBIx4ZBexZx/j9Pd1kLzG4WXuI4Hu/KvRV4I&#10;jIj0kEft/wBj7OlrDU8grdLAWufqD+QR+k/649uRFHLiJCG4U8j889MvHQd7Cv7epwddI9LhmsQS&#10;eQPze349vuvhjTSpOD8vmOqKWr2sKdc7KtiwB4N/oCR+ODwBf24ECgeY9Rx60ZGOCaHrDaxuVB/2&#10;q9mF+eCDwP8Ae/bJw3wfZ6/b9nTjNUAknrBI6qP856geQTYFv8WPp4H19tzaAAxNSP5/Z15WJNNP&#10;USWUsvBYKxBaQhdIA4Ea2J1Bv6/092DCUCnxKM5p/qr06OIBI+z/AC9Ns8zMFbUmlyy+onSXX+yb&#10;C6qvtMWdnwP9XyP+HpwaBVT+XSeqZdesksCrW1D6vzYgr9BG34P1t7cI0gak/l04q+IdIqKDj0n5&#10;2u8l/qostvWgAN9Ia3NvbTCjEmoWnn5/IdOGgXtNT0zzHUGHpAuoDfU6QSzg/UlTa3+A9tEtwIAW&#10;lBXievEAqa9Nk66gAuji4+vARudWu/678D+n+t72GQYHD7P8HTRWpOM9NckCqpIAmK+j9z0RsRx+&#10;4Tc3A/w97IjkoEoAD2mvH1/bw62C1WAFTx+zqE8EWpA0YTU9grMPJ9BpGr6FB/X27GFYaAuF4k+f&#10;2eo6bIZAWY+XAeX29dP5PLpYRAoLISt5Cv10gA+pOPqPeg7rLIgU6VByDx/ydaVFMRcM1TTHl1jZ&#10;lOqXW10IDRkAEn6ixtwCTz9fbqt4ih3BA9P+K62IziMoKEfs+3qFLKDpKOyKeSDcC9+dFz9P9f3t&#10;nZ2oh7fU9OCPSCJKVHlTpmqZhqJcm3qFyTb6WFzxc+2idSsjLUjpxUJyo/LpM1tWI7gtrSxV4yLE&#10;GwWx/wBY8/4+7RJqXU40qP59LIotQ4efHpOyqpAYEa1UkEsQin6XYC1zb3uaRCoWpA/1celiKQ9D&#10;Qr5+f/FdNBVpGUmVFOogB/re/HgDekhj9b29k6wiUP4M3nQ4qa/0f8vSid6HTIlABUU9Pn0mckgB&#10;aP1NG6sXYj9bavWCLcWt7aoqSqETtHHy/b9nSmB6Lrr+pXA9B0E249t1G76nE7NxYb+JbvzWP2rR&#10;pKgZXnzU4p5TTryzTpQmVk/1r/j2r2zb/wB4bnBtYCkSMuD5jVViD/qx1fc9xG22E19K58OONmNP&#10;kMV8qV62qOrNg4vqrrLYvXeDphTY/aO2sVhYIbktqpaSNJpXb9TyyzXZieST7yeCqqRxqKRqoUD0&#10;AFB+ynWDe630m57le387EySyFiftP+CnS0cFiePqdLX/ACR9f9a/vdeGMjpD5/LrAI7FhYi/0W4N&#10;/wCn596wK0OOtDH2dZtAK2NrEAW/tA/mx/p+ffia4HXqVPWNItM0dgrDWguSApB+of8AIPvQB49e&#10;yAeodEyJDmaGRSTS1jOCGBCicahb6+kf4+6twqOvDyIHRLe4MStPnZpoFsrm7NGTf1g6iCPobm3t&#10;TExoM+XTMq6qEdAiFIf9u6WYWUtYk8k8jjn2oFQMZHSYUNBpoenaP9CSqjavo2r08n+zccMPdSCV&#10;08TXy63Wn2dOK6CVNxcggRMWsthywIPA/wB79saaV9enKBiD5jqQqyLHYXGllfUr6lC/gEG+k3/A&#10;9669ngemzMw+WCmrIyyvpFPUx3vYLcwSt9D5Smoc/jgc+918q9bAHHpIyB4pFHhsyMXL2/DfraTg&#10;ggH6e3FoTQ4HW2qBWmD064+tjk/bJUK5AsRZhID9WPOkOPoB7qCKkClR0y6HLfLp1niXSEZS4Isu&#10;oWIN/oWBu5v9Pxb3ZgrAV6oCV+zriKWWJmWJiyqU1jkhHtqCDn9Rv+OPbWBin7engeGnh59O8Es6&#10;yRByAb6WvfUtzySRZeb/AEt/sfesVqOHTwqMEeXT8WKn0DVq4BH1K2+rcG/P9Le/VNeHWqVFB1KU&#10;BlRSBexuVazX/wBTcEEAX97/ACz1qlOs0cssNvBLJC6206G1Ei/KgsBy35H1t7917hjp2hrqmTmW&#10;OF0PpcmKzqf9SCg+pPP096NKjPHr2Tk8Opgqacun3FBIGtZWSQBHC8WIDCx/3n3sceHXjTHWR2w0&#10;w0l5Y9Skayg/UDwrgA3VbfWx459749aIr1x/hlK4XxVURCqpKsCNQXgEBiPoSfwb296NRkdaKgih&#10;4dNdfsqjykQjq6Kjr4je8UkKTxhQOLx3tc3+ntTFe3Vuaw3Do3yJ6SXO22V4um5tI3X5qD/hHQWZ&#10;3oLq/LeQZPZNGrSKUMlKj05DMTeRhFYAAi4v7PrTnHmOzCiHdJKD1Nf8PQS3D235M3Gpudhh1H0G&#10;n/B0Dmb+FfVWURzQVGRxkuktwBLCrFuFuQG0KPqfx7FNl7r8zW1BM6SD5jPQD3L7v/JN6GMCSQse&#10;FDgft6BTcnwMnhRp8Fn0qIyLojrpfm9iRdvT/j7Ftj70PULfWGPUHqPd1+7PHRm2zds+QYf6v8HR&#10;fty/ErszBazDTR1YUnSvqQOOdOmUBoyWH49jTb/dXly70+K7Rk+vUZ7v7B857cHaCNJkHoegNy/X&#10;O+cFPJT5XbGVpXjFy5p2kgYf1SePVGw/2PsZ2fMmxX6hrbcom+VaH9h6jTceS+adqZlvdknVR+LS&#10;Sv7RjpJz0dVTHTUU80J+lpI2X/ex7OElikFUkBHyPQdlt54TplhZT8wR1H9udM9e9+691737r3Xv&#10;fuvde9+691737r3X/9UVffQzrkH1737r3Xvfuvde9+691lhgmqZY4KeKSeeV1jihhRpJZHY2VERA&#10;WZmJ4AHvTMqKWZgFHmerIjyMqRqWcnAAqT9g6NLsH4b9379hgrYtuNgsfUKskdRmmNLI8bAEOtLY&#10;z2IP5A9gjd/cPlrZyyS3gklHkmf59Sjy77O878xKksO2mG3bOqTtx6049HD6v/luQT4k53sfPV8h&#10;TJVVGmLxKpTU0y0cio0n3b+SaSNybXULz7jbd/eknVHtFkBj4mz/AC6mvlz7sgBWXmTdtXnoiwPs&#10;JOf8HR0tj/GzpfrnxyYjrnb1VVRfSuzVOc1UlgOHLVpkRWBH1C/7D3GW68+cy7uSJt0kWM+SHSP5&#10;dThsXtHyLsAU22yRSSj8Ug1n+dehueuykECwY2CgoIEjCR09NR01PEqD9CoI0VUCD+nsIyPJKzNJ&#10;IzMeJJJJ6kaG3gt0EdvAiIBwAAH8qdILL5XJiQx19LQVyuSSainUyf0NpVCsLf1HumAAB09xI6QV&#10;XV06SMBGaIsR44y7PBb6+lzew/1/z711uleHHqMtNX5Rnig8SmMCQu8ixqwuP0yXs5N/e8enWqN5&#10;DPQh7b2HhnME2ZrEOr1SUsd5ZwGHN9N00uf949+rTgvXiK8T0NWMpcNQsr43EU1JFSiPwVFSqvYo&#10;LF1iFgJCvINjYn20zNQDV1unDpzlr46x3kkYkhv1SAanuAL2P0AI90Ap59WABx1FkfRFdSEAY2PD&#10;k/4C/wCkf7Dj34E1NevV9elNgKkvJH6idS2ax4B+g/w/1/ej59ePXHdEAqVVtOt4voAbG6nlgPpe&#10;3+v7spIpTrw8qdJzHRIk1zYfRkBHqHqLf617gi35tf3snz63QUHr1MyswSNh+So0kc3A+pte4P59&#10;1XLdaFPPpCVVRY6b2LAAH8gc6if8PagYxXPXvUdNSsdYAseebD+0eLD+gNv9496pj59e8s9PlMgM&#10;dgBcMfSTfSRyzX/qR9Peic9bp8s9CFsSgLzZDJsEsxTG0zOSfSnrqHQfSxva/ttzUqBx49aPQtr4&#10;wQFFuBYAf4cH/W/3j20a8OvEefl1m97Hp1rrmtv9e/0P9Lj9Lf63vfl8+vdZCTZeebC/0JP45/AI&#10;91HHr3QP9rzlcPNTILvUKUJBHoS36m/Nv8Pbi8Rnqy/EOq4dyhafaG4YUukmR33tzHalS8jRCo1n&#10;Q/JZP9UBx71MWKBRx+XRjbdzgtwp59Mr0olerp2db+S3mvqjIt9GJvcNf0+0zVkWvA9K0LCuonJ+&#10;39vUQxPSlPSTYBDZiSAnF2W9iSPrb22JCCExg9PaFILkHh0JWGrddEAhQDQEAVuWY8EuTYiw/Hte&#10;lKCmcdIZVKuWXgemPLzIoKKwkIDqbWawFyH/AK2H4vx7qx7SGOOlSaqKfP06REpkL6wxUxWkLBb6&#10;WUehiPwAbEf09oZFGlqNQdK4JCr5yeqOPnt1xF1/33Bv+gp/t8B3dgGra2OOK0cG8sCqU9c9OEtG&#10;i1MCLI5HqLEn68+4s5vswLnxmVGikjxU0aq8R9nWSftTu8u4bdJt1xOdVu4GSfgPAf4adFyw0UK0&#10;8DlYXDeIyToCInLoS15FUS30ni4LXHuP5gyp+kwL0wOIHl58epmhUMznxGA8v4vtp5dGh65zqY9K&#10;dFeJIILCITk/egel2TSf1SNqOj8FUI/r7rBctLKgmiVlHoO6oFM/acj7OkN/C8asYiSx+KvAj1r8&#10;+B+ZFejt7F3JIxEP3BWGePyj1XQOwuPLGzXZ1vfjgfT2ayRxzl5o0R7pzwBCgV9fUrx8+gxeRa4o&#10;2C1I+EjDUHEA/MU+3ozuAycckKuJCVCqPHx6ytgZFjUfT/Wtb28kdwoKOT28a0p+Q6CsoKGRyx0l&#10;uHn+Z6FGgy6Klz5JIyoIZQxmT6A2TkMB/ib/AOPtyNMsiVUnFfI/6vs6Tv3DVEwIrwPD7PX/ACdK&#10;CGtTQzrOskZtpZQfKD9WUxEH9P59+Nu0WvwkIPCp4n/S9aKFgn6dAfLy/PqWKtWUFT5LH1qxCGzA&#10;+pQef9f6C/upMiowLgZ48D/sdUMbK2Vx8v8AV+zrk9QWVDY2tYqpuPrcG31HH5Jt7qayzAIxqBny&#10;H7eP7OvLVQRw+3rDM5aMnRcC1za4S/0IU/1v71OWQ6ymOB9Kf5+vRaaij5P8+oTTqrCMBoy4/ZS+&#10;tmuPWQG4uD/hx7oD4rNSEmPyrxB6eApxJ1+vDHz/AM3UGrnDozKhW4EelnuoCN6isdtJb/H28yBC&#10;MHT1eNGOdVT9n+rPTDUyrHcfqDC55LhyB6QzEmw/qB7orMzFEYlqcDgAfL/P0qKIiVeSgP51p0yu&#10;6Bb2R734S+lCb/p/qOfe2lCsqlaOBw8v2+deHTOknKsDGf29NrFdfpQ6h6iL30oFOjk8KxN7X+o9&#10;tFlkKgAYzj0+zq3dpJrivUGYi8ZClkci8iabq5F/0Hk/4k+/OkYfgASBj1+XVELaSAfPj/q/4vqP&#10;NCSVCre9w4GnWpYXGlfxq/qfx71MCREFTNaGnEf6vPrUTdzMx7Rwr1CSJX1EpEpp3UBJF9Oji5Dt&#10;Zi5HB/F/bfiKGcppLqfM/wCfp7wq0ILUYVp8/T7OmucwBidJ+p1O4YiOzEhY/wAgD+vu0hJj8QJq&#10;oMUNB8/t+3rS617QaEeQ6xTtGinh0ia7s5HLE8qAfobce3SyrCtMAgZHz8vt6qikkMQC/TFVVJLa&#10;SSW0+hb6QVUX0lrWW9/bSElyFwpwP9jpRopUhhjj/sdJatrmado7sNagCI+l4nNlsptazfj+vtxd&#10;KnSWJcnyyPzPSm3TWCxUaQckeYHTCC8xYly1mk1agCrhbXJZgPpaw/qR7qaNGdRYMfLy/b0pTSoA&#10;VRX/AADrqRVaRIpgI2mCogdgPQeUB5/IH1PtKPDkJ1TUIHA/5+nnYEHwkJIzUdMNelMtRFBUyMtR&#10;MHSF29SIkIueR6foPaRBpuVg16YyakgcOlESt4byMpqOA+3pqrVFc0JhVvEg0MRdQEIOprH6ltN/&#10;ZhcCZvhIKBa5FBTh+Z61EBGzFmyfLjny/wAPQ8/Cbrmn3/8AKPDZCamavxnVeAn3fWTyQ6qWLLZW&#10;WTGYVSxGgVsYglfT9URgw+vsZ+3e2RXG7X+5MrMluiourADMO6nrjqOvdjeHseXJLQPoe6dUoDmi&#10;CrH7CSB9tetgxkDX/wBgQf6H8ccfn3Mig8WHHrFgjI9eooQljYkf2gPryP6XFvdjjhx69Ufn10V/&#10;wF29OoD6H8f7z7b/ABVJx1706wi4vq/2FuSP8SPz78f6PW6Z49Y9QV0JIOmRT9Lng3/4n3vHnx60&#10;T6jqMrBMvnEQgeaCKocBPSwsFBINtNgPdSCcgZ63kg56Kj3XT2qkmVRZQokIYpzcBR/Qg+3ImqAO&#10;mnApxz0W93hSpOnSAQBIGBAJH10n+nPPtXRVFAcdJSBqWv8Am6coArIxCEKDpQh7n68sBe4X/H35&#10;qFdYNB/h68aVoB1Lh/Q6lri406QLKb82/tc+6gA/ZTqjFhUg9TInZmEb6WUguGB9JPAAksfUw/H9&#10;Le22x0+pxQ8eunSNvNSOeaiNgLgMykWMDs1uB5AQPza/utMgkdbPSSeJQpj03dCy3BJ1EEtcKf1S&#10;fW9+PdsgY49VXVUDTiv8umti1LLGyalBJZkKgqzXFhqP0AH192FKmgGrpx9IrQ9LQap4UkQH1RRk&#10;jSGQn6/tm50Nq4t+b+6mgahNRw6TOpPwjJ4enz6xBmTTqUsSDx9DGL8qxvydX+8e/FRg+f8Ah6tq&#10;VRxz59OFHKiBoyE8rHlivPBv6j+APofwfbZIJ6VKDpBIweppkVnuG0FjZQLqrMv1WNf1KB/jx7qf&#10;KnXhTj06UjDSbC51Eu1+L8W+vJ1A+9jzz14549ObRqykLdW1Aqbeok/2T/Z+o+vu2MdVIwcdZoWe&#10;FrOreSO4Gr9Fn/JAtqPPv2evVIHDpyhPmuLjSSQAT6UA/UbG5Av/AI+90/Z1XH7euc8EKglQrKyX&#10;uDzdfryOSoHvWfPrZpmnDphlkZDZiS3On6sEAIYX/s+kH/Xv79w8ut9SqSqnJBp53hLN5FJYhbjj&#10;UV/SWP8AsB79x69kfZ0/fxLKKEaZEyESrco6BTdjYNqHJZfpb8g+90xnh16vXf8AFMbMAtTC9E7n&#10;1Kg1KzH9Tf2bR88gfT3Ug1NDjrdBTPn04xw0UpvBW0ZBYFTMxUlNI4FgNFh736dVpXrt8MtSR456&#10;KYEWJEkYuw/BB9ALj6f097BpxB6qVZj5U6ZMjsOhrUaKrxeMrYZePHMsMhJ+pQsRw5tx/T8e3ori&#10;aI1jmZW+R6Tz2VtcBlmt0dT5ECnQP7l+PHWmc838S2z/AA6Z9RM1PCkkEYBJNo7aRq/FiD7P9v5u&#10;37biDBuD0HkTXoI7r7d8pbwrC82eLUfMADou24/gvtLMLLLt7IiGSzeMRkwsWJuuqNrrwPrb2O9t&#10;9395ttCXkSyr/k6ifevu6ctXoZttuXgk4/L7Oif78+IfZO1aplxNG+dpi5RTChWUEc/QalI0/nj3&#10;J+ye6mwbkAt2/gS/Ph1BnM3sLzdspMm3xfVW9fw/F+zotOf21ntrVrY7cGLrMVVqSBFVwtHrt9TE&#10;5GiRf8VJ9yJZbhZ7jEJ7K4WSM+YNeoc3LaNy2e4a13OykhmHkwI/Z69MftZ0Xde9+691737r3X//&#10;1hV99DOuQfXvfuvde9+691ziiknkjhhRpJZXWOKNAWd5HYKiKo5LMxsB70zBQWY0UdWVWdlRBVia&#10;Aep62Cvg18G8Ds7auM7O7IxMWS3jmKdKzHUFbEssGEppUEkQWNwV+5IN2a1/wPeMPuP7iXN9eT7P&#10;tM5SyQ0Yjix88+nWcHsz7PWO2bfbcxb/AGwk3OUBkVhUIDwx69Hy3Li6OiitTRLTun6fGgSNT9NK&#10;ooFr29w3rd2q7aieslkRI1CxoFUeQ4dITY+QqKmj3BiaxvImLy7zUyD6LBWxarc/gyjn/H3WQ92r&#10;z6uMgahnpSnHwsdWlbm/HJ1LawDfWxH9fddXXqClKdQZsIsiao/SiqeHFr3/ABx+b/T3YSU+3ren&#10;IoM06DXcmMETBnQAqptcWPIvyfboNRXy61TzrjoE8yCjxMSCreSPkXDMOQG/pYe9+fy63QdJenR/&#10;uIwRObP+3CsjKi2YW02P5/offmwKjj045OnPHoxe0BIsCTVjLHrUCOJRqb0j+2x5496yQaceqcfL&#10;PQhTVKyxB14AWwVbaF02ta/9r6290AOqh68eNa9MsVd+/wCMvqu34F7D/D/kE+76QQaDrXlgdKCa&#10;rRKca29RtdRzp/xI+uoj20F7q9epTNenPbtZqMp5UD6H/XJuT/j79IAKZ62TUD06U9S/lgDkg2Yq&#10;T/gy3+v9T7b4V61jjXpPR6IZXPJX/k7Xe1x/rKCPdvTPVumzLVCtGHDDUD6T+LEH1A2/r+Pd0GT6&#10;daPDHSAqKlVe1ze45+o551f7fj24M5bz68Os1MoYKQCLk8g8OfoT+Tb37iaHh1s5rTh0oAmmIrGu&#10;qT9Kqv6mkayRqB9WJJ+nutfnjrXD8+hv29QrjcfTUxAvDThXNvS1RMA0zg/W4Y29tEgkny68ft8u&#10;lFC5VL3Dc254bSP9Uf6Ae9EY49eyfsp1KVgQLc/n/Yf1v7rQ9a6zoCQfp9Lixtc/0U/k297PDh1r&#10;rk1hYk2AHB/1Zvc3/wAB9Pejj7et+dOgL7B8s8lRUFPLEkbARc2Uqv4A/rb26tBx49XrpoK4r0Q7&#10;dSCXb21KeON0nyfZdZXSC9jHDioHdVKN6nDf0+nuzqWBznpZajUWHy6Qms1E1U8ThNdRJqK+lLqW&#10;Bsp/tAngfj2gZXJohoadL42GnhX/AIvrgz+EqsrM2olQ31Z5CbBv63ufdAhSgLf6vn07rXi3U2nq&#10;6miGlGuirpAI9eoG9j/i3+3v7URll88V6ZI1L25PUtpFqAS3plI1Mp9Nh9NLN/RCPp7U6Fk88U/4&#10;vrWsoAGPSflXTJNzbVYatR0s45KAfkW+n9PaKmlitMDpRGRQMp8+ij/N7pzIdr/HLcuV21RPXby6&#10;cqx2fhaWmRZauswNAvi3Ti6X8kmhJqGUXJ8drew9v20w7pYSAx6poqsv+UdD3kXmL9wcwW73Df4j&#10;cfpvX1Pwt+R/Z1TDha9MriaKsxsiT42op6KqEif5y08YPkLCwFSqSkaAPST/AIe4IVfDmZJk0nUQ&#10;K8fzH8+svUYMqvDcByFoD5EHP8vn6dCvjKhYDFJExnVRAlQH1CemjV9YaM/2mM2mIH6/qv8AX22k&#10;NaQIDqJNWBoQa14/bT8unRXT+q2qSnDyPDy+zP7OjXbIz5MEbNJDri8NTJLEXZvFKeHpi361exDL&#10;+APbaGOBwLoVkAxpNaH7R6mp/l0STQsjkQ4GRQ+uePp8ujc7Tzr1Wg3l8ghR4yjiNYqU20yx/TUz&#10;k2YfX2cxXDMgSaFnHCuRpr5g+f2dBa/ijhZmAGr8Q41J9eh1w2WMsSyyMqOjgONDaS3AT0jm7D8/&#10;T2YLqcJ+qTp8/wDL0GZl8NyEBCny9OlnTV7R2K2RnZv6E2sCbgcLz+fe3crI0ju3w8ONT15SzoVA&#10;r5n/ADdSVrbm9QE9JCArfUNRJXVbkqf6j2yxdAJJiGU/6qdKwEkjDRlg3nnhT0+3rma9oWmYyMyg&#10;WVowGOkfUFAbmx/3j2nZmlbVD24+w9OVg0DUQakY9OuD1jBHZpNKFAwsb+gjhv66gfqPwfe08ViU&#10;Dfp0zU8P9nrT+GEDrHwNK/P0+zqIK4QoHEzNrAMcjqWdVbiRSbcXPII559uqTAxiYdhzq41+XWyh&#10;fUSCKAY8j8uob1DnUrgoliq3u6KD+gKR9PIfqfx73I7gxlU7Sc+fVo0jKsKHXXzPA9QGkLXLMobg&#10;LGoOldI+gA/Fvr7sNLKxLASHh8h/s+fWtRWmoVUfs6gSNqN1IACghQLBT9WAH0IH49s0IDalqAce&#10;f+oenWmyVKrg9RdTapF9OklXBCjUxPLjg86QBYfi/umll7QoNM44/Yfs62fgBYnVw6iSshOgXLN/&#10;uyxCqn9GP0DG9/8AX918ZFFVevHyrQ/L59bSuQygD08+o6JLGyiQrcyeqReTJGBZAWPqUoPz7qsR&#10;1+Ikpr1uUxgKApyMfLrBUIVLCNBIXU2Rjxpub+o8/wCI97ZXk8QlFJX18/n8z03pow1PivTTVRz0&#10;8TRvomViXYen06wLAnnkfj3XKOjo2qM0qOAHTkbRSN4RBV/83SfrKkUyos0muIfuRryxCiwuAPwC&#10;efdngBrGkp0g8K4zn/Y6eFQwCpSQ1z5HpF5DKMDLCCtpCfK7m5iVuYypFiutfoD725NqUXQHZmC0&#10;HFa8CfQfPpRBZNOfELUCcR6/L7emhBI80spEkqqiKGb9JkPMYQ/q8lh7d1iIyFi6qPSlP9Q6VdiB&#10;Y4zUEk+lPka9T4KJm1PKkkYlQkjg+MX1D0D9T2HthmkQavEND5H/AA/Lps+GtCoq9fy/b6dY5cZS&#10;T+uoBTxuDBKOSSASC1yP9e3thkd2zGKeVfL/AGOtxysGPhqTjNf8nTZXUYqHj1KrhPTG2gKSDwWQ&#10;2uSyn2ukhjeONwKyA58v2dXWQpqFcnyrWnUCalWiiZDwIg2lZFCqEBLMWc/6m1v9f2kukIYlasyj&#10;AJwBWtT/AJOn1m7WYKoHr5k/L7ePVuX8vrqobP6mrt/VtOYct2lkf48iyR6Jf4BEv2+GHIDBJqZF&#10;kCn6aj7njlTbjtmzW8LL+pIS7fa2esYPc/fG3XfjahqxWy6Plq/F/PHR8m+h+o4/HJ4F/Yl8vl1H&#10;GAPl1EYspDr6r21fn0/kj+nuq/PqmPLh1kFm+im3+83/AMPfiMD163wPWJoh+lTbnksObf4f4j22&#10;OPy63Whzw6hPDoGptQZSPUeAef8AinvYIqa9aIFa164jQM3WMQ+qbERl9f8AbK8+kD8W96PqPXrX&#10;CmOi494QpJS00pQaJWC2UcrbkXPA4Pu8eKjhnqr8DjPRS6xHEiMAgS+karXW1rBvwQQPayMEihpX&#10;pJIxxnqXTcSs4aOyKjMLWD34INvpb+nvwA9M9ULEFRXPTrGV1syLyRfxsbW/1r/VT7qSor6dbpqr&#10;TrPAdE/0EcDiwLJ+B6ne/wDZIA4/r7bYiuOHTyrQD59RZBKktmAUqfIJCdZd30af8SqKLgfTk+96&#10;C1KHqjMVYE9M+TWSKpjmiRRHUQMCYxZBMg9cgv8A2n1X/wB496HChB/1efXhIK56Y61DLEyRhnAT&#10;1hmspAH0DfUG/Nvz7qF0BiKkkdP1DrUnI/Z08bayEs9F9uzEvTMVAI4IQAKzf639P6e90Hax4jpl&#10;uB0nu6danyLIgcixKsbf7tQmzBFH5P1/w92cllIbDeR6roK1rw65xhr6iwFzbQfUwjvwWYcqDbj2&#10;kRSGrkD/AA9PK+k0rXHWdWM0rFmHkkKsgN1dWjvZEb9IDAe3jSnDrakkinDpR0xa4CsI3IJNxe/H&#10;Ki/0C/U/4+9Yr1fj0o4DdCq21hgV1jUQCOW1f1J+l/ewfTDdVOeBz1IaON+HOk8KbepuP7RP4v71&#10;XOetkVpnHXeiOOwiJKG6afyL8EMDzcn6H3YZ60RQ/LrE8gW6ur2uAYwP0kXFr/0J/HvfWuI6Zqo2&#10;Y83W3LW4IN/2yPyV+p908+PW/Ly6w0b2f6gkc/Xg3/TcD6gD3sVHXscOPS0pJhJGtzYx+mQfi/1F&#10;j+efeiTw6tTzrx66qaeKoVWaJWmGrTcAHSDc/wCFjqv7sD69eoOB8+sFLT6XdJKYFvx6gVIX6fTg&#10;Mfz79xrQ56rppTp3FFTmPSkdl4uqgi7Hkng20j8e/ZI69gfb1CqKEC/hlnW4PCOwPNvVe/LD8e99&#10;ap6dM38ZylDIUep+6pdTJNBUfuWA4BB+oKW/3n3qnXs/l1OjzGLkK/eUb0MrH0VNCWeMxkixdPqH&#10;/wBX/T34k1x1rSp4dKjFUKz65leOqhVdSTx2I9X0Njc3H5HvVaHHXtNfMU6BLt3pPZfZ2KqsbnMR&#10;A87q4p66nRIa+kmIOmopZwoKTRtzY8H6H2JuX+at25euY57O4OioqpPaft6BXN/IXL/ONlJa7lZr&#10;4tDpcABlPkQeqSe5Ol909M7ibE5pDWYesklbA7ghjZaXJU6G/hlBuKfIQKbSRk/i63HvK7lLm7b+&#10;arITW7BbtR3pXIPqPUfPrn/7g+3m78hbo9teIX292PhSgYYeh9GHmP2dA/7FvUfde9+691//1xV9&#10;9DOuQfXvfuvde9+690fn+X/8epO5e2aLOZakMm09mzw5GsaRCYKqujYSU9Pcgq3jK6iP629xr7mc&#10;0LsGySQQvS9nBUeoHmepp9k+Rm5s5miu7mKu22pDNUYLDgOtngxQ0lJBT08apDBEIY4UsgVEVUUA&#10;cWChfeIDszuzuasTU9dEERI0SNFoiigHyHQQbvBKyK17PqZbnkaRfm34FvewRXhT06c4ZBz0BeGq&#10;Tit8QREstNuGjnpCb3QVtKfLCzn6Autxz7ecVUnzHWgfLoWKWojeUR61ZkLXNuSAf6/Q88e2QppW&#10;mD1umAelH9qhiMmhVDJdRe5At9CL/wBfeqCmePWjToKN0wa3aNueLiwB+pPH14Pt2L4TjFeveeD0&#10;Xfc9KUWSNRZlqg5FuRqHP+NwPbnnw69516TdIhjlWS9rcXI/PFr/AIBPv1CePDrdanJx0KeAyJk/&#10;ac82HF7aTb6g/QA+9jIHp1qnCo6XklYBAsYOngG17hiOAR/r+9Hy68cfZ01Uc2moaYn0oLf15H5U&#10;/wBf+I97OePr17qW+QZ2uSxDn6fk/hf6/W3vVPIHr3SnwtSY1uLcvbSf8eCPqOf6H3Rh6+nVhTIJ&#10;6XCSeSnZV51Ekckeq3+8WB9s0o1etUofl0n529Z0kAFfS3I/re/9WuDb3fBHVsaemHJzK8IUsQFY&#10;2H0so4KnjkXFr+3AKVI49V49IeU6pWNrANYkG+lSR+Ppp93zQZz1b5gdKTHr6kKrcXUBrHSwH4A/&#10;Gq/vRPHPWhUHHS7wdAKvJxTsFNPQBamUNfQ1S/opo+OTpc3Pts4Ap69aOK049C8selUQka11ORf0&#10;ktZtRP5N/bf59a4cOpqXYarACw4+pNuT/gRf3v1J4dW8us0QNyQfRpAA+hv9SR+QPdSTXqta9TE4&#10;AIIvyeSeLC3PPHH+39+49e66cnwuV03sAAQeP8Ob8n3r/DXrRr5DoCOwWr6WnqZaeanVTDI8iPcs&#10;2lSQAfw1/bi0DZFf9Xn1daCo9eidbpP39d1BTvFFE0ybvyE6qQtQagwtHF5uAoRx+lvbnxMxz0sg&#10;PhpI2rtx0A1cZMfkKvxxv43lYiNmJXWJWuUt9CSOf8faSR9OoOaEHHS4BHjjGqp/Z9nUpZxVpBIR&#10;plV9BRvqzoTqv9CAfx7b1CTSw8uqnAckGtKdKRI1ejLylGcvaPgftsRqJ1D66re33NRUD8/8nV4s&#10;LRm6aIp0SUm8ml5LMX5Pkc2cC/0U/n+l/fo5VqBqHXnjY5A6x1ltLfRD6tMjAn6E8KB/gP8Abe9y&#10;UfIH+z1pCy0BAp0p+vXgjzdGaqn+5x9XTZCDIU0iBqeoo6qI0tXTTIbq0VRTytqBBB/PtmOMeI7/&#10;ACyOr3cgMQFf9XrXrXr7l6Xq/j3352j08lGIMDS5OXfHWlW7laHI7J3fUzZGExsyCNanCVbzQFFJ&#10;0egfke4R5w2yfbt6eeHujnBKjFFxx+f+TrLz275iXfuVLGeUg30J8KUjiQvCo9GHE+nTBhmMUqiJ&#10;i1RHeSeVvr95M0IpiIzdXRkVi6/n/Y+wjqilVoxIVkJ+L/AafLP59SErIuSCYj6+QyKE/wCqnQ67&#10;RqoYp1qIFY+eRwUUqq09RJYn9okMKdpAQi29Iv7fNrDGsi6P01I4YpX/ACVr+XRVL4pIQqSPnxK/&#10;b5kDz8+jObQzjRsHmJkfgRlgQIbnSyaBbUl72/A9q4nijjK6w1vjANQD9vn9nRLd25lYKoK1xgZP&#10;oT0YrA5hngp2j8jGSUq9mUys/AUyIT6AB9Prce1jUjjjWMBdR4Vz9v8Aq4dEM1maypKR2rx/njoS&#10;adnBJJBOgmRRJdGJ/q34cA8j+vtt3RQAJKkihJrTHr/n6K49Regoft/1cenKOeRQqmRtLBbvezqL&#10;WIVj+Lj23qDd6NUDFTwB+XS0R6VB0cc46lLVkhlKRrpBMZT0vpH6hq/1T/X3dXLIwmU+IPLy6q6j&#10;4qGhNadQWqiCW1OQQ2lU5A5sVCn9QJ+vurRuxDitaVH+r06eDqDp04P8usi1coVSZFKkqwUKNJZB&#10;ybHlTY2I/Pt0MRT9Xspw9D5jPTTMFyQdYwPSn+XrCZZNJtO2hi1+APSzAldNrBV/Hu2ioqBQfz61&#10;4inrgzLbVqvwAzC7AW+l+OCfyPdSitrotVGS3p1pySQC2fTrhOhY6pG8caoDeK3IYenSBydJ59ts&#10;BUnxAsJGfUn/ACDqyPU0K1Y/y6jCK5LKl1YKVUNbTLcesm9yxFiB9PdTGojMkdQvqT/L/J1osQ2l&#10;/wDV8usZgU6NTS8KVNgBrU8Atbi6n+ntoKKgSSHT+wfb9v8Ah6sr1z4YH29cXiJCKra7MSwuLqq/&#10;Uahx6rfT3t0dFVUk7gc14fl8/t6dqpDEDtPD0/1DqLLA92kRSVABkjB9SL9LLe5sPe5nrCGAOkca&#10;mhP7OkixNq0sceo4dMeRWNIyyAG7ak1Hm4NtFj+QfaeOWLwymohTkinr/m6UBWMoU8KUx6dILJO8&#10;ReMhVaaBygPrupuCNPJDEX/1uPblvGAzrG9KjOof6qHoxRPE0TOO1TSg4j0/n0lnpdT3AWSN4lBk&#10;Pr1Ffqp4DXj+nI9rFQKzrr/RpQUyf969OlCzsuoKtJA1T5D5f6h1Oo6TwRsr6pASDGjeuTUTbUQC&#10;ChBNh9bAe2TQDQoJQeuTXpO8wlkB10rxNMf5unZacLaYm9x4UUMWci1mRRwLWvz7ZLto1sMV6aZ1&#10;o0Ybt4+mfKv29ZKqlHplC6o2JDxPZTa1lv8A0UH6+10ETSjWkZ0+VeGOPHpuPUEIDgN/g6a5qeGO&#10;RYJjJFLKpZibFoQqko0duCjjgW596krr1ORUeXp0rC60L0DKOFOBP+cdYaPas+8M7tnY9EPuchvD&#10;cOIwBETG0NFWVUaZGZZCdRMGPLv9Lgj2ZbRatuO5WMbopR5e4f0Rk1/Z0W7zeRbdtt5fO2lYomI9&#10;SRw/OvWxVisPS4bFYvB0MUcFDh8ZR4ykhjURRxwUMCU8SqgsAqhOB/T3PWlVoAKKMf7A+zrDueZr&#10;iea4c1d2LV9anqdKthfTYcCwP+HPH9PdlauK9M8aDz6bnax9JABB/Nuf8b/Tn3Xhjy635Z66XWrL&#10;e5W4NxwBx+n3QkZFeq1/b1KuOeb3Nwv1bn6/7D3dcgE/D1s1PUarcGNtbfS1v6kf0I/FvftOccOt&#10;09OmuUf7li639eMWxJ5Nvx/gPdPXrXHoA+4w5xEDkX0S6QoINtVvqfp73FWpr69Vzx6KTWo2qxAK&#10;hze4/QL8fThuPatCO7GekrgVBAx1yp0QSKv1DrY6QT+OBfixPu57lOOqhaH5HqfGNTyXQkpGAkd/&#10;U6gj1Rt/qhbn20wrkfn1tGUGhHn04R/vE3LEhGChOVKaS2i39krY/wCwHunl06K5p1FlAEulnOll&#10;Wx/GgqUUA34ux/3kf092Qtwr0xIDUYxXpur0MlJJqBYQ3cAE/WwLIoHIuWv/AI29uAmtP9Vetrx+&#10;3pMM2uIsLF7qWXUEDm1mUD6soB5P491IrT1r08p4inaR1wxjPBk3VQyQyaDwQqlhw17cEAn8fX3U&#10;GpPbjrZ0he0j5/5OlrMtwrMdGi66TbUytz5Ef8XJtb37JyRgU6ZLlSBxUjrDDLGAqASelhpdh+sE&#10;nUGXi9vx/re9MVxQGtOrDSaHy6zkrdSvqIZiot/T8s3+p96pRaFq4r14sF7gMdOtHMXkU6T5Abqx&#10;b0OCfVZbcfU8f09t06eDBhUdKenlsyj8r6iLWIA5BBH6iPdhiuc9eoCQfTp6gYEhieXGkLYW5/1Z&#10;/HHvRPDr3CnUl1jWMFQOCQx5IPP+H9D/AK3uw/l1rpkqnAd9J9QAIY3Gon6i30vf6k+/Z88depjp&#10;qmY+ocKwAa7EWH4J/wARzx79Xr3r1wgU3MgUf6lQw02Uc82N/V73j068BQfM9KGlOpAVkF7fouAN&#10;V7lioNx71g/Z1scACc9OySSsVWQr6gQD/U29OkgXA/PvxGagdbxw6c6eIFD9PSRpDEEk/k/1N/x7&#10;0Aa9ex04CIr6b6Vb1Xv9SBYLx9L+7cOqgVNK46Z6kFEcAupAJIH6rj8A8X/r718uvGnEeXSOqXRp&#10;SbAksAdVrFvx+eDYe/eXW+mmZiJFS5Gv0uAbXIvxf6cg/wCsffuHVTk8OhT2WZRhXka4Ek7AAqLk&#10;ISA9/wCgtyPfq+nHrdD5jqXkotSMVbknUQOdIvw1/wAkk8+/f4OtelOi7dwde4Ts/bGS2xmKZGFS&#10;penn0r56WuRSIKqmcg+CWJueLBgbG49nvLu/3fLu5wX9q5Gk5HkR5g9BLnPlLbucdkutqvogWZTp&#10;PmreRB8s9UX762Zmev8AdOV2pnYWjrcbMVSXSVjraVuaetguBqinTnj6Hj8e8y9i3m137bbfcbVh&#10;ocZHmp8weua/NPLV/wAqb1d7NuEZEsbGh8mXyYfb0kvZx0Hev//QFX30M65B9e9+690+7Z25lt25&#10;3GbdwlLLWZPK1cNJSwRIzsXlcLqIUEhUBuT/AE9p7u6gsreW6uHCwopJJ+XSzb7C53O8t7GzjL3E&#10;jAAD59bVXxG6LoOiOqMPgUiX+N5Cnjrc3U6QrvVToHdSbBrqWtz9Le8L+eeZZOZN7uLjV/iynSg+&#10;Q8+uk/tdyXDyZyzaWZQfWSKGkPnU56NJKf2SzeogXv8AQ3J/NvoPYL6knoKdz07zahq0mxZSDwB/&#10;rrcgD/H25UUWvXiP29F43jS1cVJJXUTL/EMTMuToiONT0pEkkBPF/LErAD6E+31OOHXvtPl0ucNm&#10;YM5T4/O0LaKfJwxTNFexiqCNM8LLwRpcEfS3tqgHaBw68AehZhN6RCf9SP8AY3+v0/r7qevGnQf5&#10;2nDGSYqbAsLW4BHIIP1Hu6mlOvE8MdFy3XFepltc+QBrfTSUPNj/AK3t37D17pDSERC1+CwPHNrf&#10;4X4t715U8+t4rw6UmCnKShmJAK2HBIN+L/iw97qadap5jpeidpURV/Ppv/U397/w9az1IrGFNCI0&#10;+tg7G3JNuf8AD37yp59b+XUWkm16WLH63t9eb/4f4+9U4463QeZx0raWUr4wCbBwQL35P1J4/V72&#10;etHoRqBleFbWJsAwvzqtqJJ/I/x9pzqJ6sfwmvl1GrYwushfpcgcC1xb/Dg8+/DrQ4dJCuTVf/bB&#10;rXuPqT/T/X9vDIp17y6T0VKrSMOStrauTdTz/rcHj3bh5U6twAPSxx9KFQagCApFr2YWBAva5BU/&#10;0+nujHy6rg1B6E/a1II6eOZgymaQ1MjACwRQUihkVvy4/wB59sk5NOvE8T0sVsSWAtdrcjgr/RPz&#10;f36mcDHWupC3Fv62FyeD/sBz9B73igB6sOA6lp6rk39VjY8C34It/X3Xgwp1X7es9/xb8fj/AIpx&#10;f3s9e6j1NzTkAkA8AgHVf+nBvb3WtDjievcePRdu25fBisg8bskiUsr621ObKhFtIvYNf24DSv2d&#10;XQDVTorlSvlz3VtVN4DT0Wz8x+/IWTxz10rqYakNbhh+g/UH25WpNBjpRGpWOY0PQSZOjaSapYEE&#10;kuAGYGMMZGKsrckAryD/AF9ppIwxJ446Xo7gAjBPTC48aMocB1IJkcKusf2gQPrc/n2z3acDP+Dp&#10;2tacB1KWpeKNbaxHJYWPAQ/hQeFIv9L+3EFaHVnpoNoqFWg69MiPExVrHSXIXnWx+vqPK2JB/rb3&#10;5olJ+DPTgnJOmvZ1Gmm1LCD6nUWc6QAGAtf62Cv/ALf34syhQCa+fW8EitOlzseDRW/cWJCUU/pY&#10;2La3F9I/oL+3I6end0kuiQtRwr0Sr+Zv1jJmOvdkd9Yukaeu6irjt/ezqRd+t9yzxxy1cy6dNsJm&#10;PDOzk3SIN/X2E+ddoXdNlnCx/rxHUpHEAZP248vWnUqez/MP7t319rmYfT3aaRXh4g+E/aeAHn1U&#10;/RJDUCqqliCLDFGxqYpiVkBVCZCpsoQRkaHBPq+ptb3BThczTABAB3VweFfTJ9PImh6yrgdnVFU1&#10;YnSQfX/i/LzHz6ETac701Zok8cUX7aGpkcCSVSimYyk/5uXUFGr6Anj3rTNcTmPw6oEBr6/b86Yo&#10;MkcOnrjtUMa6smn+Cn+YdGV2pVxH7eSNZk0o0Z8hEpIvcJM1xckcqRxb2pFuBRVRRnAqRn5+nQfe&#10;d8vr1KfLzr6/7HRk9rSBYvOsKl5FAjnd1LFgLsFuRoKAfUXv7XzQyAs+taqMg0NP9joPXMvirorq&#10;zkDH7ehgxdSKiBHL60cLZTGiltPpYhwb3BFvoPb8Im0frEaWpgjFOiOYaZCFA+wHI+306fRJcF47&#10;JcBdL2uVHIsrcfQfX839+mhi0ksNMnCnr9h6UK5otTVesHmVmbSWQqQCv0MY/taiSNQP9fx7RNGq&#10;OU7lkIOAfLz6cW4Dglh2gZ/ydcTMELkB5DFb9Iu+ki4WML+tibXA93jkKqFcMxQY08afMenW3dwF&#10;KgdxFajy64rOCoBTxFlMjBheRVJ4aRDYxED6j3aOYSs0RoO2tDx/2KdeePT3a6ivl/k646kYayHh&#10;UCxbWCha4/Uh5ZW/23tyKmqiLpHmTmv5enz6bLUA7gw+z/L1I8g/zaEfS4QWCqR9XC2szH2raYo2&#10;hRnz4U+WOqLSmqop/q4HrOIyx/UyyaS3ABGi3ARTwGPvzQoSHdv1jkcMjrYfQKAYJ6xmnkMZaM6T&#10;r4vYprIA+gsTYc/63tJNEwCDUSKk0/z9e1pq4Y/1f8V1nji1MFdi+leQo0h78FluQVUH/evbaK3h&#10;r4xHHA6rK6ooZEND/q48Ou3pI4odLWuDqBT/AHYb30EWve359vyhUVNddf8Ak+fTCOzuACQvp6dR&#10;JKYafIH0A2uLktb6WBPHtC0ElwrkvQH0/wAnShJFBKFjU/4ekxk9dnDCIqHIRygPAAYmw9WsD6e1&#10;NPFiWJYw9ABnGftHWlULMaFhiv8Am/LoO8jEJC0aXWV5kVCAryvyG9NyGRAPqCbD3pqLqZ4u3zBz&#10;0awmQHDApTgf5/7HUOkpZhM8Y0XmuNCoAQYzZnQD9GofU3968Ylexx4beVKAfn1WUxhFXQRQ+ZqM&#10;+p86dTlx8ksyzyrd4b+MIwCAfQBwBc3P9fd/EViDpwny4n8vLrTSLHF4SnSG448+nWKJSxiZUU38&#10;gicaWJZQEEUlrAXN7ce7xHXN4Jio1KkYP5j06ROdLKWbH+qvU1MeHMTO2iTRIGDLqAA5GkjjRcD6&#10;839vzOEQRK7Gh8hQcOrLcNRqKuj5efy6aq3HCSZJ5oV8oBVF4IeMceTUBYhCL2J/2HsvMheQ1FZC&#10;OFDwHSuKXSpjjakZ4/b8vt6HH4nbJj3F8g9o5QsklPs2LKbgniaMnXVPjKyhp3NgVRBNVB1udRZR&#10;b3IfI1n4t3NeeGTFEtASOBb0/L8+o89ydzNrsU9tkPLpUefbUH9uKelD1dFLHYgfmwViRYXPP+F+&#10;T7lKuesclPAdYZTpA4A9PBBuGP049+APDrR+eemqRvWSV41ab2+h+vJHHHvfy8utUJFK5HXiyn9I&#10;DG9lIt+n8EDge6MDQDy69Q4oKddkEWP5AIB/r/h/sPfgaH0HWwKV6bKhiDeTkX508fX63/qfeq4O&#10;cdb44/l1FiRlzTEOzRNjH9AF9J/AJPPPvxAoDTPWuHEZ6A7uiy4FAqi4lB4uVLXBAYn6Ae7RZLev&#10;VWxnz6KTWagF40l3FjqsuoqGYEC9wPwPapcV+z/UOkpNa08uslOrEhrrcodLLYMAOLMDYf8AE+9g&#10;ZGOm6/wnHn1PU2OsGxQXtzqYDjQv/En+nvT/ACHn14CppXrPGiMY01MNbeqRTo8WpvSlv7S82ufb&#10;J6UeVesRRUmZCwcsz+mwYEg2H1+gN+B+D72AeNOmpCAKk9YFiQtKrjUGikV11aQeNCgXuWZf9597&#10;rQ08+qAjiD0h9AWZxI4LQyOuoC4RU4WMgW1O35/A9+YcKnPSqMjSCAK9cvHpkjkJa8bq4UFlHjFr&#10;m30Jt/T3YKMdacihFelmnieH6glVDqXBIljIJCAc2Yk8/wBfdajVWpoemSKgeoHUSRb8hlVjIouA&#10;bgflQCbKhJ+v196pkMSadbBKChxXz/1cOs2trGOzM1kEbjhVdmtp0ixItx78fXy62RkA9O9Gv7hK&#10;rpUqNRuCAy2X0D6A3/3j235dOIKAADpSwMxQE6kYi17Wbj66QLgXHvfzp1fp9pyxtqCgKBdfUxcf&#10;2QW49XvQIrQDPWjnj0734I0kXAZgbWt+LEcCw/PPuw+3PXuIPSUr5Hjdr6r82YgMEv8ApNvwpPvR&#10;qT8uvcBw6aGa6jSpLnTZbji/qOq/1X3bqopw6lJrZk02a7EH+yrtb+yT9be6gZNet1wSD04wWGkv&#10;+sfqOpQDb6cjjj/D6+7cOvE9P1FMjEXurcgBrhj/AE0jiy2+h96P2dbFBT16UtHCp0sIwSbkFjch&#10;QP1W+ll/3r37y+3r32dOpplVeNS2vb+jXH1tzp9+4Gnl1ug6ZK+mazWuABZTcDn6gKP6r9ffuFCO&#10;PVSOg0yd4GlAAY3Jc6QFYi7EFR/auL2/r7951p17zHr0n0qvISrJdHNluSbC3qLDiyj8G/vRJ8h1&#10;4cRnB6Gzbcixbeok/wCOjMRYE3sefSbalPuwzTr2afLqXNICCCWa9wAfolxbSB/j/j7917z/ANVO&#10;g1zkaRGUBkCl9IZrgauSuq3IZf6/Qe6kda+zokXyn6Zbf+1H3PhqQf3t2pBLUxIpVpMriU9VXRK4&#10;5lkU3eIc2IsPr7lP2z5xOxbmu33ch/d85of6LcAf8/y6gT3w9ul5p2R922+Ifvi1BI/pIMlf83z+&#10;3qp3RJ/xyk/znh/Qf8/e3g/5bX/s/X3lT40P+/V+HVx/D/F9nz6wJ+muf98t8ejgfj/h4cev/9EV&#10;ffQzrkH1KoaGsydbSY3H001bX19TDSUdJTRtLPU1NQ4jhhijUFnd3YAe6SyxwxvNK4WNQSSeAA6d&#10;ggmupore3jLzuwCqMkk8AOtg74N/CKn6uoqPsXsSkiqt6V9Mk9Lj5UDx4aKRRIsQLC33FiNTD8+8&#10;X/cf3Ebd5JNo2pytipozD8X+x1nJ7Nez8fL0MPMG+xBt1daqp4ID/l6tPHpXhQNPAUWUcccWvYD3&#10;C/HPWSfXNjeNlJ+o+n0I+huRf6D36nXukDnIdSyFBYi7A/UXJ4uPzq93WlOvdAJm6Yy1Lo4b6kMC&#10;AAR+bA/4H+nt4fDjI62cnpIdSTPBPuHbcj6hiMnO8CEEqtPUyCVQot/Z1W4H191fA+fXh0ZZHApo&#10;1vyDYXsDwLf63+359tnrxGeOekxloi1LNbkkE88fm/P1+n+2PvamjCvWhx4dF23LTs5ZrXaGYlr/&#10;AJRgQSbk8C9/b4FQQevfLoNq6PS1gfr/ALEWBvzf63/3n3Uj163QeXHqfRP40ja+kqRwLXH05+nv&#10;eK44dV/w9CLg/wB9VZhcqSVB/tEG4JItY3Pu2OPVvTqVkOTIG+pNr/639Obcf7x78aDrVOoFMEUj&#10;TwPyF+l+eQTzfj370r1vy6U+OL/gkgkW/Jv/AKr/AA/1vfiPXr1MA9CPjnNlsbEgKw0m9/6gm/Jt&#10;yPp7YYZP29bFB9vTlWi0Za3PFzextwT/ALwPehx68KdI2tAtz/Q8ni/15/pwPbyHBA4dV4U6g0aX&#10;lFv63+n+9D/Ee/eRPW6D9nSrgpvM6QICnlZVt+QP7bMW/OlTa3tvzrXq3zHDoWMeiCHi1joRGBup&#10;iiACg24B1ck+227jx6pnp14Gm2qw4ILer+pIH9P+I97FaU69Xj6dZArel19RFyFJ/H44+tz7186d&#10;e6nINIA5t/gOb2P1v9Bf3qua+fXus34JFx9De3Fhzz9bWPvYz17qDlJlpqSSaaWOJIwZGkZgGdPy&#10;EU8sT+PehQEceveteHRRu1+y9u46nyL1lSlPA9OkZjEX3eUnaSQQBIKdSRDGS9yzfQe1EcbMQQOr&#10;gjyNWp0G/YGNpsZ27sHE0qR19LR9bw180BtpRsnB50eeMeiZkVwVNvr72mTJqGeHT8bN9PIRg1H7&#10;ei/5J6dq2pWMvcSSreIlQVDkjg3UgA/7C3ujRoaFX769KDO6vSRCTQcPTqEaCCaJluVZ2sCSCQDd&#10;rkc39Xto25BYBsef29WW8SM0K0Hz49RZKGs+z9dPI6QOYpGUEa2Av6L8BXT6f4+2JA0dKjHTylJW&#10;7GrXrBT1KOI4o3UFbXRwTKt+E8n00rcaT+D7v4ozmr+nVjCwHaoAHn13NIqSFyrNqIVlt9AWsTpF&#10;1Gkng/n3ZX8itR1sLqHHoUNnqBXVzeoRLQ00AJFgHb1MVYci9xf26oFCRSlekdywpTSa16WWc23g&#10;d6bb3DsbdVDFkts7ywuS21m6CpQyU9RQZalkpZGZSb64vJqVj+ki/v0ih1ZWAKkUPWrO6msrm3uo&#10;GpNG4ZT6EGo61oqnr3LdVbt3X1JueSSPPdZ5+bbD1ciqFy+3oXE+28zDHKoNcMthzSSPp4MhKD6H&#10;3jrzNsku3X91bNIqo7ao/wCEhmJ4eZHAkcTQcOs7OVN9h3/ZLTdbeniSKC6+klKNwPaAS1K8Bny6&#10;VNDRQBW8JMVRJG8haoUynwsNTeFGJEfLm2q1iPzb2Gle3hh0GaRLvBp8Q4jy4qPIVPz9ehC2uc6C&#10;ooPTHD19f8vQwbTyT06RQSOZYVhjMQDCR1bTyznSjuTblgLAcezpLuLxII4hGxYZDDgfX59FdzYv&#10;pdQig1OaeXp/mHRl9q5uhanjWbS5iKlU+iGRv0suu1v9h/tva8PG0hlJUqMVC4LDhQenQRuoHDBF&#10;bSW8zxoPU9DnhKgyRqhaNDIpZFIVvGt7MUKi63Y25F7+1Ds8w8XPco+z9nHoiuEEWVXSQcn1Pr0q&#10;1Ym4kMZCJZAxOo2N7Mwvfn+o/PtmUagPErgUHqT8v8OadNRuApUsKH/VXqHUygBl8qq6sGBdT5Fh&#10;/MYJUqVJ/JH09oJWY5lfw1GdVOC+fSxF0uqqA4YUoeFft/wdRfK6qZELuTYtHHa6gWtI0gs1gD9L&#10;C59t21sbdnuIZiYXyoGSR+fCvn6dOPIHJjlUgj54H7MmvUham/qS2hlLsxA8huLDlvUGU3Nz7fLF&#10;yRKVRacCM1+0f7PVI+OlSXIz+Xp+Xy68+tgGEyqiFSk1i50flZkZVuWPAPIHt5GARkGnxSPI+Xoe&#10;mWeNpRUEx+Q4D/OenCJSQZvSpWyKdd9TfUEHj0H6/T6+347dSexxRRwB4nqplBOSKV9KU6nBJ5gx&#10;ZAPQZC5OkFbgED6KQp5sLH29JpK0lwwFAaZ/Lp2q4VKUr/qHThHTeNPIHKuWCxiUqUBI5ZgbEgng&#10;A+0qsoLKJCamtT6+n+Xqk3BFZBpOOPTk9KZPHKAiBY11xelS0VgHsF5BJ+n0496lRVVJvCBb+dB/&#10;L/P03CAutDKTxofI1+3rqajVo78rqYFNV7xoP9UTwxt/X3eRlmVHIoGGAf8AN15F0MRWvz6Z6yJC&#10;AdWiLgX0g6hwOOfSL/19tafDOgAhfxfM/LryAiRk06sdJTIUtjqh0KHYaNfBUj6shJ5NvaXw5UlV&#10;7ZB4PmCTnpU8q+H3j9QcKZr9vSRqccg8r+NlZGMmvV6jcAFtJJKqWHP0v7d/VmjIUMAD5nJHT8c0&#10;eqkh7jig4D/P1GSFYjFLFoaWoi8bSDSV5PqEfNlPPP8AX2/CGA0iEVIr+fVHYEsshIAOPn9vWRYm&#10;EjiQMJEBAjNwSP8AjoXS90A+n+PvSmNmFW/WHkKn9oHWwyeGNL1jJ4/5M+fU+nomnfTKSrqyMKlm&#10;vJIAfSq/VSB9OeQPao6tCuEGPiPkfSvp+XSVmhVewEhsH5dObIdTEKikFV0i2gFRa1hY6W+v+v7Y&#10;UlwWNVx8Pp1pVEdVDHT5Hj/qp021wDhoy+gRq4k0MdIUgWT8A6jx7q6HSWoQaeuOlUSFFMgGr/Vx&#10;6Pv8DtpwU22N89gyU8gqtx7hiwOMnlQrpxuBgVqjwFv1QTVVSAWFgSp/p7mblKyW02aJqENI2qh9&#10;KUH+XqCPc/cxcbla2CSVjjSpHzY+f7Oj9Th2Ym5P5I/pwTYA8Xv7EoNMVz1F328Om9mOhCWLAXFy&#10;LEsODwLfQe7Agn0PXjUHqFdtTf6lxyhub/ggm9uPfvs68DUEE5PWREtbjj6rYDj/AA90Izjr3l1z&#10;ksLXB1qNQB4FrfW1uSL+/Gp69T1PTbVlTHpCnk/W/wDsfSPqPdKCoHXj/LrBBGHyMlyGZcfwwuGS&#10;5NhYcE+95GOqgZA6AnuxSmD9TBRrBZ19V9IFrA8gj8+7wkKSQOtGmRXPRSZoxIA5kcekaSnN7gXF&#10;jyrH/evakGgGAf8AJ0mcHNCOvQpImgvazXAU8oFB+rfQ3P8AT3vPH8NOqUx04oburAj6kqQPwvHI&#10;PH0/x9tseAr04uKdSUTVpIZYzyBqW4sbkE2/VzyLfn3U9XzjPUQoigqCWW4IvcMS/DavyCx/3m3v&#10;asV4k1r02yBj1yLxtxpUSLpDREnSPHz62/PH0/x9+Zq+VD/qz1pF0k1HSSzcHgyN0QGnrovND4/U&#10;xqPpLEoAA1D+vvS4qK16dC1047fXrBbTFe7KV0n6kt6SCii4txezD3YkUB8uraCdXm3l0o6NnERd&#10;nWMqbqosWGr9SsPoS5P+291OcgY6oQvmTq64zcCTglP85IbACN2PCr+WDHnj6e9jgo6ZYEdxOOsv&#10;pIIW+q3+btwouCXU2DMT/vHvwU0J8+vAmq56eqV0bTF6QHsS440gKLLyf1N/T8+6E4HSoUzTh0/x&#10;ejSg9fpPqYn6fgsR+VHvYHWq+YHTtSsbjU3IuBySrH8XH9r/AF/daVNK9W8unyNtMeosXKkhL8ai&#10;1jY/UW97pmvWiacB0n8qqSMXJYqWPpJ5+nL6r2Cg/j+nvwx5dePTNGmtygXW9wSSVCte/wCmx4C2&#10;PB9+rX7OvUpw6dI4gb3ZToNyoDc3/IsOB/X3un7OvCnUgxO6auUjUggqAVIFhZQBf8/6/vwAFT14&#10;io+fXKNHWVGGuwe4YsdVhyoIJvpv+fx735D069wpnPS7x0pIUkFdVrf4D8hvqQCfpb36nHrY6UaW&#10;kH0sdNgRx+fzf6H/AHr3Udb8+oVckQiK6f08KSeVI/2q9zf/AFves59Oteteglz6r5pQLMXA/JKh&#10;uTpkA0khiP8AWPvefXPWscAekHINMqLp/cb0cXBIPKhOQESO/Fxz71jzPWuDD0PQ9YxHhwmNWysT&#10;GHL3AP8AT6f2Tb3YAClOvHJz16aVgsgJUFrA3v8Ag35BPp9+J60Pl0hczokkd76jLcG7Br/gqi2v&#10;798vLrxGOkZUMSgQoC9mRF9JBXlAJP1DkXBvz/vfvyllcMDkHpuQLIjBhVacOi//AOy97K+9+4/h&#10;9F9t/pH/ANIv2/iXTb+7/wDDP4Z+j/gH/Ff8q0fp1fj2P/697n4Gjxjr/d309c8fG1V/3nHUSf61&#10;GyfVeJ9Ovh/vj6ylBw+n0afs191PXr//0hV99DOuQfVw/wDLK+MlNuOvk7w3dQCaix08tHs6nqow&#10;0UtREwjqsoisDcq9442txYkfX3BHu7zg9pEOXrGWkrishHkP4esqvu9e3ke4TPzdukFYIzSEEYJH&#10;Fv21HV7FxHZB+hRYAAKNI4W34sB/vXvGompJPHrNEAAAAY65LNwLf71wbn/Dkf8AFffut9ZeWW4J&#10;GoGwtYKP8bcg/wCPvec9e6RmbGoNYWsCGJ/B/ssv+It78DTr3QPZOmJknZ+Rb9XIWwFxc2uDxf2+&#10;p4dbpmtegf2jVig7eylMw0x5nHwzADgFlQhvSD+rUPe5KEEdbpVQejMtcQIASeQbm/8AW30+vHtm&#10;nl59V+XUbIR6qZx+q62ueDYg6r/n34YPz69nh0A+cph5alWS4aNuDY/p+gH5v+faquAa9eNQfs6C&#10;eshFlOnXY+r+oI+gA+oI914nrZpivUWnOl2Ug8k8kXJ/pa/9pf6+9elOvGnS/wBvzGP0lrAWJ1E2&#10;J5sLccH3f5Hr1eHz6dq0eRiy3+oLci/JP1H0Bsfej9nWj9nUeKIIRa5F7mwubcj6fi3veT9nW+Na&#10;jpUY9b6QgJJtqubal/qL/Qe/Hjnr3y6XGMvrUBNRuTq5HA4uL/SxP+29tP51PWxipbz6e67/ADBN&#10;/wCweP8AG39f9f3QceHXgaeXSMrVLJcc2H6vpx/rf1v7dXzHWs5HWKiFmubEiw/w555/2PvbfD1s&#10;9LXDRh2E7WupCpfUQJGGgG39AB/rC/tps8D175V6EWnICaU9IX0i3Cnj1BR/QNz7p8/Lqpp04q3K&#10;3sNI5Okj/Cw/px7917qTELqLf2Rzq5PP0v8A04Pu35db8uHU4A2/tE2v/j9OQPbfn1rrOQbqgGln&#10;Ki972NyTq/rf6+/Cn5de6Kp8juwavbmOhjoFIrcoXx+Jcn9mmjjIFVXSJ/bqNXCL9B7U28Wtyp8u&#10;tgE1FOiCVYlqpaaWuneuqa7NYamnqKli5mM9fCCHB+qG/K/S3syC07gKUHV1U14Y6M72XWo3yK3G&#10;hXQmD2fisdTCMKAix4mEmOJB/ulR9P6ey2EEgtWmf8PTxP6CH+I9F0q8fPPUvURlhFJOzkqvqYs5&#10;BWwFlDD34xsPw9vShX7SWPb0/wAGJ+28Mkito065io1kQIPUVUc2X+vuuqQChGOqMtuQTxbrkuZp&#10;4alqeeF5qdowYwFBZVJGh5F/tWB/2Huwo1EdMdNMrgB4pKAfy6aqvbVLUyx1lG2pnkLkhijqq8qj&#10;EcOqk/7D2y1tCHJVcdKoZ5TG6FqL5+f5/n0jMn5qCvAPieN5RCyNdG8he+qK/wBTf6j6e2XMiSLS&#10;gTzPn0qiaNo2rmQDy4dDHskSNSZGpZVU1FcFFibhY4lUF1PCnj8ce34qEFhw6L7osZEHkB0v11Lw&#10;dVhps3BK6v6f1Df7wfbtAR0nqQcdVdfzFurZKPPbB+QOGgjT7+CLq7ftQIlcQTaZKvZmZMAWxVoj&#10;V000rG/EVjf3H3PO1Pcw2l9CoMsbaWJzRW4mnyIH2ZPU/wDsjzCsN3fcvXLkwzDxEHDvXyr8/T7e&#10;iLQRq6SaAkRCjWVN4pxdi+s8ysxYtYCwsQfcM0/WFtoCTZNBioOWJPr518usklLx/rKarWn+xT9l&#10;fsPS1wMiDTFMwSNiq0Rp7NDIANZjfT6wT9C1/aY+GR2xio44P5V86H5dXmEzReL4S1GWqc04V/zd&#10;DVgZfAIJlYlpJNOi+qFWHKal/txA8XXm/wBfapZ5HWLTGYs8Sar9g86/I9B6ZA/iK4BUjjTNPt8j&#10;0Om3s6scbGukWnkklZI2ERWmiYLe0ii7ev66hxf6+zWK4uJNMk8Dp+HQM6gPxgeR/onoOXliGqkP&#10;fHStK938/wDB0J9HlA4KPMjzeIMp0hFdXUWf12LIv9R7VxOzamkelRigPDh3V/ydB94AGoidvD7K&#10;deapYjVcSejSCbMkgFxdR+p9P1H49p2jjWOXXqow48f5dKI5GVdOqlPLzHz6bnncRM0p0ljrd49Y&#10;UmO9gAOdQP4+nttZTFGqMjygDBUAD7CeA+fToAd+xs/M5/P5dcBWNE/ikjdT4vIyB9TLrsLPxpV2&#10;UjSRc+3AjM0Tk0jplDx+3rxCaTpkJzxHDpzgk1ARSlmaYn0gX0xr9RJ9BqUng/n3eOJ1Ds7KTqqK&#10;CmPIHpmUnT4obK/t/wCK+XT/AEbEFSxAZbhWsGTQBYAr9GLD2uTClv8Aivy6ZYh/iqxpX7P9np9h&#10;SoXxlD57te0hA8S2N0UAWa4+h/s+3WV5Ie1+4/Kp/wBjqsckQkOrA9PX/iuntKcSMpBY6FTWJFDB&#10;NXI0g+mVh9B7TyWxASQIA4FCTw4/4enBIWJIJILGn7OnQRFtKo2lQQFZUGsgcsGuLEE/j28GdUAi&#10;ZSfOo/wV/wAPSZgjsTIhJHzx13PC72ugdD6ilgDcXClh/Zv/ALb3VoHOnXpP2eXXo3FSAMj59Jep&#10;ghJljYMZHYaNLEBBewBtwbe6MsahkOSRQf5+lQeSkci00Dy8+k5kKPRqR21cgG9le9r2X6qlz+fa&#10;IAIChUkg/wCr7OnF/V7goB6SlZSyrdI3ZFcaHkA8jeJudCn6sb/U/j3ppSwbS2lfX0+zpQiItGZN&#10;VPyHUJaBgUnh0QrBaPkApY3vdb8yP/X8e6xMAVYlqnGerPKSjqyVHH8/l9nU5Kd1fUUYG5MpZtJV&#10;CPSY2sdYJ5I/HtTIoRtKsAT5+Z6S6qx8aemP8PWaOKa4VwLB9RtySSfSEb6Nqv8A7H3pKmRB3YP2&#10;Aj0p69eIQagDk9cZ1Nz5AgcuOCQtgl2tY3uVI9qBG1GcGgrWnV1BwFXAGenbZ+zMn2RunGbFwLOa&#10;zLGSXK5AJrhw2BHqr8hNJbTGwjusQJuznj2d7DtR3W5EbVEINWNKig8vtPl0S79vcGy2c13OaaRR&#10;F82by/LzPVyeyttYfZW2sJtPAQiDD7foaago4yAGZUcGernI5knqpS0jE3JJt7mKNFijWNAAiig+&#10;wcOsZtwvZ9xvJ765as0jEn/N0raqRhqSxBBBvf6c2uP9b3vOfQ9I6Dy6b2DGMFzcgk/0P+N7fQe7&#10;H+fXj6cOoyNYsBc3OoagNJv9bfQg8+6sTgg9ep+zrOjci9g39L3Fv8B70DkdaznruX635+hsb3Nv&#10;yAD/AI+9HGK462PTpmrAyKWsxQHj+v1+mkfke/UOQOPXsVHn1yoSHylZoY+jHx31Aar/AFAH4/2/&#10;vVdQ+Z60PPGegT7ugkbbM8jLwj6WcC5UuQCG/qD/ALx7chNWpXu6q1KEkdE8AskSkn9K3J/Tccf7&#10;FifaoCgJ6Sk8T5dZYQWFnLcsRZhxa/0/w/1/fqDy4AderkU6c4rOUH1CggabLoYfj+vtlsHpyvn5&#10;9ZWXxhW02YsBEL3U6+Co/wBT9b+61pjz6sBgnrjIQdK+RPSHLEoWaRwAvJ/JFrj3vr3CmesR9R1K&#10;UYem7EDiw4JA+jAf7b3rquem3Px/cY+CqX/O0M2pERbDQ/D2K8g296oNS0416cHAGvSeFpKb9FgS&#10;NNj+f7VieL/4e7kEHzOfyp04TpXUaA+n+rz6eqC/ijOq66fpa9gx0At/QkHge/E5yOmCVCJ/FX9v&#10;UgouplCsQFsSW4sfoQx4uLce/awD8z1Rhq+zrGh0IxBaSzryLkkg3Nv9TpUf7H3sN5+XVRGF9a9O&#10;tMxZ2LMDDcMLAAWY3DW/PJ9ttQmtOnoxgn16UtMSPXcEXAHFxb63H9Rz735Y49bA49PVJ+pgVVCy&#10;hwRzfVwAP9T78KHI68ag0r07E/tlRZgAFc2sCT/xI/r9Pfgaj59bxw9Ok5knKl/o2lS2k/oa1/SF&#10;/C3/AD7qfMA9b8qeXTbAVIFv0XuzLwdZJB5J/Tf/AHk+/cKde6c4pwEUNa6m1wwNgbEC45sq+7eV&#10;OvV6nh9ahlDKL2+gIte1+eBc/n6+99aOD6nqVDEWHrB/FiSSCA3JJ/1J/r9PdcjrYzgdKmhRjYh9&#10;BBBOkXHpve3+IH1/Pv1KCtetkeXShRm0j6arm5FyLEf7x73j8utdNeQqdKsCVKk2F7hibXBIH4v9&#10;Pz79/h69WlPXoKs0zandRZpTYs4NiV+ukDkC309+oa5OOq8QDTpHRgl1UguztYFhwxvbSWP0Qfgn&#10;3r0p1vzNePRhkiMeNoIlTSRTRgggN9VBKsRxa/5979etEUOOmiqI0EED0m5+ga/04b8f4j3v5Uz1&#10;4gdIPKyWMgVVdrft2IEZFvoGHGr+pHPvWK0p1rjQjpEyTFaksiBnb0y25S4+tvwNIH1P197FKHPT&#10;fEkedOpGh/paS/6P84n6vrov/wAc9P5/2HvWfXq9f8HX/9M0/TPVma7j7D29sXCxyFspWwjIVSqS&#10;tBjEkQ1tW5sQCkNwt/qxHvPLmDebfYdqutxuGFEU0Hq3kOuU/KXLl3zVvths1qhJkcaiPwr5n9nD&#10;59bZfV2yMN1rtDA7NwNMlLjsJiqShgRE0rop4VQs1yf3ZJLs1+ST7wg3jc5933G63C4cmSRyf59d&#10;PeXdkteXdmsdotIwsUKAY9QM9LiWS1ybf482H145Nrj6f7f2WdHfXSPa97aR+bg+rjj+oNz73Tr3&#10;UhZL2IN+LfX6cfm3+v7117pNZa3r/wBTcG/Gn/Y88Dn3vr3QX1yn9+/JCtcH66eeFAv9QPboocnr&#10;x4UHRdcg38N7Z2XVkgDIQ1FLwLNaGUqFJOm5A/wv7calCR1sHsYE46NnIhIjWxtc/Vj9P6G6nge2&#10;MVPWuOfLqLkXIhKKtyRyWuP9YAf4f7b34Ur17oGNy2SfnSbqyk6TdiQb8Dg+1CYA9OvcPs6CSpQC&#10;RhYKtz9QeG5+p/r7tx8+vU869MxBE6MqghTa4sdN+bsLEfT3XiR17iDXpV0UoiKutjqWxvyPwSeL&#10;gEAce7GvXvl0oRLrQX5vyP8ACwt6v62+nv1cUPHr3+Hr0T3t9PT/AI2uL8XI+nPvXlQjreelRjpB&#10;wTpOkm/FuPwCo5/4n3vz69nHp0uMSQzMXuCFBUDngG/Av9Ppf2y+MDq1fLp6nPkXSPUSNX+wuOR9&#10;eLn3TPVT0mqmK4cEKf1HT+kA8/j/AF/p7cBoQet0zXpkSQRNybk3Vr8fQ+nj8W9uHjTrQx0KGGhC&#10;Qw6wwcRtKx+gJkX0x2/tAg/X2nxxA69ilQOlfS+lBYfpsPr9D/hf6E/n3oj06104L/qjpAKkAC97&#10;fkkG4uP9v79nA6104QgEGwBFhY3P1/H45Nz7t5DrZ8up8fJBNxb8/wBPqw4H445v+fbdMde65ycM&#10;X40xQzStxZtMcTvcj/V3HvXXuq6fk5VGq3VsTGnU32uBqsjICWUMauod41dTwHt/sfZnZfA7AZr/&#10;AKv9jq6gaT69F403rtvft6lO8NtiSNuQVOQhurLe5AH59qPJ6nup1YDzJx0YfdtI9f8AJvfcFioF&#10;KiRhPUoQY6KwZja4ANvZdbV8N8VNenGYiGMYK/z6DvOCPCNNRIFIBe7XH7bEn6G1i3Pt0nFCKN1d&#10;gVjDx/D/AKvLrrFVDV6rAb+aZIoISxOlvIw8im319P8AsPbJ1Hj0xJxVkyvSZ3HLPFuMUKinjhpo&#10;iElSMRyyWspMzkWdQeFFgP8AH3XSa1HSqAqy6XINelJhI2qKepqhYGnQJa5MT3uSQPqGuv4+nuyl&#10;jgnPXnEaEgE6acegk3BClXkqVVaQSNXxRhCTctJJ9VBsbn6c+07A1Os56VwvRaqvYR+eOhZ2DWpJ&#10;HkcbI5Woo8hLenYBbqoAJRuBLpt6rfT27EKrw6RXSkMrHh0J/g1KpRtQtchTdlDHm9zcAH6e3a5o&#10;Rw6YPSX7C63xHbXX27+r9worY/eWHmx8c0t1GLzURFVt7MI6lHR8bmaeJ7g8rqB4J9prqCO5ikhl&#10;UGNhQ1Ff9Xr0abNudxtG42m42rETQyBhTzocj8xUfn1QWuMy+3a7Mba3Jjvstw7ZyFXtzO0YZZZ6&#10;TIYyWSjkhqmQCMNViJShW4Or6n3jzvW1TbTdzW8qnQxOgqeOaHj5+Z8qY6zq2bcbbdrCx3O3l8RZ&#10;4/ESuBTFR/tDXjQnpRYijlgiiPjQRoZXWNHVFo2c8QhCoHlkH6rMfYfnjuIArznUhpQ/D/kHS5pI&#10;meRglHNATk1Hr6fy6FHbkjIi6vFLJ5LuBGXZI1F9RQMLFR+QdXu0Z/XV2jLKMEgVp+VQcevRfcqS&#10;HKghKYz/AIft8uhXwlS8lbZhJaRAyAmOaGsjABAWTW7o0a82I/2I9nutZg4hY6adtcavIFTxNPMH&#10;PQduFESUlqM0I4EfIfb9v5dLOGqbSQ8UtRB909QsblWkpWBMfjp3SzeNwP6sBb8+01ZDUM5xmnp5&#10;YPlnpjwojoZQEYigbyb5kfLp3p8k0ojjjZtS3WclBqp0DagCgVfEYx9CB6vZgskhCReGWqPlUU+f&#10;AfIZr0Wz23htqYUzjPGvy8/y68K2Z4/JLK8YSotGjooSojXUUlMgIJ1sBcWB+gN/ZXEwkEs0DyHS&#10;wBxT+Rp+3z9enPDjB8NQDVfM8D+XU4VdSUDrGs5ke9w5lkQXALKqglAy/wBoAAWsfa8OhEclM8NR&#10;z+XrX8qdJViKsytJpbyUCgJ/M0oPWvT1T1Ec1ngaOV0Ok6QdUZ4U3HIbWR9foT9PalxpVCxqpPlw&#10;/P7OmmBCnVEUB9fOnSip59LxLMI7SOPGF1XP9bg+kPcfULx+fbiHxR4fn5Gnp6/b0mOohyoJp6ev&#10;7elVjpEjbUhAZ5SIgGtEAvLoyHWfX+SDa/49qCZI5NAYKSBSmR9hpwr1QgSUDJwArw49KQVEiaDL&#10;GVMqkD1KyFQ1gTzY+sfmx/w93pFEYw9dTnh/l8+nTGNMjK2F/LpwiaOZAgOk21No5bVflmY8er8W&#10;9qHVQKsDq4U6ThgRqrXrqbUqaI3WS45Zh9CD+hwOR/r39pGJCDS9VNcUyPz6uioSzEUb/VnplngR&#10;1cpHJ9w1ybrdNPFxxbSSPp7TpHGoY6Dr+3p8FlZCxqPsx/q/n0nqynJBcEqLaY4m9RJX9ZNr2Df4&#10;m/th3XxAsK/rU4cP59LYYxQgt2/xcf5dJ00ya21rpC3KIv0IItcm/AH9PdBF4jaKeXl6/b1cFo4y&#10;FOR/PqC8KXtIqFkvYEt4z/qdQW1mH9SfehCjfEQzA1p5HrRL6A2vuJxj+XUdkn1Esqsp0gsJXVUI&#10;v6dOgoSbfW4Ht1TQPUHGaenXmQMAGbv+wZP2+XXQGohCRGoYhka5KkHhV08Xb24FBXUX7fTzpx69&#10;boqSE6NR9fKvTXkqpaGmmqZ2/ZiBkla12cIbaEIsTIzNYLclvd42BdUValjSnmSeAz/q+fVajBOF&#10;JIB9K+ZHp/IdWU/GDrAbA2P/ABzMRKN2b78eYyDvH+9Q4h114rDxAjVHHHEQ7jjU5ufcz7Htq7XZ&#10;RwiniN3E/b5fl/LrHXnnfjvG7tDEaWsHYKGuojix6NJC3plYcftci30Nz+D9T/T2cjyz0CeFMcen&#10;CVwSp5OpFYA/UBrkD/D6+/Dzr1WtBnqC8mrWqlrL9QRZRf8AoT+PdC3oevcfs6jRkauDc35B+o/2&#10;9/ejwqevV/aepCgk/UAA3ueT/vFj9D7r9nXv8PXGbUbhWKcCzWva/wBeP62+nu5z5deAx8+mOuEn&#10;pUsw1Mqkki3JHJseD71xII69wNTw69j0K5jKDW1xDCq3uQAQOQw/Vf8A3j3vJ8uvV4+nSE7OjM+3&#10;66nnKsoRiBwdRCnTpIH6r8+9oaPwPVSAeHDojBRdQF72Yhl5YhtR4+t7g+1i8DjHSVxTHDrPEpGs&#10;gsAfqHHqtf8Apc29+HHqh+VepMX+dHIHBHqU3v8A43FiG/2/uj8Pl1dPmOpczaVXSAjfULr1MLEe&#10;ttX+H4HtrpwZ67YHUSl7urE2XS3P0ZAwA4/oPfuvdcZYwthYxlranW1+RZpCo+jA/j3qvXiP29Yz&#10;EZIZ4tdlaFlYkqWY3/XYcM5/p79QefXs+Rx0kjFJCJEItEpFi/KmW1rEWuhP19uDNOHXvkRkdOVI&#10;GaFV1AsVJI+iISbsSR+APej8VQ3VSMnqS9+UcavGARydKk/m4/U1vpe3uooadaAPEdYV1NYlfytm&#10;vYrY8XtwXH5Fvp79QcDw6tWnljp9x6q5IFiSAbAcN+VLA8C5/wBjb3U1PE9XAp0pYF4CqETgkLcf&#10;05AP0BI9+OOt5x0906Rj6rpb0g/qJuALEc25I+vvy+fn14jhnpxQKyaWC2P0YE3F/rb+vPvxHp1u&#10;p8/PpN55PGrOBpsNJZiAbWAsot+Qbc+/DPWiSOHSOoavTJZvUrMQR+WVSeGU3VDHfkD+nvdP29eJ&#10;zTpQLN6UAKksx1DT6dV+WJW9mt/X37GcZ63070iuzBdXovcgEhQAQVHNrEn+v196r+zr2OHn0p6W&#10;Fm0aU06vqP6WNiCRf02/HA9+NfXh17j0paak/SH4uoBWwvwDyp4/Tb3bHkOvNXy6lyK6RjSxIbjT&#10;YXUjkEnUP9sfr70KV69w8+k3XsXUm92IsePo30NwOAf9b6fn349a4Ur0HmVNpWsQVXUg5LqSQRaw&#10;BOon3quetn5DpO0MInyNHADcNWRBi7KVvrUlb31EH+h+nv1PIdVAzw6MVVi37YHpSNVtfhQqiwut&#10;wyg/jj3sD5468f59JKuYKpY888KCyrx/RSLm/wDT34elOteVaUPQeZhmUyFFYgC6E2tFI3ItEqhr&#10;H/W96PE5oet/Py6RRkYX8hLa2vqUXDeqwV7WUFW+l/dv6PTBbOa16zfvXt+7fV4/1t+vTq0/S30/&#10;P6f8L+9Y/l/qPVdbfP8A1f5ev//U2Z/5dXxuXrvZT9k7koRHubc8Ub0omT92joCNUUa39SXVgW4+&#10;p9zP7sc3fvS/Gz2cv+KQnupwLdY3ewXt6Nj2o8w7jDS/uACoIyq+XVnUEra5CGIUJzawAt6eeL3I&#10;/pb3DJHWSPWB6gWvZTb63Um9/wA2tbgD6+90+fXusQnZ+CfSOeBYlvyxvdWP+w491PyPXupsb8r6&#10;rKzWB4sT9Ljnn37r3TRlr2lsdJ5AF7fVTdT+CD/j7sKVNevdBvXQXEhGm5DWB0jSbXtcXuCR9Tb3&#10;sUFD59e+VeizdiyDH7o69yJXSU3JJRyMPqElRXs7/WNWZuCPr9PanFMnHV1+FwfTo4Ci6xsBe8SS&#10;Kbav1KPz/QD8+0xJ8+q/4OoNVEZFN9RU3FiL3/Bt+b+/da4HoHd2QlXJH+62sByL34/x9vr8NfLr&#10;x6CXJRlCG40ve/8Ar/X68ce7k469U0+zpOMLHj63vpDEggH8H+nunlx68fI9P9EdYBC2tYqB+SAT&#10;yL/7H/H3ccOt1rx49OMVZdjEG031ED/b3/pyfp/T36nXvt6cYJLf15X8EfS54sfr78eHXulLjnu0&#10;YB0jgNy39eNXNh795Y695DoQKCb1GxsGCq3H1Bvb/agePbbChp1vHr0/Q83AANvzcWAPFvre5H19&#10;tnrxOOm2uXQ4sWNxck/S/wBLKB9AAPexkHrRpTHSRZTNkqalW96iqjRgLg6Wca/yfovt3FD6U68K&#10;Z6Gimj0Dgfn/AIN6VGlf9aw+v9fafGAOtH5cOn6BSoALD+pA4UcWAP8AxT3rzx17z6cIgAbj63F1&#10;+g5/Kjk+9jPXvPqfCpubmy/hf8L8cj+p9+Nc56959OMagrdhxx9Dz+SdP+sD7rwz17qDkD5KWqiL&#10;GI1ZioEk1WdFnYPKy241LEjf7f34eXXuqpu0Nwturs3dOYVlFJTVC4SgIkJRaLFj7dAisbKzlLkg&#10;An2b266Y0QYxUjpwKAAQT8+krDGj5LbaaXYSbrwBOkASSaa2MgAg/i3t5jQMfkc9WoONMU6H/NVE&#10;WO+SufkqpGEuXaSnpi5BisKFFCslgzOAPr7K7ZjpK0/2OnZAxgGBT+f2dB32pTCKrvGp1B2fUpAH&#10;6rFWtwxP0/r7tKDqOKDq8bAw0ZfOlPPpl2xJI5pUiUmVK+lqBMp1FIwNLRGL6sdX1HupI49NEAAh&#10;hgVoOseYoRJm85OzeSYO0d0ItE9w1mU/TWD+ni3v1Kqantr1uMqiswNWPl/m6dtvF4dvVJZwXeod&#10;VdUBWQoLiMm1/SWt/r+9gYr6dbLs5VfL/Vx+fSQoccmc3XhYgbtFVPU1GoMrokALl9I5ksR9Prb2&#10;y8as4JqB0+0yLHRW4jrFS0cr1WSrIJJoJafLVZSeEm6N5GVTf+2htyvv1KMQOHWqqQASSSPToVtu&#10;7wVnjx2eCwy6F8eSNkim5sobgEXv/sPd9XCvTUkLLUinQjto8ayrIs0VhoeJwQWU3T9y7BhqvcC/&#10;HveaY6ZBoQeqpvnR18dsdrbY7YwsclJiO18eMZuM08fpTfG24kgkm8NtMUmRxphkMii7yFj/AF9x&#10;tz/YSm2g3CH4lOn/AA0P2Urjzp1kd7M8wpNa3nLtyV1xt4kZanwH40B9Cc06K1TLKwRHKqVkOp3Q&#10;uQzeorrP0ZvyTcX9xKhnmQqhUipqMV/Kv+TqdnaGpKrin2fy6fcbVSpNGArU08bEPYuR4gbf5xQF&#10;BkX8cn2jjj0ygZVvX7M5+XVpSjxFteqOnpw6FbFZJXMS+K8cZWTxsQyzEceISFC68XJH5P8AX2fB&#10;HjMLSKjq+SGrQfMDgp88dB6RFXWyO2RjP8z8+l1TVzGOPwTU6u6FWpbF9MQOmNiQ/l8hFrt9Df8A&#10;HvcgETmq4b+GtD8j8vTotdV8SQlGIXz+fmOFKfz6eg41grIyFIxZhJI8rXUBlN2IkFjwWNx7ae4j&#10;KSMRoNcGpLenAf4fLpPRZMaeJ9OH2eh+VPz6wGNAJPINUpi8cj3dkaMMGtDAG8Hm0jkn6gfT2xb2&#10;xB1rqMtK1JNKfZ/qx07JK1FjUKIwfTPyzxH+rPTrTedXdkD+NIwLAKZ44SQHeImyOSDb8f7x7fVZ&#10;S4jAPbQ/YP6J/P8APpIY4j3svyGfP/N/l6daGn0+SSMl42mWVFjRkOo/U1D8syD+l2AtwPaxYwe5&#10;UDAmueI+df8APnqjsxJ8VQGpTJrj5eh6WNCHCnyW1SavWjhwWA50kBSqf61h/Ue1cb6KFz2+VP8A&#10;Vw6QmKoBRSFp/qH+r+fSjp/KnhsqnSFKr6lBDH6qb+mQk8kfX3ZZFaXWSNI4D/Ljz/Z15FQo9eHn&#10;wp+fDp+hWSVEid5Fjku2tmQXZrsLGMBkcWsfp/j7Ul0DAsNMpGCcmh/1cemypGVoQPKhP/F9PtOk&#10;axx+tpAnDSMWUm/012uSU+n+P9fd3fUkQV+4H8/+K6b06tYKUr5DPWU/okCenVf9QBuf9bhvaR5C&#10;xdwtHrSg6cWPSqqSMf6vs6jtGxBViq2UH9r1SOw+nBHpA90RHcvrGR88/n1tywCeGjNXy8h8+mCp&#10;VmuzNpvqAVGBZifrcAKFH9eL+2XiZJFUjFM+nyr0tiCKAv4v2fs/1DpgNO7MbOFAI1KP1D/YH9Vv&#10;amPWWorAg8B1aVVWtSaU/wBVSOm2WFtcgc2KkaCCTG31IDWH6/8AevbTwlNRJJcfZ15Jg3wr2evW&#10;CeM2RmkdSefGW0I5H0FiPUP9f2nEEjNHIrHSfiBwT9h6cV1o6iMNXqDLoAaK5dzIrKx+iMeNOof2&#10;T/ifbjnT2imj0/1efTjICEOkqKeXQk9NbHj7D7GwmEyEAnw+Hcbiz4ZA0QpqGQNRwSXurfcVSjj8&#10;gexZyht5uNw+oKjwI1qQR+zoCc9b1+7dpnML6bhxoX1JPH9g6tUScNJ6FCIn7aqBZUiRQkcar9EC&#10;IBwPcsgeZ49Y31JYkmp6daX1cMf1f1BsQwt/hz+P9j72R14+Q6mMdUSkAghbXvc+ni1+RYf7f3o4&#10;B61QcOoagh2XWW8ik6GF1Y/mx/Bt+PbdRQ4yevEZHp114jq1Hj8GwtcD/b8+/FsUp14dSEQsy6QP&#10;pcn/AFvpf6X59+ANRXr1fl13KG9ZKnUOCoAP0/IH9D7vQ8fLrfD7OmKdZZHRfyCP1oSvqPH1N/x7&#10;0KaiDx60fnx67x+tczkXmDCIxRRllUkB1H1AF2H+x96BFOHWqY+fSA7KeL+GVQEy6AWDAfUrb6i4&#10;v9T79H8Z49aIxUDojEjD7iVPpqqHdBYjUhbgsR9ACPatfM+XSaQEUPHqWgFjYEAelTfUzEckk/UD&#10;/W96fBrTPW1pTjUdSIQEfV+bBtQtYi9mGo3Oq3090JJ49boB1KbSVARFBLEknk+o/W9rmw/HvR4d&#10;b64ui+o3LsF0gWOmNyTZl/K3A/rb37rfXDToAdh5VZuGuW0EWBJA5B/H15964468PWnXayrHLqAv&#10;oaw1KGUav8FsAB/vHvx9OvdNdTTgPUXUhZRcAM2klvrdzcNY/S3092GBx68aEjGf5DqFj9MUbx6m&#10;REl/eB9RYkcIv5X/AF72HvzLT7evBuCgcOPUgFAVCu6IzBNUi67kEm5Bsb3/AD9PeqED4evGlSTU&#10;0HXEgkkKWb1klBwDza459IB592I4BR033NXgOnjH6tVzGPRfUVJ1O3C6lsbFQPweRb20cE9PL8IF&#10;M06U8F/xe/8AQcvaxufppU/4e/fb1sU8unqJ9NiLaWsCvP8AsASTYf4+/Cv5deNKZ6zvKV1FmFgQ&#10;FUEHSCP6nmw97+dcdep6DpjybrNFZzZWFgxuQTcH0D6kBvz+ffvOvWjwPSHp1VZf2wpQs1lA06WJ&#10;Je6A/X131H3seRJ615cOlJTEgcENa6qLcE31XBtfkHn/AA96P2dW6VdAAyqpDHSP9Y3PNh+DpPve&#10;e2nXulpjI1Nxa8iAAMeOP9YABjf8+/DhkZ62PPpURRA6fqePVYWuf9ULk8W/1ve+t5zjrlLACrXB&#10;IN7ngcW9QF1HPvVcfPr3DHSNy0ZQcEfQkLpBLD6WZeADb6e/E9aoaHPQX5km93EgW2ph+of0VjpJ&#10;H+w91IzTr3z6wbSp0q9w43WmuHzeb1Cy2T6gqbJpJ/px7svnnqvCgPDocsjbVJpFrMbKACAP9Sn4&#10;H+wBPvQ4CnWz9vSNyUrIrFQQLcWIsfwyFbr9L/6/v3DNeqnhTz6DPNMGF7K0eoA2NiGJ4ZrD+wfq&#10;D9ffqivXmFBWnSTMlmlCaVUMNbIpVdR+mqxsXYDg+r3vUQRgnHTFDQsW65/cv/WW/jvb0/5y9tX1&#10;/wBTz/X/AB/HvdT/AAjqms+p/b/sdf/V3k4KOlxdBTYygiENHRQR09PFGoXTDGgVQAthY259vSyP&#10;PJJNK1XY1J+Z6ZggitoIreFdMSKAB5UHWahcNHUkcKpC8G5HBPK88g/X20cEdPdNtQ4Zytz+GIU2&#10;PP8Aj9LH+nvXXqdcom0j1OWU8i9h/rAW4HvdOHXupaOQwI+nAC/j/Yn8X/r7117rBkFOltQIA/JF&#10;2Fv9f62PvYPr14dIKvIJa4va4H9CT/X/AGm/+8+9063TorvciiGPEVOpf8n3LjJiG4GqWQRnS3I+&#10;qkD2pUAhQfTracSPMjo21ARJR0kha4ekgZbn8NEvCHkHT7TnHE+fWiKE9ZXRWj4AC8kX5J0g3/1v&#10;fjx869a8h0E+5YfMzoDwb8/Sx+oB/Jv+Pb0ZoDUde/LPQQZmnbwsxvrik9QA/snj/ePz7vjh16h8&#10;+knoswPA+pvb6g/k+6/n1rHThSPoH+JP0/w+osBawtx7uOrDhTrHrKTauLhvz9Lf0P4sAffsefXs&#10;j7elDTSeSMchWFwDwdQ/BBP597PW+lFQSFdN7kggm59RP9PwD716iuOtDGCcdLzHzEFDxqHqAABs&#10;TwQxvz9fdWGAevdK6muVDD8GzC/AALDj6XOk8e2T6dbp1jycZ8RkH1QEkD6G/IPH+pPvyenXl8x0&#10;ktsx/f7rUOQRjqSatNwWs0hFPGD/ALUGa4v+Pbjnt6qCe7PQ1Qxqn5A+ov8AiwHBA/PI9tfb149O&#10;saLoGq2qx1X5LW/qL2+h90Na9e/PqZB9TcAKCLf4gDkgfUe7A8B17Pl1Pjtxccm5/wAAARptb/X9&#10;+PA9e8+nBLBSCwHAIaxNgAwAA/qSf9590r17oNO0dxx7X2nmcsZkjfEYXIZFGa7aauqH8PoCoH1Y&#10;OxKj6+3ohrdVpXy/Lz62KkgdVTULySos0gHmqXkqpJBzeWZmkdipPDMT7NHJrx7cdOcMcB0osPEs&#10;+e2qlxZd04eSQHkJ4qhXdufwyj/W96bT4chPAjrwGaDiehF7ErPue+ItwoxkxdPmJxUTppJWKOAR&#10;KF0/kMP9j7LLVqglHx/q4dLZAwgeOlDQEdN2+pRU6KokS0NfLKKaVSOGDElLfqWQE/U+1UorQ0oK&#10;dMKFMROvuAH+r8+m7rQU0WZycVc80UkOOmloGjADCcBijDWNJa/09sUp2k46YfhWtfLpqpKepOPz&#10;9bVU1Qkz5QqJgSwZy5cyTNe2qQfUfj3cAio8+rGiqqjJ/wAPTy9OaDAULSnxSVavM2k+iQO36jHc&#10;aJLC3+N/dK5yOrBtTYUHqHsgRtu2aoYAmnxNZIoA1MSEIV7iw1J+f6+9igqR1Z2rrLLX/B+XTptO&#10;gWXAVNS6Bkmydazy24USTMbkHkg/1+nvzAcPTPTZdtQ0k8OouWxDJocrrp3vd09SNcaUY2+nNvp9&#10;PbZBo1OlEUyntfP+ry6kYjP5HEBKaU+fGglZIrnyQC/+cif66Rq5/wAB72px8WR1aWLUA4AA6bO+&#10;+vIu5uh914bBlK/cO3ov79bPcn90ZXARtPX44AglXr8UX9A5ZowPaPcLNdwtJ7QrXxBQfJvI1+3F&#10;fn0ecp7zJsO/7feg0i8QI/8ApGND+zj1Tlh8rT5Slpq0CWJauC1TFIuiSlngJjlikQfR45lIt9Qf&#10;eOlzFJFeXlpcSEOrUdGxoAODUevlTrNhVGhXRNakAhgaqQRWn5jp/MMhBEcjRatC+EsC8gP6WVSS&#10;xZj9T9PaS6ikjYIXkUkcBQg+n7fPpMkqoWQxilf2faenvHVtVRtEhQTiJnWSO5Q+IgiRtQI1GIn/&#10;AG3tyGaRQsEkBYqQcmmD1qREnZvDYLUUFQOP+z0I+Er1kaEOlMyRpqZ1ktc/UIJDyDGGPB9mcCSS&#10;qQsYC0/L7Cf8vr0SXR0CZCGqxxTNP9Xr0rY5kkBmUKwilJHha7C4HISxZyRzf6E+25v030pHrNOA&#10;4D8/8PTaxkKqFguoef8Aq9enemDsoQSDxErKqugDiS5DvIPyHU/69/do11qEYgCtTnhTz9aDifl0&#10;1KqqaAapR/vJ/wCK6UVPRgeKWOVX8WojyXEgkMnAbTw6TIDdTwPb8i1kjkjbUnl5/s9R5fLphnBi&#10;bWoVD5D/AFYp/PpQwQtT/SI+MSaWhK6mV3+vC/pjAP6geB7qW8OJXcBWJpQf5adJCUmxG1WpX0/n&#10;0800aIWZFZUI4BHpUjglD9dJ/wAffo37qaixPmevKGCjUQq/b0/0UgMIM3BRzpAayqQNXjQ8EmRR&#10;x9efbqgd7F1LjAHD+fn03JGwasSVU8T5/b+XT9AAHfUwsBE5UOzGAvwPJe1lUC5P9fblu1WJJx9n&#10;D7CfLppywjTHHh9nTvDN+1q0gxaisd+GZvzcG3pv7VN3s5CUUUofn1pVDUCtn7OpJVX8blhG1uR/&#10;ZFh/aH9R+PdFXJagqfP16ZkdqeEM56xuImsSSCxF1+l7f2m/Nj7dVeILBan/AFfn06rFCirUj/B0&#10;0VMYtUOrKbmy6frEfyp/JB91NodLv4hZvQjpStwA6w6SDTicA9J+T6i3pkBs1uRpAvdT+oke2GpV&#10;WAPigcfL8h1qabs0gdp9emxmMkpF7qupo7/V2/II+vHvRZpKhhwzX160qEKGFQvp1BfyS3itcXuX&#10;lJuGHCxpf9K35/x9sNM0tYxCSpPH0+zpXFFoIevH9lOo0i09JHNJIQulTLKCwKrIoBYEn+oH492R&#10;G1hBk8B9vTNzPRWIjqvD/V6dWAfGnZh2xsKTc1dTinzW9phXNqUCSHEQjTQwgk3CyD1W/wAfcz8v&#10;bWNt26JGX9aTub/N/q9esdOet3/eG6/TIf0IBT7W8z+XRiqR1uokPpLfT8FuPr+bez8/z6A44n06&#10;fUkb0leBqVE/N/8AD36oB69wpTpwVGaF+bNHIxtf/VabD/Yk391epx1vAHUViUkBL6bErY20v/Qf&#10;4EH22KeXHrX+Drne5JNgf9Ta9v8Aef8Abe/HjTr3+bqdTAX1j+vAtYkfm/8ATn3unHrw6myIDxZQ&#10;LXYEC5P1UD/W97qaVHWx/LpvKap4uLEst7gG6jnTb3unE1z17hUnot3b+7s3tjJffYPJDHVM1Uqe&#10;aVdVG2j6R1MZ4VCfqfqPd41U11LVeqDJGOkDj+5qyuzNJtjuHb1FDj9xyRUuM3TjrR0tHNUAJSTE&#10;xHxy0885sWPKki/u/gihMPxDy62SBgMegs7D2Vktk7nlikYVGNrCZsdXcustO5uyhv06lv8AT3aK&#10;TUD0nkUk1UZPTRGDoRioZTcg/Qqq/hh+HJ96Y6vPryg0r16MgPYkKdJcFb8m/wClh9AR/X8+/Eig&#10;p14VqanqcGcor8WRgCV+t7j0lPwdP1Pun2E9bHWdxI1+E/1fpOnXf6qCfqpH+9+/dePEdY0GsP6V&#10;VTZgBfTccAC/1KW/2/vZPXq56iBWIuLEqWCG2kyD6kMPoT/vPv1c069xFQcdcpgkyQty4IZfSdNi&#10;pA0qpBAJPB91xXAz1fyqemKFC0sto4wVdg51EAKOLaTwSR785NAQScdXRVVifxenr1l1G4LaSum1&#10;2UXPHAI/Fhxf3cAn/S9NSka2K4HXDWfUbcq6rYDhP9SgP+qa/J9+rTzz1QKD5GnSioEVTq4Uixax&#10;Pqaw1AAfQD6g+28Zrx6dofXp/hI4sDfgDTwTf6Ete/0+h9+/PrQz04awBZrhTx6bekD8/wBGY/n3&#10;ry+fVuuUrkrdnE1rG4UjSB+n+hF/z72evZ6T1a7aCrsNIUtqBswNuAD/AGQDb34ceHXjnpPwMPKb&#10;pp8llVgC1yvqF2+o1A3/ANh7tjPWqHGc9KGlA0AgH0i9/wA3Y2PB4IBHv3+DrdM/PpT42yFeSGLC&#10;9xddFjf0n+l/r9b+/V696+nS5oHUaVBUi+rgfS4tpBP9fqffhmvVhUg9KeJ+BdgrC1tX0C/Q/jkj&#10;6e9jr3UlpFeMBSQ17rqHClf9f6kj3WhBJ698qdIzKszlyBwQQbGxYg8i3HPvf29VrjoJM0jo0p1q&#10;QLFkP6CrkXAQflCPeiTUEjr2TTy6euu4PJmZZgFKU9LIfoBo1Hhbf1/ofe1ODXrR8h/xXQiV0zkW&#10;FhdiRyBe/F3/ACf8D70Rjr34ukbmJNCA2DAtpuDwLAluPyv+PvdcfPrwHca8Ogxr5Fd5hHduGOlb&#10;aSP7OgHguD/X35aaxrOD1pvhwMnpOSnUosCdPLsjabP+S4PDf631v72QK8ajpORp1AjPWLzm1/Kl&#10;/Bf9DfXVp1f8Ht/vPver5dVz1//W3m6j/NMw4ZQwb8KFvxf+hHuwNMde/LrDjywp6vTe+pCoFr3I&#10;tx/Ww5Pvzca9ePTJUMA5But7EkcXDH1a1+ptzYe6n1691jglBYAMQgNwfqQfoRp/p72OPXungHUt&#10;xz/Q8c/4/wBPfuvdcqnUULMSwZbgEfpQC3+N/p72OvdIXIK2qULduAR+L244/qAPr736de6LL3bA&#10;v90slPwslHUYyqUkc/t1l2IJ+gseD7Up5U9OnFb9UEDoym15/uds7eqdQbzYqke68qbwqTpJ/H9f&#10;adh8QIyD1SnEHGenxjpiYjiyk/T6f77+vuo610G2WjEpnbRwrcWJuT9dV/8AX9vKSDSuetk5pUdB&#10;NmIdM0gcWEkdiAP97/Fxx/r+3fsOOtAcM9IOeMxu6n+ybXItYDm4/wAPemA/b14inXGNxq4PGkkc&#10;2v8A0Fv8fehxpXr32HqPJOA1gLgfj83v9Pz9R7tx8+t06daCoKccfqBVdXpb/C/4I97Hn1rjxOel&#10;lQuD9OSo1nm4v/rn8/09+/LrYOQDgdLWgkOlWYj1gMQDbm30B/oB7rihHl14fZ0vKEt409QYmMWI&#10;+oP5uPydJ9sn+XWz/LpwnjV4mVvyrXv9P0/Uj/W90GCKdarQ16bNg41oDuDJMNL1mRjpYBpBPgoI&#10;zqKsR+iaRwf9h7cb8P8Aqp1tgMU9OhHijUNySWJ/w5/PH9Bf22cA06r59T0X0jg3vYkC/wBDYt/r&#10;G3Hv1M/Lr3UyKO2k/qLD08fgGw/1iB79qyevdOCW/rf6i9rXN7f7D6+9GvCmevdTVXUtgLEtxfkf&#10;09X9Aov/AL4e60690Ur5U5+Oj2q2JikUT7gzNNjCo+qU2IhDVDqn1YCoY/4X9qrYd5b0H+HqyUJ+&#10;fRGYFTSUUaFAABYfq/2q4+uq309mBOrj8J/n1bAxx6cqJpIammmRxHJDMk1O4/szRm6l/wDC496c&#10;KQQRgjrdKGv4R0L+P3HtDNXpt8YOfF1CsRBuzbeqREaQ2c5bHtcyg/XWv09lrWqxkGBiD099VMBp&#10;ajL07v1jJWmlyGAy2P3diKRzUQS46cNMqtfSlZQOdccq/wBrjk+96nBpIO716ZYq3w4J8umvIY2r&#10;xcMunHmKSGUmpLwGOUQSNZ4Y20g+i/H9PdgR1XSceY6StQKFMVmsZ93V0LLVrV00NSbtXPIF0hG/&#10;shQeb+/A5r1sgkivTjn6R63EY9VEfmgpUMixkMwQIul2UfRx73T5Z62jeGWzj/L0zbBpmiqt+V4U&#10;yPjNsSyIhXmORo3s/wDhrIt/Tn36gz/qz04aNoUt2k8enzpOq/iOBcVKpMQZ2emf6lndi6sPoCt+&#10;Pexg9VnBSQqDjp+ytJFSVMwp1MlI12EJ+kfNmhH+CHn3VsNwz01xz0k6vGi3kpiFXTfxFbl9XLEH&#10;/VaTbn3QgZpx6UJOVwxx1N2BmZcDu+moxIIqPK3KRSi8UeTpiSV0n0layBjGw+hHvWktUeXV2o61&#10;rjqtL5MdNv1J3ZmqXDRRxbK7GEu8tnTy+iCCtlYvm8EXNkWSmqmNkFv8PcW857GBeDdo41CMtGJ8&#10;j6n1B8vt6yh9r+al3bY47C5kJvbRdBHqn4X+ZHDoG4KGogCNKyFuSHkNpI/JcMiseeB9PYAeAywf&#10;UyAhj8/2af8AN1JEkkT10k8PLzp59ZhOtORHI3lXSxUsNDOlybyt9TYjn+vtoHxUVImAVP4uJI8/&#10;8nW9BkqVWmc/b8unvCVvibTKUVOJImIBDTP9AyHi5Hpv+B7VR3DMVV+3OafCT6EenTF1Z1QsrnUB&#10;kfIfPoR8dUincxwnSziV2KkMsbKl2TSbkXvZfwPfiZQxRCoL1+VB/m6STJEQgZKuQOHD/V/h6WuM&#10;emqUR5Uk1RlHKqPVFIous1x/nV1Acf093itwk8cjUbGPSnp0W3jzx1SM1joBU+lcjpYQKsatocMx&#10;tK4CgMRKpBDX4BiJBP8Ar+1YQMQQ1IwcKOC+o/M8ekKPUgtHQGo/P1/Ph09066CqtOVYDxxuur1I&#10;P1MxPBIb6H+h93FHoQnd9ladNNI5XStNBPn5E8BXp9QIbOZGWUslgOUsRyrL+b/6r2z4Ij1TVJqf&#10;IY+dfl15Sy0iZwR5jzHTvESbEKhjhIe7FTpJNtSj6aGtx/T3fwHjcGIjQeIPEk+h+XVIyArF/wC0&#10;aoH5f5enend2Zg0YUAC7Nch+dK63XkxC1wP68+1alViaqinoeP8Aq/4rpg0GhVY4r5f4fs4dOimZ&#10;ysYjPP6ixVgzjgn020+9iNQCDIWr+zq4d9GAK04/LqWSQNE6gBTYMvIBA/P9fbOku6xu2AceX7em&#10;0pwA/UP+rj1wLRFZFLAsQWW4u5A/At+B7UhBroTlf5V6UVZQHC48/TppmueW+iqFVlsGkJF+fxcf&#10;1Pu0kpiA1yAJQ06ZZmap093mPTpmqBGrRH1xu4OkrzYHgi/0uT7SsQ9dRBB9OvRGQ6yRqjr02TRW&#10;e/8AuxRcSD9I/pqA/wAPaWZxGoSH+09fIDz6MkIIGcdRi3k4A1eoMSTwSByR/gT7aVZAgbxM+lcd&#10;XYaSKnJ/wdOuytm1XYPYG2Nm6pVpayuTJ5WeMG1PiKJ1lqVkblSJiunn8H2J+VdqW93L9VDoiozV&#10;8/8AY8vt6DXM+8R7Ttl5diQAqpAHqx4dWwVEdLTpDR0SCKjo4IqSjiRdCLS06CKNVWwtwt/cyL9u&#10;OsXpZmlkeWQ1dySftPUBZtMh+thbgX5/Btx+PfiR03SpGOlfjlDq2tTwo8QP41fn/bn3o8R6dezg&#10;EZ6c0t5Sl+ZoiSvIuVAA/wB4HvxrT59apX9nUCoRgdNgbOvD3stj/twfbYwGxnreade12f6nkaQT&#10;yTb6fix497AqKEdeArTpwp5LcG4H5Nv9fkf4e7jFV8utjHU4SKfT/b5C8fqsP1D3Qin2de+Xl1gh&#10;k1VUK+m4Yjn82+v+t721ApoevYznHRMe/mL1xilOuF6+Uop5jJA51j+hPt6ADFOtDJAr0WbIhqrH&#10;HHVTSS0ILfbxmRiKWR2FhEWJaMKQGAH0PPt8Bg5NMevViNVSTjox2zstF2115UbOzp07s2vGEoaq&#10;UAPPFElqKrDfqYTRAI3+1fX2mkTw5NQODx6ZINaE46BqngqKSWpx1Sghr6Odo5I5mOq6EhpSp4IN&#10;uB7saE9UIHDy6mwqeQNKgaiZGsSxJP8Armw/A96611iuVZgQxL3MrKCFBLA2W30Ype3+J9+4eXXg&#10;M8OnIICNQJ1BvqRqsqnUsQX/AFQH5/r78Pn1s9dWWV7aSfSVCAEKoPGqxtyCPfvmOtgj06iOC8eg&#10;TLpRi2lhaQMP1Mv+0t71WlMdaA6jJpF0U30HVcX0IGN/6epif9591INT6dbU4APTcYiKiZVANyXd&#10;/wAm/wDrccn6n3ZTgevDrTBssBgefp10VjUhUAV9FlUsWJ0m9v8AYH8+/U40FB1UCtM0rivWNVIK&#10;OXLBv1Ar6ms31Yf1Hv1QOHGnVqFSAw6UFMUi4W6o4Vh/bbWOGUMfoB/vHup8hXHVxwFenuHgKxOo&#10;k8244P1AH9P6H36hH29exmo6mFwF06yPGBp+luTwf66gPexgHrfWOST0g3Jk+jMOBoP0Vh/X8n3U&#10;0Oada6T9br9ZIQgsda3PqFvr/Qcjn3sZ68TTy6gRKwY3ViSyknVdUOn06R+LG9/+De90NOOOtfPp&#10;Q00dvSbKW4+v9hfVcfgFiPz+Pfj5dbAqelPRqusadSkABgR/afkkE35/p70K5BHXiOHSzoBYE2Ul&#10;QCEA+lxYmw+t/dwKV+fVuAr0oI7kKeW1f6r6HVwLX+lx9ffh59aA67lLab2OkfXk6mI5uB+Pfm68&#10;ekvXMtmDWHLH8lnUc2/2H+9+9HHWug3zUOpWb08h3B5+tiBc/hhewHv3kOvevSj66g0Jk6hgZD4o&#10;4i7ekn0/0H0AP+x9+wBWuOtGtT0/Vk12cta3P044Xkaj9OPemzSnHrwx0g81UkKzaxfxEKuofkGw&#10;A55/3v35vl1oV0/PoK56qTzMzmygtcgfUWsTccXX+v4HuwUUye7pvWQxBHAdQwVcsUOvUNbMQVRR&#10;9AV/qx97JyCadaITST59dfu2/R/Z/oP9V9Pp+r/ePetI/i6Zr9nX/9fedqRqRgOV4JFrXH51ixsP&#10;e6de6g4x9bzxk6bjjSb/AKf6fQnUBb/H345z149NWWQwuSvJtay83Fv9Vz9L8/4+/de6aaaRi99Q&#10;ZbWBtfU31b68i39D79ilB17p8glvZCeL3PHP0+gC82v72M5Az17qfKQVGm/6bcm/0FzY/wCJ9+Xj&#10;17pH14u7tqN7Hj6Eg8W4+l/6c+919R1s/wA+i6dyRfcbK3R6STBjWlAKXBMMocgAfWzHj29HggeR&#10;62oq6j59DP1vKajr/aMh5L4alvxYXMQButvST/T225Otq9ePFh5V6WMwZaWQkXIUgG1v6g/61vdK&#10;VIHVekQ0YannZv1Xk45YfXjk3938xnHW+A6CLcSsJWNh6TYn6/X+n+w9qB/LrQ6QeTjtpkW3qUi3&#10;9eL8lfoR/sfej69eAr0y6yFuLen62P8AX/Xsbe9fb175dNjSeo3JBBtbj1EkcHniwv7sc9e8+nCm&#10;mFwCTY2vb/eW1H6W9+/Lr1ASDTHS6x09wtjwU0HVxcgcE88XHvfp1b8+l9jGB8AIvYKSGFrn8j+h&#10;/wBb3WnxdermvQhYwEm3+F7G/H+AufoQ1/8AYe2W68fLp3nVlQnj6MD/ALY3BPuhpjqv5dKHE0n2&#10;dBBT/TSt2uOGaRvIXX+tyR/j7sSSSSOt9OyKQSTbkfn8gnm9r2uPeutDqamrgfX6EAD6gnm/+sB+&#10;ffqjAr17qfGpN2NvqdIHDFCb/RT+GHupwT17qbFyVJNzwRxyTcjkDmw96Pz691NZo4Y5Klh6YUkn&#10;N7i4VS2m9/qSAPeuvdVofIHPtnt+x44sWp9t0nh/BIr6wmeskbmxkZnAP9PZpbp+mT5npxVABJOT&#10;0CWkL6SrEA3Gr0/T6H+hPt6gXHH7etih9adSIhcm9+R6dI/qRwSfoP8AH3puFDw6sdOBTHSyx+lo&#10;0GpFC6QpF9R4C/T8+0zGpr5npk1/Pp8oqb7OYVFBPVY6oDFvNj5npZC1/wBTqhCSDj8j6+9VoPl1&#10;759Cbit/bhhZY8tHj9wU6gR3rqVFqSg/SXlRf3Lfkn6+2vDX0I68KDgTWvU+rh2Xuc6shh5cJUyy&#10;xtVT04E8Dov00J9Yxb+nv2hlGDUDq3cA3DqW/XmEyKOlDk1WUxNAjxsUd6dm/b9Lc+RVtf8A1vei&#10;xAqVPWq0pjHSby/Xed29g9zvhHirJMli4MbUPGAkrxNKFRXty5s1yfetSnSBx6spUkA+R6RO16SX&#10;YWRotvVOONLUxAGed30pWidFfWrG4cBjbj8+74BBBqOtyOrsSOl/mMfM6PLJT6BI3kQxglbML82u&#10;eQefdjQ18+mxSuekhNRNYgAmysW4/LAs2n8lbe6aaUoerZBr5dIzN0LSRrNCGiq6OaGrpp0OkLJS&#10;nWpZvr6rWP8AUE+9LQHh04pJIAWo65dvbKp/kX01kcdj6WnTsLZercm14pR++mWoYzJXUERFv8ny&#10;0Ckof0lvZdum3w7lZ3NlMAUcefr5fl5dCflLfZeXd+tL5G/xZmCSD1Q4NfmOPVUNIv8AEKUVNTFL&#10;RZCKV6erpqnmSlyEMhhq6WeG11eGVTYm1x7hmSwKtNBc29PBPCucfL09OstluDJSSFg8TqCCvAqR&#10;UEH/AA9SpaalqY5oJUTz+MyJUFeQ0VhY6eAGtwLDn2VtbwtqlEBVhkEKTX1B9fs/Pq8ck0DAo/6Z&#10;NCK/4P8AP0yRE3JLrJD6inkiaMrMbKWItrL2H+t/T2mkcQXBNu4eMrwOAGPl86HHS+RiUEZFCKVo&#10;a1HpX/V8+ldi6qpgaBWJkd0dfKgUKYSxABYkgsLaebEj8+3m8RI45Qag8CB2gep+z/D00VgkjJoA&#10;qeROR/q/l0JWKyqKq3BgEQQsGumpDYMiowuDFJa5JsR9Pb2SVlirXzPy+Q+zPRJPbOXAA7mJwTwP&#10;EE/I+XS/o542eOaLy+Ri/wBwqKrK4ZWEkoF7BdA5W349uqFY6oJKoTUimftz6nj6dIGSRlZXAFPh&#10;z6cB/m6UNJLFJaNGZ42jsqatIABt6AQHQ2PIP19uOKyCVCfSgxX/AFenSYiTw2Vlo9f9X2/aPs6U&#10;tG8SoixgFHQozi4up/Uo1m4YW/NvalACikRmpNOPp5U6YGaio1g56nRtGssRB8SB/wBTAv6SLKpF&#10;zrQ/k24PuhJBZAdLft+zp9VbQQ5qP9Wf9XHp5pK2XTKjoyEKIhK4UjVFqlQLa4MjKTx9P9t7qXlT&#10;UzIrAD8wPs+fTTqtV0tn/UDX5dOfnkdY2CpD5LSOjXvY8+MheUYt9fx7VwyCUNQswU8TT9nVNIRw&#10;dRK6cen2/wCqvWBnMzlHfQWLWUSDSCBexY3HA/x9sGMLrcJ3tgDjT59XSpGpzU/5Ps64rKkKaUIu&#10;WuzE3a30YAnjm3493tlrKaP+kB58SetsSqghDkcPLqPNUReMWcWPIjb6g8hbjjkH+ntOETxStSQD&#10;WhGKdNsJS1AOmedmksGDKvq1H6WY/TSLjTx71oEkjkppU/P/AAdLIu0aSwPy6gnUBYfi66rGzfn/&#10;ABPvSLpFDleFT09WpICn7OsK21umlVQodUmn9CjkgH8f1Pvz6Q5jKdtB1SUBYmcyGtPPo7nxT2J9&#10;jgcx2LkYgK3cUr4rBsynVHhaNj5Z4yR+iql/I/p7lzlfbRY2KyyZnlyT8vIf5f2dQL7h7ubm7isI&#10;z2oNTf6bo1L0/k5kF+PQFA/1gD+eLexJShrXHUbVzWmeuUeHKkPYSOy/Q/VP9bix+v59+xXrZIHl&#10;05wRSQ21/UCwte4twLH6D34Y6rk9ZXa1RRMrFCzNG1rElWBDc/gkHj3uvkeveR65VIZSxC3UtyT+&#10;T/iefx7pxpXr1a9YtOpgVW5YAhbE/wCFyB+APfjipHDqxOAPLqG1VUB54lQOkIAkI9LBjyAo/pb+&#10;vutTQ9aAHHrNE1ROguwiYLeNrklbfUNa/JP+Pv1a8eHXvTrDDLURVCu8ovGSWQrZXtxf+oP+P096&#10;OqhHWiTWhHRN+6soKzMCEFSErZJHvzc2/sEggG/1B9q4AtBXry0DAHj0A1VGH0/0LXseW1/2Rp5s&#10;Pp+Pah6mijq7Eg0qK9PW1a6u29maHM0ErNV0Lk1MJLaaqgJ/yinYcAutrj68j2nkANQR1Sh1Gq46&#10;F7s3Cw5Okx/YGBWKSkrI4xlgg9SErcVDAfRhfS1x9fbCdpMfp02wPAca9BnSvHNEJzYB76G/1JUf&#10;2rcah/W1vd/z6p102oys6PdQyWKsLINNyW/DMSL2/A9+699vU7yFbaRoRSAwBGpmX1eVCL3Fv9v7&#10;0cV631wtraIiXSw1WDNyysSfHf63c/n8e/V+XXh1ha7PbQglIuVsRZQSL3+lwBYi/Pvfl8+vcT8+&#10;sDoUkWwsgYWAI9Rbi3HNh/vfvWacM9eFQa+XUSoCpUEKpj/bAEI5UEm12P1ub8+650n06dVV+Kuf&#10;TqGygu3r0+Plgykm3B0lh+kf09+FaDHVGBL1Awessf6/IRcEei3IN/xf+zf+nu40j1qeq1qRU4HT&#10;7TqVVdPrU3uOBZrc3vzbnn3QilPTq+BgHPTxDxbUVI+lxyQRccWtxz/sPev8PW6ddXBvf6ITx9CS&#10;D9QTbn+nv3D8+tde1C1uRblgRyo/Ab+vv2TTGevevTNX/qGkqUe+rUfouk3P9eCL+/D068eHWKnI&#10;1owY2ay82GoEC7Afn6C1+fdzjhx61x6UtHGdXPIf0Hjgn88WuPpYe9EH162KdKekg41E/RgVJ+gA&#10;NirWNiQfpb6e9Up59b6VtCn6CGNhcs35/wBbn6397zTr2On6IKLixuR6efz9fUByR7vT0631xm5L&#10;H6cG4/r/ALSBz7qfLOOtefHpOVqai30BPqH5IFuV+hsT/vPvfr1ojpAZmE+JrXNr2PGkWve5/wAP&#10;daDj1vpT7NIi29W1AVQ01V49Rvx41VSLEckge/edOtVwajqDXVEarJ/bJDF01EE/0/2HvfzPDqlc&#10;+XQeZyq/adk0KyjT6uQAfoFtcl+fdeJr1b0oM9BzLKSSFupU+pX/AEhrE6XH+Pu5YNQKOmianSTx&#10;PUmNCYlNhcAto54Zr+n6E8/gD3pWAyx/zdbPpTrld7f5v/ddvz9L20/X+v8Asfbmo+o/Z03pNPh6&#10;/9DeZq24KDi9tRsP6fpHINz79/h690z4+ZYq5BfSGLICQFPNwOAAL397p8uvdZs0pN2HI/srcgHn&#10;kfgg2Hv3l17pKLYOzfQA3YhNIYX+mkXIcHi9/p71TNOvdOcEpJVwdN7n+rcHgCxBB92p17p7vqi1&#10;NaxANz9Afxb/AA/x/Hvwwet+fTBXxkqxGkXufrcgDggn/VG3B97zXrXE9AP2dT+fbW54BqPk29lT&#10;wLMfHGJNI0gWcBb/AOt7djqaY6sCQykDpc9Py/cdXbKlBBDYyEA/VnCjSC345t/X3STDHNc9eamo&#10;08+hKyCiPHSgD1lTYEDUCR/hcAe6efVekKYjFQuGsXKsQf8Ag1ybk8H/AF/z7vWrCgx1uvlToJtw&#10;JqZyBqNmNhyPpf8Aw59v+XWvIdB5UESR25LKSOR+kD6cf2T73inW6fLpOG/lKNYkg2NrAf0PJAuL&#10;+9UwD17qDKmk/j/YXA/oDcfkWHu3XvLrFDIUf9QJUj9VjYf4X4v/AEPvXy8+t9LTHThlQf2Usb3t&#10;q/2H9b+/CvA8etA5p59CVhqkGZA/1N2Nz+bAafrxf6/7D3458+t8ehOxTAuFLEgALe9/TbUoF7c2&#10;f/YD2y3z62eFOlX4klMaNyGdAFNhz9Bq/wAbi/ts/Z1Tz6Uscdgq24UcAG4B+hIJ/wBb3snr1esi&#10;m/6b/W39OP8AiPfjjr3+DrNHe4sCL2sQTY2/AH9Sfrf6e9eZqOvfZ07xrpCk86eOfoFIPIt9T/xB&#10;96J691IX0E8m1ha36uP6f7H3Xr3SN7D3XRbW27W19bKFho6YVVSrH1OVP+QUiqOWkrauw/rpU/j3&#10;eNdbgde6qyrauqytfXZStLPV5GtnrJ3vdlNRKzLCCTc+NSBf+gt7OFbw0p8vLpwU8x3dcBGSRqLf&#10;XgFgQT+NR/p/h72SCM1B9et5UE9TIYHGrgOdQ+l+PzpdvoF/p7aLChpw6rqNTXpS0CH6DV5AAQSA&#10;SpvyOOAB7TnifTrXrTh0ooo2Cg20lvqAb/7En6fU+6n7OtYr070kT+QEEXFrlr2ux4/r+Pe/n14D&#10;PDpYUMD/AEJ02AtqsSy34BFvofeqj163ny49K+OijMQUryLEuLqwLfXSRYgcfT3vPnx69WvWMivp&#10;z+1U1CRllR4xKWUoPpbVyCR9fr79QHyFevClAD0IGJxmB308OL3NiaSqejdZ8RVqxiraWdF06vuF&#10;sZUb8q11v7aK6Mjz69WlT8+ueQ2Y1EpoKWsjq/HK37OQURSol7eNJk9Miaf0+/CQVyOvU/Z0F+5t&#10;sz0DSM9JLSwga1rNJemkTk6DJEdC3H1vb3cMpAznrY4+o6CPLUbpESyF4nQETLZonLA+nV7qV8+t&#10;g6WDV6T+JqshhqymzOKLR5OhmEzKSVjqo0PMEyj9Xo4FwR7186dX1g4Pwnon3yZ2BBtrfFJ2XgaQ&#10;wbC7Ut9zGkQSHau/aZb1uOqnQj7dMrYvHrADE8G59gPmra21nco6mg76cPtb5dZB+2XMv1tg2xXh&#10;/wAbtxqjNcsnmP8Aa+VOi7mGWN2kgi1yyFX0WCB7GxcsSWC2B4tf2A2kkmk1Bv0vQcMef2dS4TFJ&#10;EAy6SBx8/wAvn021UKtKTLTCFS7KPHIyeddGrUjNdUSOQBrfU+y0qkl68aWv6IFTWorXGDwoP2/5&#10;X4QQCBLqYLX7PT86dTaVrLE7yfb00RXRxcPfhrRtcAsx+l+fx7rczBW8CSFkgGD/AEj5AU/wevTQ&#10;DI7+GQ0hOa+Vfs49KqjnFoi7arswcm0heNWBQgAizahypt+PdoxOhRnkXwvKuDjh+fl17TGFZshw&#10;P9j8hnHn0IWKri930vpVD5PV+zMCbvGWUq0TLqUjSACPzbj2pRNbGWpUU40qp/2fTonulAGgHNcf&#10;Lj+306W1EadVSpEjRSalEqrYhtTflzqKhfoGHHvWSxPeATwNKVHSRnmBaOn7c8B0qKWSK8SrICGk&#10;JF0cOGLaiSfo2n/Hk+1KM5CL4nZXh/q/1HpC1NRYp3np4i8YLE6vQHYhtS62YnQAwBBBJvf8fT3Y&#10;rRnoMLT08+n1YhFB8z9v29PUGkrG4aKRksUN1TS5S5srWBbTbk3vYH6+6tEHowYKaZPnX/VTpO78&#10;U0nuxnqZrWXV6jIyIjSOAEBBF2J5u1j9LA+1MdFWhc/b/qHD889UYMoBqCP5D/V6dN/lQusvjaYK&#10;TZVLFfrwzAgab/6x91Z1jJZiM8B/q8+lCAmMBcV4k8fs+zrHPKC+goAShuAbAarFT/hY/X25EVUh&#10;iPI/t6uiFgtTwPTYJJo3YkLIGJsGAtCV+lv9UD7QUkVmaoK1P5dPyxxuKZ1fLz/1fs65ySmb1kES&#10;A3Yr+kD6X/2n/W931MwoPiPn1qKMICp4fz6iEu4PrUaD6fqzW/JNrgm3+x9t+I7OUKHSv8+nW/T0&#10;swyfPz/Z1jix1dnMjidrYmOWTIblyFNjaTShvGJ5VFTKx4sI4NTezDa7I3+4W9vn9Qg18tI49E28&#10;362tnc3BKhYlJOf2fz6uDxGDotr4DCbbx9vtsHjabHRqosGkhiHnkNr2Mktyfc3IixLHEoooFB9g&#10;6xavbl7u6uLp2JZ2J4/s/Lp6pIQrLI5DFxyGF9A/wH+t7v6+Y6S8eHGvT4vgS5Urq/H+24B96p6j&#10;HXskU8q9NNZMVIYhUH0Nh/vAH+PvfDA4dWP29Q8haKhp6wG/iqUJI/sgsBz/AE96JFaU619nU6v1&#10;aLgqEKLIpXlbOt+b/Uc+9DFevAcemOkqp4XUqBJ6iLubEAfVgBdSP8B78MgivWj546eL00rySMoL&#10;SadYtpjuOLix4Yjk3v70B5DrY8hXqYsSqAEAAP8AQf4G3+It70T69eyCSesP2n7hllAMRQqR9bg3&#10;uRf+0v4/PvxaooOPXuPRJe4aPEvkKz7VpDX0s4bxoPTIjXJ1knhlPt2IntPl1UEA9AIVWUi3pdDq&#10;dlYuwH0Khz6bXJuBz7UK2gajwPW9YJBIx0/0NPJH45VcASgB+CzmMm6+IsTYMv1Htokkkk9eLEit&#10;OhY2Fl48bJNtzJlJsHm/JTqJQHEE8wIH14CS3Nh+G9tONQBHxDqh+XHpBZ3bsu087U4p1LUsjNPj&#10;JbEo8Mr3VCx/S63+n+9e9htQqOPVGFOobKoZ/wBIkA/zajSNDGzt/aNwwt9b/j375da6zMP1Iun6&#10;qFFwF4K3ufzdfp/re99e68ys0WmxaYEjyHSpPrJUEj8L+Pz711umD69YJoiW8gQpwLHUtyw4Iv8A&#10;QMzfT3rhQdaoa1Ax1Acl7Mw1hWuT9GLW5NvxYfX8e9kEeXXj69QshIIoqeokR1SSQxM4upL/AFVS&#10;w+lwPehx4Y6sMEENk9Y1BZ1aPyEaNSrZT5Cfqjt9Qy/48+/Up50PTjkUPZUjh1IjjDckBOeF9V/8&#10;GH9lRf6+75APy6Z4kHgenenIDKg1ehbfVmAY/wBDa5B/r7aqTx6c4dO2oKGIHDAEsLgH8EG97fT/&#10;AGPveKdezU+nXd+W/tEAXJHpX82P5/4n3Xz691xLH1utg30PPpYW/Vcjhv8ADn/H3vNPl1vptrYw&#10;6gHkXuZbgksGHpYcAJ/rfX3sCvn1o9YYlvrbSb34Gq134FgeLBfdj16nSox4JAsrFgbEF7fp+p5+&#10;oJ+h96rQfPr3Szo41KqvKgjnUOFP14X6ce9ca149b+fSqpk9NyBc/Q2AtbjgX+hHPu3E9eAoBnpy&#10;QWGoX/A4/P5P+xA/HvfW+uL8/Tm9+fzf6XH+2/1vej8+HWuHTRWQll49Rv8A1545uSb396r1rpA5&#10;5AtPKSLsVY/X9JUHUbf2rgf63v3ljj14cc9O+JIpNqwD0+uaWRjzyOLL9Te3vZp5+nXv8nSPranW&#10;+u4sbsGPA5403HJt/t/eqmmOqDiSAekBnao2cL6bDlja5J+mkE2/2PvVF4k4HWzqpSn5npKoHmkU&#10;sttejSbgm4FzcG7BiR9fe/M8adUYeoHTkFYRm145Ap9YBBGnlmVfwSD9efelArXj1Ymq0GevfaNp&#10;t6v+A/ktc/Ty6td7fS/N/p+Le71/w9NaT6nj1//R3lJ+Swvzzc/S31uP9Ye/de6SlXMYqlJUuGjk&#10;Uq4AYWBsWNv8f9v72fKnW/LpX1irV0MdShBEkIbUPUBx9bW/Vf8A3v37gada6QMqlHIBZQzchiSL&#10;25t+bC/vdOt0qOslPJytrkH9IF9QIP8AUcgX559+PHr1OlLG1oQ39Vvcn9R/I5v6h7314inTfVIR&#10;GxuQxBAsb3P1Btb6fX3rgetdAzvOmNRRZGnOoCXF5KIqDcEGhnJ9J/JAt7djIFD5162KArXqd8f5&#10;vP1LtAhdKxpVwDSxIHgqHjXjhhYD6e9SCjk06s/x+nQwZC5gJsCbML2/w59N/r7aHVOHSHyCjx6A&#10;SeCwH0BNrWt/vPP093HW69BdmYvqTxybm5Nw3HNgAePp7UcQPSnWj0GVZEYn4sQGYN9eD+Cf8B73&#10;Q44V6tTAz0xVCXcMAOP8Px/Uccj3rh1o+nWGVBa9r3ubW+htf/Ye/Dy61jpicaHu3NiCV/w/29wf&#10;e+vfn0ocdUgunqFjxyPrxbn6AMvv3AgDrfn0I+OnCCOQDTwQx/UT/W/4BNv9h78OJ9OtA5I6FTAy&#10;mRRe1x9bsDfkAFf62+n+29tyeo4dbyMefQk49fJIpsCoAYq35NyCo/1JX629snrXrjpQEW/17/71&#10;zf36tfs691kX/Wt/jf6+9H0691MiUXAF78G9xb9P9f6G44/r78TihB6904pwp9J+g/H14+n+Nveh&#10;5de6iZHIU+Kp3qZmjBSKSVEldUiVY11STzu1hHTRi5Zj/sPfsk449e6rv7b7JffmXNHjqiZtuUFQ&#10;8v3DKUOarwDE9Q8Z/TRUyJpgX/U8/Un2Z20IUV/0Qj9nTiLk16CMQmZyuoheBqUWv6rqQfw39fbz&#10;HPyHWycihoOnCOkX03+jEEO9gBb/AB/1/wA+2mcUp1rVx6coIkRSLWXUwa9yzH6ByfyvtkmvVcnp&#10;5o4wrRoAPUSCw+hWxAHH5b/H8e9GtOtY6UlPTEEabELoVeP0kA3W30Njzf8APvVD58Otinn0oaSl&#10;1FSwUEHj6+lTwRYfm/HvZPy60TTy6VlDAFYcjUum35PI+gv/AE/r70a9eBIOelNSBmcFr3H49N9I&#10;/UzA8MLD348Ot58+p8lMXF7Aca0Nr/Q2uf6E/j3pW8utdTcLJJjq6lqRdZEkVbi/0Juf9uD7051L&#10;SuOt8Ptp0MOep1qFpshT2ZamFXJuLXUesH6C6+6Cprjh16vz6YqZQSUcK6MtvFKiyQSBrqFdHup5&#10;FvfmFcgdePy6Rm8OocdunF1i7b/3EZ5IKmrpqOM3xuSqYUMrUXiv/k0k6g6WWwDe9VI48OrLpBIc&#10;Y6KRSxSPAsdVC9PVxl4J4pCGkhngYo0Mjjh2Qj24a06qQakjpl3Jt2j3Ttrcmz8vH9xitxUeiWGV&#10;VZabIRC+PyVNq/zVVTTgEOLf4+0txEk0UsMi1jcEEdG21bjNtl7b3kDUljYHH+D5/Z1W7WYusw9f&#10;VYfIx1EedwVa1BkY5U8avGnpo64p9AtRCNVxwSfcR3Vnc2dxLYzMFkGVIGCtcVr+zrK/aNzt9322&#10;DcbdgYnA1DzDef8APqNPEmlm8SN6vH4bfrDEs83+0kEek/X8eyqeGsWkvqV8MPP8vl0aKSW0hiAM&#10;j/N0yzQqZ4iVZESyyCzagFN10n9LGS9tX4t7J0jeTUs6lbZaihwaeRz5n16UgqsalWrJ5/n/AIKe&#10;nThTyP65PPHLF5FK+GIajGhI0lRy0oYaSR/r+1KGbTGzsgiHAEZp+fn8+nwIfAdQn61O0ny/2KZz&#10;0p6aoCKrmV9SxsBEHOprIAIlKEDSxtqP1J93ojUjM9CCMA8QPP7eknhO6HTHVfU+vr+Wel1iMjPG&#10;37ABMiQo1QQHWNQqmVPG5srKeP6H6+2ohKJZe8gVoo+XqAf8PRfdJGNAmariv2k+WR5dCBSTTfvu&#10;rhVlKaIXUBvLb9w3P9F5HtasjAClKjjjH7fLopm06VGij/LIp/n+fShjlF/Hq9KpZiy/2rAsv9bM&#10;OCf6+3QDMCzMBCq4PqTxH7OHVfFaJkiIDevy9CPz6c4p42aENxcIVFvRqW1wQLaT+3x/sP6+9q0J&#10;ouS/8s+X+E/8X1qUOAQqHSa58/z/ANXr05xukiAoQWYuHZlCFVa2gwt9Afrf/D3Yt4YDEAk+Xpx/&#10;1DpO7GMhaGo/yeo+fUVZG8ian0hdTKw4FQv+osLlWUC9/offmU6RVQaivSweWCAfnw6jeQOWIHqk&#10;NlkuSbc8G/1v73q00pgkfz6UtVF10rjqP/aLaWBZSpPBAAuDcH6En2xpePBGDxPXlbXQN10rIEKq&#10;xBH6mvx/S7f1A96yHovCn+qvV9LFw56iFjq0RgGzH1A29NvqAv1B91GtSaGuerSgPVm4AdGL+Le2&#10;WznZVbuCWJZqDZuMK0ruGkDZjIWUaLca4Y7X/p7kLk22Vvqbwk0HanyHn1EnuJuP0u3rZqaTzNk+&#10;qjh/s9WJFNJLPcuWKyC3LMb/AJ/oD+fY+Pl1CZArQdZE1BQQoDX9QubqD+kf4+98SB1r5V6yDWCt&#10;zcn683sfxa359+68KjrFVr5YSST+m9hf9Qv9T/sPfsjrZr5jptqmkk23kbAFoHjcc8hfqQL/AEuR&#10;x7qcMpPVR6V6nqXlxdFMzEtJSxnSTe1wLBuOb+/ZBbqxFKCnUKGk9CeizKzfQ/7HgW5sfdSaeXHr&#10;xp+LpzhiVDHrK2LHVz9D9ASPx78D889arUdZ5q2npQfI6RhAbs7BQLcjkkX+nvRJ8uvVyKnoG96d&#10;xYjCxSwUkwqakBwqxEFQ/wBASRcgAj/Y+9rGWOetVr0T3P7wq9wVtRXSIEFQWEiWGqSx9DC3Nv8A&#10;e/alIqAU4deGpgSBmvScpKcyMCvpZvWS/wCmMn6LpPGlrEW/x97ciiqOI69TNCM9KmljNgbaQot6&#10;rHSbADQB9LH22fTr3To0YkW36WFmEinS6unKOCP0lWF+Pfs9e4dLrKod87LFSsV9xbcNmKkXnSJS&#10;SwA9Z8sY/wCSvbZoj08j1UivQSU04qYhMQ6OCV0NpDEoh1LYm1hf6/1936bpnpwUDTxpGmyrxca1&#10;AUGx+lmvx7917rrlmDa1DA6TyCzID9P+Qvr/AIe/UHDrYNOuLRqFa5Cjkkf1Lfpe5ubqfz711rps&#10;YFhoVrt+h7iy2HOo/TVz+Pqffj5Y63XFB1FqIfuKGupyt3SFZ4GUklpI7EvYnSGUAj+vvR4168vH&#10;T02UdSs0CvyPQlwP1lv0gccnke7MR6GnTulyQykaeniFXYn1JIxAAQf0Ueq9/qy+6sa0p8PVApWt&#10;enKCxIuxHGlQB/Z+rG/+AHHuvDA49b6llixjs91W6gH0lvpYkD83/wBt72Cade8x1kVm06QLE3vb&#10;8AjgfW/vXmKde64j6qGBZQNLCwsrn6cfktf371PW+sU6agSReRbXFxYr/UA8em9vex54x1r8+o8a&#10;qXF0vcG/9bsLLf8Arf8A3j3s+fr14fbjpV0C6bE21AAkDmxPA5/BHvVP59b6WFKRdSCtrhib3uLf&#10;kH+tuffh8+HXq4p5dKylBIW+kgfTVyDf8C3+H093Fa1rjrY4V6cfGbaPr9LC/wBRzcC31J/Pv3z6&#10;9556xsgLckAkWJsB9BcgD/evfh/Prw+zqDVJdG/s2+o/A/of6Am/HvR4/LrR86dBtuJlSJwGNwkn&#10;GnVdTe/B/P8AUe/fZ1rNPn1y8zU23MaEf1ukj2IJGlyRYj8gcj3o+pp1454enSDranliGA0XJY/R&#10;z+dI/qP9591bPnjqtT+Y6QOWnZnF1Lo3J4s39AQPoLn8e/EqoofPqr1bu4p1woYQFiuqNfUAOQb8&#10;/r/P+Hu/AZ6scDpxkQao4wGd+AV54W1gE/2m/vw44Fa9aVdQyaDpT/aLb6J/wG8f4+mu9vp+n8e7&#10;Z9Pn17wz/F5/6j1//9LePmYWJ+pAa3P9f8fzf3vj17pL1q6gSLenmw4BAHJt+SAP9v78etmlRjpR&#10;7cqVq8dPSMWMlOQ0a/kowOkD82J9+8utGlT0n8rDolLEMoZv0t+D9Tc+9+Q63+WOmenmIb6+rUVa&#10;3Bt/Q/09++3hTr3melNTMphVWLkA+lgfU1/obWta/v1SaU49a65zFWQqUNrHn+0SAQ1v9pPvZ8+v&#10;dBRuaJS4tdXZKhCDz6HpKkG9uObnn24nEmvVgchumz46f8ymwCljeDLZqEC/J010ukFvq3Hv0y91&#10;QfLrbHUxJA6G+tS8N7W+vI4PIu1z/W/tgHqnSCrT6QTwqqdVhyf6G/8AX3dTg9b8iOkHlYw97D6K&#10;W5/NuTx9Lge1C5Xj1qpIyc9BnkYRZv6Nqsp+pt+Ofdqde4HHSTkQgkMLWPIv9P8ADnn8e9EGmOvG&#10;vHrCwDLYj6c/7EfT6e/Vx1706T9Wt5WIBF/0n82+h/wPvZrSnW+OeslDK1wpuNBINv8AU/Q3v+f8&#10;feutUOehGxVRdVVrEELo/HA/4n3s8OHXs16GHb5tHFbjgi3Gq+k/8T9D7qxqCOrVoePQu4dT4PI9&#10;vWw4v/qfQpJ+t+Ofac+tetEZND06Em5N/Te1rnm/HA/xHv3D7eq9ZkJP0Fj/AE/2wH++/wAffvt6&#10;308QorJYAlbcmwDXBsDc/Qi3urcePXuvVVZBRReeYkoysscSn1yyqLiNfyqi3qP0A59++zj17oin&#10;c/aU28K2faeBq3/g1NLpz+TgYqclVo37WJopVI/3FUbD9wj/ADjDnj2tgiCLrb4+roFOWrToEvtU&#10;YaNK6EsBbg3AP0A/IYf7H294pH29W1EDSc9TYKBrENpLKdUgUcp9fp+CADz/AIe6MxP2dVJqSfPq&#10;etFcC8QdgdVibAFibEj8Kb+6dV6mw0bSGzKotqB/w/Oof4A+/f4etmg6e6WhaQIqIAVHIIFh9fUC&#10;P6D3rNevetT0p6WjCooIIsOSONV78n+hPvf2dbPDB6eKaJA/oUkrYsPqPUORf6cf7z71SvHqpr6d&#10;KWnh9KFk0kA2Gnmx5F/8D7917pQU0YGn0r+nVqb6X/Kn/H/D3Vj8+t9KmliVoxYXB9alrGzWsy/0&#10;A5/3n22eAr175+fUlaKHWCq6X/B+vJP1A/wB496BPDz6tx+3oQMUDWYeagdry0xMtPcHXpAuwA/1&#10;/wDePezg9aPqOPTXFHo54K3tb6Di3pJ/rf8A3v3fy61WtPTpRYqdaeto5rBdEyLqH0Pk9NifyLN7&#10;qwBB9evevr0Rbd9D/D94bspGiaIR5qrcRDjQJpC6ug/tA3vf27+FWrgjr3p8+mZFWQKXYNYafpyV&#10;/qG/r/vR9104+fXgStAvRZfkbsiJqfGdiUqeOTG+PDbmenju9Th6g2pZ5lUeqWkmIs5+gPsL8y2C&#10;z7fJcLiaPNaZI9OpY9teYms7/wDdc0n+Lz8AcLrHA9FSdDIBZfUFNOCLAsW/zdyv1Yjkf4H3HkqL&#10;RDIKhgDjFPt/Lqf9XhMSeP8Aqr+XTc0LjVE76lVBGuv9coJ9UYP1uf6/UeyeaPU8hm1FABRKenz6&#10;UgnBFKt/l8/y6jrH4gFQRxy8+I3P7cKn1DSLXYAcn+p91njDW+rSR24rmn+f5dUBKyCpJFaEfP7f&#10;n1zgmEdQzKjNrjLU7hrCH6XE1+CQV+o/w9k8QMte3vYClcU86/5T+zpdrVIigq1DUgcKHyr/AD/b&#10;0scdUreKNTNFKRzNzKk7ONbFoxwT+FH15v7M0QSMnilqD1419Qeiy5BOsoi+H6cKfn/h6ECjrXuA&#10;kqvrAD6v0+RANBjZiCGjA0n+vta80MmpI5dIplf4vTorkjGgPKCB/n/yHpUQ16MUIGrxoJPEpb9R&#10;OjT/AFOsn/W9tNVWo1aA/D5dJBEQ4dRRK0r6/Pp8in1ItkZkYlwPo1r2cqfwbRi3v0bKlWFTqzSn&#10;VJZMNGDqH+rPTzFK+kEaQWDx2ItHqIJCn8KEUqQfzf2pLEjUzAuBQedP83SciOqroNcfbj5+fXaO&#10;R4yDYhbgSADW17al/FgPp/X25r1iquQ/mT6/IdKCAFenCv7OuLsqysvEmpPJGwGnXfglf8VPtppB&#10;q0hxUZ+f29XqWVaHH2/z6jsg0sWLKVIvc8/4nSOb+6OmsfEajOOngwxpao67YRubJdyFHIFgT/Qj&#10;8k259snw2PbXV9vT8bmncc9Q6iT7WN5ABJPI6wU1NGt2mqZSEiWMclmLn6f4+1lvbyTyRQxj9ZzQ&#10;dILqbQjO2AoJP2efVo3x16uPWfXNKlfrbcG5JRncqzcSQtVKGhprEkjxow4/HuZ9rsU2+zhtVHco&#10;7vmx49Y3c2b0N63R5FH6EXavzp0NUlMoIcX0n/bfjmx+h9mA9egzjgBnrERa/pIH+2Fv97J97/Pr&#10;RAGOuH5A1fnm31A/Frc3/wAffvnTrwp58P8AL11OrCCQr9WU2/P0/NvwLe/fn16mPl0xUcgOOyNJ&#10;N+qpJVTz6gAeD+R703AEDh1riKHHUvG1E0NFSU8kPqgiMRP6gVB9Nzzzb3UkcSePWxU48uumqYUa&#10;89RFCIrsCzBbA/q5JA9PvQamOtjHlx6DzcnaWAwXkho5Vr6r1EiNtQDAfXULg8+/CNzmlB1Qnj0W&#10;ndnY+fz5kdp3p4bEIqEppHNhpFr3HH+t7dVVUUAz16lQPToHqmpmknLtI8zEerUTq1MP02P5F/ah&#10;cig68aU4dcKdGc3Ycq31BsEvwOf6D3tzpVVGetLxr5dPlPEUAcqdRmVCL3TV+Dbg83HI49p/t8ur&#10;f4adKamQIPWLmxAtcW4Gkc/Un8n37r1cdSygZdJ/VY+n6AWP1B/IPv359eIqBnp72pmm27nqaeQe&#10;TGZIjHZOE20FJjpjnB5tJCx/23urrqU5z5daoa6VHTBvfAybW3JVLAg+wrnkr4ABqjCF1aZI2+gF&#10;iGUfkN78pqKjpthQ9NKSDSSbFbhuL+n8AE88nn/b+99a69+3qvZSQWtYW/oD/jq/r7916nXKS5sQ&#10;3qLWN/ra17EfQKbe9cDQdbrg9RJo9QtIpKn6/wCqViRpsfySeR791sUpTrqD9qVChVlZiJLKdJRh&#10;Y8/gg+/eY68BxA6SyQHH5itx5ICXaWlI5YRzHWCp+mkfn+nurAkKwah6sMUqKnp8gAsLKS1yH50g&#10;2/U3HNyPz+ffjwA8/X16ueJH7Op8Ruv9g6nC2BGtb39Ki/Km1/8AD3qnAefVKjqSqmwuwIb6r/aH&#10;PB/1v959+I4Ade6yElQpJP8AyD+on8N/hb/efej59b6yCygsWNzZQ6i55F9br9OP6+/deIoadcWu&#10;DbhjcldY/Nubkc2b68/192rxr1rrnTxkH1BmLjWSvNje/pP4Wwtb/D3unmetjAwOlPRR6fXGL3td&#10;WPMZt+onkm/vRpw699nDpV0sa/W39kW9NgGPNj+D78BwqcDr3SkomtpFyVBsBbg/T6f0sfdxShp1&#10;uhpjp8AFvSBqF7D68Efj/Hn3Xz+XXhTy64PGFuSuprXP+x+tv6Cx9+Br5468PkemqqKKjkWKafx9&#10;Db6fX/H6e9mv5daOfz6Cjc0v7MjXOgEi44Ivyzn8/T/effs+fDrXDPWLJ1Kw4LCA3VXoyDb62F7O&#10;w/HJ/wBjf3UjPWyfn0GtTMZC2q1xexP1C/8AEMfeyPKmKde/CSePSXm/fqAwJKoONR/Xb+yB/tNv&#10;r78QPz6brgEnh/P8unimiD6tAAIsCSbFTYcg/wBb+/KtBT163llwMdOFPEZp47elI2ZTY8gW5YH6&#10;lSBYe7fCpzjrQMYFGBqR0p9It+lf+A/j+n9nV9P99z79X/D16i+v/Fdf/9PeJmY+NvpzwPz+f1H/&#10;AAHv3XumGsBKlgCf6WBA/wBqvf6gD/e/e69b6g4rIHGZaGp4WGZhDNcekI5tqUHgAfUn/D375dez&#10;0sczThwzr6lZFIJ51f0NgORz78APPr3+HpBSRmKS4BU3sbrw1/7Nhz72MY68QMVNenugf06bgkG/&#10;PBHP4+psP94964E9a6eLB11C5tcfQj1H8WHGgn3s+nXvs6C3c8IWoS66f3HUC1wSYnW3NrD1cfj2&#10;7Hx49W4Uzjpj+O0ejq6gjIsE3DuJWJ9RBGRk+tr3t71JTVUcadeehIp0N9cD4GUDgjg8n8cX4H5P&#10;19sj59V6QFcCI5FA9fqP0B5X6/Qg393TDV8utj58OkjWRK0ZPLOQSDb1AA8ki9hf28lcjy61n16D&#10;3L0pu7MNAuLMP954NrD+vu+RQefWsnpDVkQVy3Fj9dP+PFwbAW5597p1unUGw0k2I/p/Qj+n+Nx7&#10;969e6ZawDUbAXtxccG/1B968vl14+WeoMF1k1XIs2j/Yn62AHqNvfgOtjOelnjJnUKL2AHpb6kC/&#10;4H9fexmv29aqDwHQzbfqQqR69TMCNKjknUVCD+pGo+9NkdbwKZ6HOnDQJHERpKIoYE/VtIv9ODc+&#10;03mRTrXU5G/xBN7W+h/wtz9OPfvlTr3TpTR3JYkWWxta5taxuPqb+9Ejr3ThJURUkLTTemNCBwOZ&#10;HI9EMQFy0jn6D3oCp9OvHAr0RTvPuuqyldV7L2lXqnjkNNufNUrXFHTv+vA4aVTpNYVP+UzD9I9I&#10;9rYYVRRJKv2DqyAnvp29AVjKceONECxoiFQq3bUL2BY/XUTySfqfbjua1pQ9WJZSelRBRiwvbg6g&#10;CLWbm/8Arix9tV6pnp4gp72RVFyW1XBBBBupv+Q3v1a1p17/AAdO0OMLWJZQLXLWI4H5P9ePx78a&#10;EY68c9PMOLijUOx1X4K/njkEn8MPfs4oOt8BhenSKkA0rFD9TYMBwT+QT9QPeuPn1r0znqf9sVF2&#10;F73Fr/pYG/8AsSCOfdqY69054yiZ/wBzSLauR9NQvwDfggfj34n9nXvTpSpAB6vqbNcj/e7fj3Ut&#10;Th1vpwhUixBvYgn8qLH6n8aAfbZPyz1qprg9KWmtoFrfQfUfgi9zcXsfx7o3VuPHj070yowBBuVI&#10;NzfhAfqOPrf36tOPHrQ4n16UOOkankSVCTwefqzIT6vpccj37+R6369TKuBUlcqv7br5I1Xj0sdR&#10;I/2oE2I+vuwNcHj16nl5ddJq06bWClStvowHIuPw1x79XiOtY/LoDu3uu8vmMhJvbbcJrZFo0jz+&#10;IiX/ACspTrb7+iW9pm0D1KOT7sjfhY9ezx8+i+0ZjqIvLAxIViGj0FHhYGxSWM+tHB+oI9ucAOvf&#10;aeu8jiqLPYrK7fySg0GXopsfVo6gqBOpSOT6H1RSEN7alRXVkI7Tx6VWc7208U8Zo6MCPyNeqxsh&#10;h63am4MvtnNxs1Zgq6SiqpFLIr06f8W+uiU2J81IVsfpcH3Fe6WJsr2aIMdByD6fL7Oss9i3RN+2&#10;a0vlIErCh86Eca+eT03SU6yXc6SEkR5Lkh4hITZlH1syfn2RylHbSWrITk+dPPo4R2HY4oRw+dOo&#10;NXAJSagI5+3tGrIQhEZOm8v9U03J/r7L5lUsA8RZDwNSKehp+yvSmNhiJ2oGz/n/AGdRAkjESxvG&#10;Gi0rAzX0SC8Zcuo+iuvA/wAfaWQSTlnklVZK9uKj51/n/h6eSWNKqqMYzWor5+X2jzNenWkqHhb0&#10;yxjVyRqKiKQHkRg/VzyLfT3dCUqs79xbA/wf8V034OC5jJTz9P8AV69LXHz+ZF0JrjjISNZTdGl/&#10;XK9xzq/1I/r7v4hikUNCCSMeoPl+XRZPHTJYmuT8h6f5+lDBUJ5I5GbS63fUC1nU3tABySS9rf0+&#10;vtUVXwhKxJkJoaefnTpO7l1aMGhHlT+fSwo6pWsBJrYWZ/wBHKjeNQefWCoufzf2wjIrEqKsP5g/&#10;4B0VupzUYHmPWuen+CoPEaEEBiZCCQV4sCSw/I44vx7djdKsCwRStSD5/n14KTkDUw/l/q8+pLSR&#10;DxmWQNGqCwj/AM4BfhXB5t/iPay3VZQJUNU/wft4npxXMdRUKSc1/wBX8vLrl5yzBl0ErxEx/Sif&#10;i319Q/3v2wU7nbzrj1/1DqwyzAHsP8+u1Ny0jsXu9v8AFrC9+R9T70mpQ2kkg9PgAaQvDrm7h21D&#10;0aiABx9Ppfj8j+vuhjq9EoDTj1Y9sZ40A6ML8aOtot/b/bP5SnSbbWyitRL5F1R1eYNjBCvBWTw/&#10;U2+nsd8o7YRJJuDr2r2p9vmR1FfPm/m1sls4GImlqPsHn1ZtK3lck8AGygCwVVFlAHHCjge5DA6h&#10;Cp8+PUaZQV/33+8fj36n7erA5PTdKrD68fm5/wCKfn34H59bJHUdVOpebXbn+gv+fwbD3Y/y6164&#10;6cvGpQRj1XHH+J/oD+CfdMD7evepB6D3dm79vbIop6iuKzV7C6UJYCRwT/Z59JP9fz72AzEAcOvH&#10;oAMr8hjNG0eGxrRH1D/KLgRX+lmtyQT734IB7mx1qhrx6CfKby3RuEk1+Qmp4CWJhp20FwSTc25A&#10;IPu4WMdy8etVpitemN+RdS17BdTMbtc2JJPOo+/GpOevDINOPTdVlzosAGI0hb3sF/LfhT/X3ZaV&#10;yetGpAoeHTC0X7nktqYMAAL2NzY882+ntQmBSmeqmpHTpAEj4K6xcjnkPq/sAgclT9PadzVurqOJ&#10;PTrTBWaxVTY6W1NZkIPFj9FcE/7G3uh+XV+HHpQQIzKL2U/SzfW1hY8fT/W96p1Ujqb/AFJuoYX4&#10;sVC25AvyDx731vqFVKskRjYkBlsrRmxRh+lmP0DXHv1eq0NcdCHVwx7868+4QBs3tc+KoRDqeUU6&#10;m4cDnTUUgJH19UY/r7a+GQfwnrTDFOgRx84juskihXIWMv8AqAvZdQ+gAddJ/oB7eYU4cOmgenhT&#10;dbhU5IvwT9AxLKfrq1f7D3XrfHru6gj0sjD6A+q5/rq/pf8AHvQJzUdbPHHXcq/1JJtr5uT9LWt9&#10;OAPr+Pe/kOvHHHqONA1kvZHJuqc6XawHH1Av/vPvQPGvDrwrUAdMO5Y/GmLyq6rwSfYy6QLlHBIB&#10;/wCC+6mg6cU1ODQ9SaQs6JICBqN2vbWQBYKD9Bx/vHuigjBNa9OPQAU49OKoqrqsF4JNgDpANyQf&#10;9f6e90z8+mupq2KoeP1Lz9CrfUNYi44/H497z5Hr3XJxcgj9ankEnTz+kqfp9ffia48ut9ZoCWst&#10;iSvAAX835sPyB+ffhTz691naJm/Sp08Bjxwb8gn8AAce95NCOtdSaRDGgJK2sbfUHSfqw/wN7f6/&#10;v1Tj1630pKGI6tSgXdQoH/EEfT/W9+LfPr1OlVTRMAvFx+UJAuwFiQfze3097APD8PWun2mUKqm3&#10;IINiLcn/AFQH59241PVuPTxD9QePpYcfm30/2Fr+6MeveVOsroHUlRcm9gL24/sj8291BINOvAmg&#10;HSayh0xTCwTj0qfwLfjj639uCvlx69mg6CLcrloJFvcuhbj6qoYGwv8AUm1/ejmnr1riQPLqJuMl&#10;MNgluSPso7fkcj9JsbEG9/euDGpz1pvs6DWWUuHjPJVmIP0sfwms8G3vxqeHA9aNANIrXj1FiiZn&#10;1MArAhmH5+v0H5/2HvYI4Dh1UCpBJz05/QNZhdlC2XhV59PAHLFuSfwPdh5nrRJPl064yPUyuADx&#10;wp4A0gKOf7R4Nvfjw49byvHz6Uml7fQ/T/D63+n+v7rXrWn5+XX/1N3wycqoduB/rA2+v+sP9f3v&#10;8uvdQKnlW4J/BFzq5PI/rx9T+PfuA630masFr2IuLhQTZVJtwAbW1XHvY/n1YCoI6X2BrVymKaCV&#10;laqpfQ5sfVpsAQTzpt+R+T70R6dVIoePTHkqfSWYXvqux+lgfrb8G/vY9OtDqLTSeInVf1c6h/Re&#10;QhFv68/19+x1vBr0paVwwPI+lwQfwbX/AAf62964fb1rpAbthAqadmLGMzwqxPBAaVVFz/aNibe7&#10;qTmnp17pM/HtWTYVfTSXD0O9NxwKttJVDWu6hweA1j7tLWvzp1s+pOehqyAvESPTYWP4DX/JF+bf&#10;7f20MUxnrXSDnUu7W/BIYWvcfTTc/Uk/X3ao49b+fTNV00VNEWkF2YHStxYEg2soP4v7sDqPWs5q&#10;egxzWpmJJur3HI/T/sQfb5Hb17yxw6QdehC2/FmBBPNhzcW+vvdKilcdbp6dNCoWFuAADa/1sefp&#10;/vXvwHEeXXumurQEED8/n6f6xH9D711Xyp0yWKuDdvST6uLf7AcWNvfhg/I9bBr0pMZJdowFOkkA&#10;f1JJ5b+p/wBf37KnHXvPoc9mRtV5WhQqGjhBnkDGy+OnUsl7fUGSw5+pPvTfCa8etjIPQ6h9Yvcf&#10;W/H4P1I/1r+09PXrXUmn4cX4UG5JtYf8V9+6908NVwUkTT1EqRRgA3Y8SBRfSDf9Rt7qcnhnr3RN&#10;O6u8qqpafauzqopKRJT5LOQsLY5ZAUkpccQNEtfNH6WlvaIfT2shhCkPJ+zqyrnuHDoo9JAkbpBH&#10;YDVd7EsS0hvJI8jcySs/LMfrf2oIqCSOnmHE1ovQs4ujCQppUg2Gr8kA8XH5vb8e05Ir0yeOePSx&#10;osc01tOog2P0uW/At9eT/T3UZPXiOHSzocGy29IAufqOf7P045IH097ofLr2eB6eI8OtwDdbMP7P&#10;9OeT9BYe94r1omo+XUz7CFCdIS5t9efp/sRzf34deBIFPLrwhWM6uAb8/wBlSSPzb8+/V63WtOo8&#10;qFykaIDdrHkAAXJOo35+vvec9eI6U9JAsMKoQRdLt/rj/erH3RjnB60BTqeoHqNhyv4/1P1Fz9fr&#10;7oeveRr1MRdfBIXUwsoW44+n0t6fyffj1sio446doAQP1ObLYMSP96HPP+8e69e+XTpSSMpUEkqT&#10;Yrxyfx71wr69eFPIdKKnlX8+nT9L+kD/AB4/r9Pex6Hj17zp096RU0pW95IP3AfpeM8Mpb6ce9fK&#10;vXvPhjrBGSPRyxuV5HA+pJuf6/j3avXscenCnaSF45EdkMd7EfX/AFmv9VP9Pe+IHXh6noOd79TU&#10;G4xNmtsmHDbkcNLUwKtsdmibsySxrxDUOPow/P196VyMHh1qnrw6KzW01Xjqupx9fRT0OSgYx1dH&#10;ULpdQTbyxk21xNbhh7e+JajrfA4yB0Vn5JbK89BjuyMXTa3oGiwm7vEpMkuO1D7DJOLG4p5Dpc/h&#10;D9fYX5l24Xll48Y/WjzjiR59Sx7acxGx3H90zy0s7jhXybyp9v7OipmETr6m8jwqniZV0u3kGpIm&#10;YEho405B/A49xe/hg/pL+pxPn9vU+SPpZRTsrQf6vn01SQtGr+VNZWUIZNYFw6EmN4lJW1vz7adC&#10;7LKENBxPka+v+Tp7WvwVFfT/AGem2oKKzIkbmL6LI7HSl1/bJUcqhZTb+nthiaqhNKmlR5U8z1tQ&#10;VdW8/T19R11E7WSaSOJZCgF1JYMwYDUL8qZTzz9D7RhJlYSNGpIzXj8sD7OHp08xrqRXbRXh6f8A&#10;FdKKkcRzO51xnQSQGYU1rC8lwQVXWf1D8+3iR8ALFQanUan8j6fLph17QP8AL/gH+Tpa0lT5I45b&#10;xOY9D3IOoyAfq0tx4wQLH/H2siZTH+lRiOAbif8AN8uiaVSH0kGhrw9P9XHp5pqlyAHAWURaoylw&#10;ot5PKHYcXRLD+l/p+fbauQ7IyL4uDTNP8vmDQfn1cwoq61YeFXNePyx/PpY0krWtJrDRqAE+unSo&#10;1NqtyBfg/Qj3ubwk8QMvcDXSAKfKh9fXotcEEOhxXj+fTh5Q7SL+2PShjK2JKngl2P8At/8AD34t&#10;IAoXyGCOOfl6dPHwir1UHh+f+rz65RS6gY0F2D/V/QbDm6j/AFNhx+D7eV42w1QQP59MqragQmac&#10;Rw6nIwsYlBVlBGpjwwvcqE+l+fqPewq4V10n1zX9nz6fQlpSQNS0yfn6dcZoq2pkp8fhqU12Zy1V&#10;T4nD0UZ/cqK2rIjU6SLiKG5kkP0Cj2qtbKS6uY4ozQuwAoOA8z/qxXpncLy3trSaSVwqIpLH5Dy+&#10;0+Xz6t26i2FT9YbCwu049L5GOnSsztV6SavL1CiSpYsLlhCzaR+LD3MtnaR2VvFbRNWNBSvr/wAX&#10;1jFvu5tu+5T3lKRE0UegHDoS/arom8+uEi6h/T62J/p/Xj/W9668OojKSbk3sLGwvb/W9+6vw6jG&#10;mdwWX+z6tTHSth9SebAD37UMDrXnQ4p0FO/u3cbtyN8fi3jqsvENMpXmKmJW1y6kgn/evflQnLfA&#10;etCpqPPonmdyWR3HVy5HMVLSNMPJd/qov+lVB+n9P8D7d1ACiYz14+XoOk4RFq0oo0clmkUWcj8C&#10;wBDW5Hvxp5nrVKZPWTylVsAdZX9Ru11+qkkDVYD8j3ry+fWwMV65CYNcSOFHBVmUtZh/ZVf7X+H5&#10;9++XWuNadYJwTFcmRY9RHBAe5+hcgnSD+AfewM/LquRQeXTVGbFityoBQFdRF72LG/qcf4+3+4in&#10;l1YAmtBUefTpS2awZhwLKtiA39WW/wCRf6/19p2wT16oJ4Up0+U8XCADUDa5QAksfrrvzqt/a/Hv&#10;XVq4GenuNSpI5UotjwDqA/VcsR9B9f6+/de4+XWeyhQZACrhnAUMfp/bP+x/rwPeh8xnr1Aa9N8v&#10;JPKnV9SLEf4Gw9JPvXDNOtcD0/bF3Cu1s/5KoKuLywWiyjEnxxFnH21Zo5A8cn6jb9PH591Zda44&#10;9b8gAM9NXZG1TtjLmroqfy4PLiSpoKhL/bxO370tMJDcMCr3Q/2h7cjYutGOR0y9K0C56R9HMraV&#10;CsulNXLH6g+lVN73IPI9+p1ofz6cUY3uACbWKSni1/VItgSQv0B490J+eOrUp5Z6lKpcL+TzYsOQ&#10;SbgX41C3vfWj/PqJPAVZyLeu3rIAXgEG1jbgE8e9fLq1D011kDVWNyNExclITURayXXyR+oeNh/U&#10;A39+8+PWq0JoeoGBk8lFTuxBKrY+kqQoIDK6nkm/Huua/PpwnHnw8+lFGhHPpuQfGiD0gflWvyQg&#10;5t72anBFOqgfs6y6xqIOnSNIB/V6SASwUcrf6Dn6e9eQx17qRHY2Zf0k8m5b0g8AA/pHvwIpnr3U&#10;+HlgbC4vYhvoPwSFHPvZAxjPW856cWRSpAQRjg8eoEk8gi1iD9f8Pe68fXrXl8+ucUK6lUqDb8gX&#10;AUC4B54Cj3o5+Q63ny49KKhQAJJIeDawVbLf+zcf7179QZ698ulTTxFwrFRccf42PN9I4B/x93+V&#10;et5pTp5hjLAALawLEj6Cx4/pc+9YAAr1r5dOUaaVtYA/W31N7cEH8n/W9tsanHXvTrLcaGIZh9L3&#10;I1KbWtb6D6+/UzTy6spweFa9JPLv6ClyCAVFxwebkNf8t+Pbnz60QD50HQKbmmJEqDh9SgauAtm/&#10;Fhwx90J/w9VGCNPDrHuycJjcLGWKaaJAw/s/QfQj839+AzmlevEig6Dvx+n1G4ZiRdjpufpf8qf9&#10;f3agUVNeq1JDU49S6ddNyFN1X0mTkELfVz9SLfk+6g/FQYB/b1rDUNOuzZ2Ug2DMdIX8NYi39CxB&#10;t/Q+3K9pxjrag6l9K9KvHQhEXhVNiCn1NyBYji/6f9t7qDg+vVmFMdPGkf6p7Wv+k/63+31e6/5u&#10;q1/pDr//1d2kThgCSL/2TwVJF+Fvxwf9b3ag63TrBJJdPqDcD9QseTY6bj8fg+9E+Q6101z2IPAP&#10;PH0J4uVLc/j6/wBfdhxz1ap4HrPha9sdkYnJtDOWimGoG92urAf7Te/HvwoxOcdbpgnz6W2Sg1Hy&#10;IAVkW9ySxsQCSL2t9fr716+vl1QfLpKyQaHIt9BcfUkn8c/gX968utjgR59ONBK2oAkBlYXufoTp&#10;uLg8rz/sPe8UJ61007ohSVUfgCKSOQ3/AAVdWPq5/p/re9qacfTrwFekl0jG1PR9jUDXY0PYFaBc&#10;AXjqIFmQrwSBc8+7SV7DSgI62w+Gg6FzKEpBb9QYg8kEE/S45JI/x49tefXh59JiOnCQSVkoHqdk&#10;iVuFBubu314/p7uDQn161npJ5ImS7H9NytwvGr/E/wBi/wDX8+7Dyoet0r9vQa5dCVIP1uwI5ANv&#10;9f02A9qPs61/LpG1EGs+oWtwB/X+ljwACOffh14ZHz6ZJYSGP1FuCbi1iT/rX/x9+69X5dNlTCB9&#10;eRz9P1f8jHvR698umJ47Fgbizci/H+2+lz719vWvPHTjiwwkAHpOpSoN7XB/x45A97FfIdWHD59G&#10;K68g/Yrck30kK0cAP5VD5JmX/Aekcfk+25CRRTx619vHoVYJPpf6fn8W/P8AX/Y+26YHXuptTkKP&#10;H0j1VbJHFEqlrSOIxYD1uzXARLfU/j3oAsaD4uvdFJ7K7Xym5WmxG3JnpMSjPDUV0Y0TVtrI0dIT&#10;6kogAdT8M5/w9qY0CCrfF1sYNei/z43TESLEq7FiCbEv9Xv9SS31J59qNZIqTnp5XAFKf5+m+CmI&#10;k/wZlUSWsRZuf8eLWH9fdGNQetsMEYpTobsFjGqlgVUYqEUE3tq4HLn+t/bQxUjh0yB6noY8RgUR&#10;EJiI0lSbDkfThf6AW/2PvRIAGevE1GBjpUfw5IgF+mi5S4FiWIuVN/qS3I/r7pqPXh1jlpQigWFv&#10;qDb6n8g3/F/9497DHJPWvPpvliUH6ADkk6eP9Ykc/wCt7cBqB1vpoqXVQwGkE2Cj6/jhrfj37/B1&#10;r0640MHkkSS4IUcH83VjyB9OPfq0r17z6UQufTYqCPrfkj8X+v490NBmvW6dShdtJB+oIv8AW/0t&#10;cf1/x918sjr32jJ6nKAirzctawH1tcci/pF7D+nvQr14A9SkLWurKBYAkeq5JFrfj/X9+/w9b6lx&#10;SMWW1iVYDVyALfU2PAJHvX2deH2dKCkmDMPodV7k/Rv9pIN/9h798+tfLz6f6SoMckYJut9LAcqV&#10;P6lcfk8e/Yz178upsylZmAFgeUF+AL8G/wDT3onhU9e9essR1agbAgfX8Nb8gDm4Hu9a9ep59OlP&#10;IQFUA3X1AqQCFvwef97968vn14gca56TG/Ou8V2HQp5pP4dnqRL4zNwIpkDD/lHqxx56Z7WIP0v7&#10;0raMeXWgSOiY5vBz0FTmdnbvxqxGpgnxmVpWjJgrKCpUotVSkjS8TgiRGXlT7cZVZcAGNsdPwzSQ&#10;yRyRNpdSCD9hx1WRuvbdbsHcud2jXI6tj6hv4NUv6TX4OpJko6vyG/lZF/bYWvf3E+/bd+67yVlQ&#10;i1atKHNT5H5V6yi5Z3scw7XZXLH9Ze1x6uOJ+QpnpIVMilnkRDCgYI8JUskLEDWFdiCeATf/AGHs&#10;gQNJE9CusKQc4H2f5+hbGVQoWofQ8MDpujjSSKUMSJWJ0Pa2s8svlDc6EUDSQPr7Y0yUZKVNP5dW&#10;kbIYNimfT7R1xacst3VCwGksqgm97PwRYk/1H0PvxHiUXKnhX7Om9ejPn/q4jrNFI8dtLrOuoXSc&#10;ExGMfpjYKbkXP0/PtuS2mjI8I6j6k+X+f59OK6yt3YP7f2dKXHyiQkeMXXTHyzg3kC/tnkLYxqSB&#10;9ePdSryhFjCq4r3epzQ/l+zrU8YjzXByfy8+lpBU+nS/GoMqyWuIjCXZw8f0kSWxZf8AEf4+3TJ4&#10;RWOoebzYeRAx/q9Pn0VFSRRR2YwfPhTPqK/4elHRM7IqkSuoke7l/wB06OEIsLuh+pU+2WDPSqjW&#10;DwHEU9f83TEoRakGhxT/AFf5enKOoKwtoWOQu/qMhsLA2ZtIuQ3+H09qwwjRixHiH9tPs8um2j1E&#10;g1pTyH+XqSkxQgG8hPpADXJU3JU/0A/xPtjS2Co1MPKvH/V5dOK6r2r8JGa9O6G0aksFJTkyE2Vg&#10;C1lH9oKPawRu0hQAA6dRJzQeefl1SJ4wjtWgBp+zzp8+jZfEbrGfPbgrO2c9TgYnBPPitl0zqf8A&#10;LK6RVFdlmDWGiMjxoRe4Bt7knlfbPprdr2RKyygaajgvqPt/wdRD7g8w4XabVqM4rJ8vQE/6qenV&#10;h0akEsf7XPN9RYm5NzzYn2LR1EhwKdZgP+Nf4+/daHXrH83/ANc/7yffq9b0nrrQGVySoRVLMzlV&#10;VVAuWZjwAPdWNPSvXvKo6LD2l22T59v7VcgRaqeuyakHyseHSkt+oJ/qhb3dY6dzefAf5+vEkDos&#10;rWDvNUO0s8gLO012JY3NrG49X+JPu2W4DrVCadQ6mfUQAygkABDYWPLFRYfpKi/+HuwGBXh1ulOP&#10;DptJ0i4L+MMfWoDAH8Aj6/Q+9db65xq7E3YoSL+Q8Brf2CAL8/1+vv3XsDA6yonqFwXYFnLGyqL8&#10;WRvqeP6+/dVqR5dRK2QqBYlrrqaIDSzf0ZgPSeP68+7IKnqhbBPn6dNwIkdGAsQhYIl/2uNJBJ/t&#10;n+nPt8mgJrj/AA9WSpFQcdO9HFqUC4VmPN72CoP0tcgxj/D8n2lPdXPVqE1qelNSKVC3ABNgCQQp&#10;BH9frbn/AGHvXnXrVa/b06abWBB5BYLy2sAk6lN7gC/0P1976tx65S6hHcKeQENzfkm44BAAH9Pf&#10;vs619nTfKhDEEgFbeoWt9LkA24Hup9KdazjqFJGsiMJgWDEgj8qjEWAsOb297rmg4dbFQTnoVdoZ&#10;XG7qw0vW+62sxVjtuvcLe0KM8dOrtb/KqViTGo5eK4+oHtt6qRIv59eI1cegVz+38ptjKVOGyCMJ&#10;qaXUk4DqKmD6wyQsLFo5UI5/B+vt8EMuscP59JyCCR5dc6dlYKCdDFbBGYfqHLatNy1wfbVPQ9XB&#10;r59OUYHHOm1gtn1Aq34X8gg/1+nvxJyPLrfr1nZNS8+qxFvr9QCv1/xJ9+HDrZ6hxAxVSM+kK/ok&#10;jtqEqNwtgfzcn34iuR1oGmCM9JTGRNS5HJ0DEaoKl5F4NkjlbVfm9rA2H+PvWBQjj1etePSrF+Bp&#10;cXH4JtyOSTzckcf7D3onr1OuKXBvYsoJU2XgA25sw5IHvfWupcY0LrNrtdUA/Kj6cG4LAf4W9669&#10;0506lmUqAFHP51aiLWB+ht78QPXrfToqkjx8M5sbn8leSSBxYW9+4+eetdTqeAgak9XFv1Ai9wXb&#10;WP8ADj/b+9ntx59b4dPtLG0jgaTpBKDgGy24sP6+9hcE1z1sfb0q6SFbem5sAG1H6ryAAODyf9j7&#10;2MDr3TzBFwLfSxuBchSP+IF7+6M3lTPWvn1PEHpBBu3PBFgQPxY/Qn6j3WtOt8KEHj1GdHXg/qsb&#10;i3H5sf8ADn3scSfLrQ8+kXmWKxsL3ZybWN9Lc3P9b2H093J4+nXvOo6AbdEy60Qk+uo0fU6rkgAk&#10;Hkj3rVQinHry5rWleuO5anzfaw+RCaejhjC6brwv6r24bnn+nvY8z1phgA9JgR8opBYryQeQ4a12&#10;B+t190Y8KDHVFB1EDHUh1KqQCVJ9RY/2lFuNX4Nvx7siZqW6vwoGH7eudAjSThwumxViLA/T6ME/&#10;BH+8+7AE1J4dVIAOMfPpa08VrcBSbsbfUNYEsf6X+tvdQK5I6s1Dg8OpV/x6v1af9j9bf63u1Pl0&#10;3j+fX//W3NsdnY5Y1V2DW/UxIDaSOAQeCb/059usmnqwC+XT4ZVKjSdYIB+huLiw5/Av/tvdft61&#10;keXWCRudVjwLWBA1Cx/rwTxwffutdQXZxYIpNmF29N0HJ1Atzzbm3vfDzz1YGp4Z6EvDVf8AEcZo&#10;fmog9D/i9v0up+tiPdSPTh1U0/LqDWQE3BBAuWW17C30D/4f4e9H16903D9iT9IH+C3vx/r/AI9+&#10;8q1z17qJlv34iim90IJvcqzC3Cjjgm/uyk5z17h9nTV1lF9vnez4OLT57HV+lFA0majRDcH66tP1&#10;93emiP16sfKpr0I9ZGZ2CJZiSFVrelfqSOPofbXHh1X/AAdMWXsFEEZ9EKm6kjSTzqY/SzcXt78K&#10;1PW+kTVrdHHJsDa9gPV/aP8AX/iPd14Y41695U6Q2Tp9ZY/VT/S9vT9Tf/H2oX4eGetfl0iaynZW&#10;b86hqH1sP+Nn378sdeHGh6ZmgLG1geLkW4FyD+frf3vh1vpuq6cgEP8AXi1iLnj+0f6e/YNOtcad&#10;J+WK730gkXBI/wACfqPoQb+6jz+3rXWSC8TM6ABrWAPIJ/s8H6H+nvY8/TrY6M3tyIY7DYui5LpT&#10;JNL+D5akmZuPqSqFfbTVYsetjNfTp5yGeo8PA00zguY2ZY78IAt9cv8AqVF/9c/j35VJ+Q61/g6L&#10;Nvbe+T3XPJRLI9Pi1srxAlXrDGbgPz6Yf6L+fz7eUBRjq3kMdIaKk40KoU3uotbSDb9uM/6gD6+/&#10;Vya9ePCvTlFhmnBiWIldJ4ALXvyST/ifega1I68CfLpqfb1qgRsGUpIoIuQeCBYL/wAT7trYVBHV&#10;xI3ctejG7UwASnhYIACqkCxKkkcC9uPp/t/bbHiCOm6V446E+CkES6QLcA34ubf1/wBq/wB69tE+&#10;nW6jHXUkKt9baeRa17EH8/7Ef7f3sHrw4fLpsqbLYAElSL3Hp4ub/wCu3592AxTrx4dMFZKUBUfq&#10;YEkAekXP1H9Le7rQZ69X+fSflXyMEA/Ubc/mxFybfVbf7z7sOtdOkcYhVFAVRp5H5K8n/YEf7373&#10;X9vXupqSH6v6AFBFrn+nF+b2PupGOGet9Somv9bgCxFub3vcE/0A90OD171r04RaWGllF+QpB+un&#10;mxH+PupNOHVq4NDkdT4tVmso5fiwP0+tjx711X7OswACg/RRe9ubf1JB5Nh79U+XHrfp69TomtzZ&#10;gDyGH+2BJH9feq5zw616fLpQUs+pb2Ck3U/kG1uTb/D3utOvedelJEfLBoZv3IxdCeWKfgH+oH49&#10;6+Xl1s/MdYx6XU8ixuB/X/A/7D3oAgV68eB6cg1lDXvew0ji4J9QB+otb8+7V690707gADg2Nxcc&#10;2sOPesdarinSU7D2BR9g4lSmin3Nikd8PWHSDIbXagqX41QSgWF/oefe1anl2E9eHHqp/wCT2w62&#10;u2y+746GeLcGwXkoNwUPhJrJMPJJplOgWaRKF/WHHGjn2Ucwbam4WEi0yM+vDPUicgb9+693jtpn&#10;/wAUnxngG8j/AJPz6IwaiKRVeJiyVECyoRaRiG5VrfQ8cgn/AGPuLkEcclEFB5kin7fTrIxdUiEu&#10;QVBxTqKxKxPdUkOpPGxN52sx1SAg6dIB+n59l8kbwuWBXwnxXz4+Xz/ydKFo1Rkmnnw8vLrC7/cT&#10;eIgXEZiM8a+NJLn0/X9En+8+2+yK5ocIKaSTxJ4j59UaIRjWKZPA56wwzxroKCWMgMKgSKPBT+Jy&#10;ofy3vI8g9+EjNNKrIyovCuK/L/N054aJioqc445/wU6UFFVJEV1SNazFBbRIryMAhVjdpR/aH+Hu&#10;rzZr4enyoRkV88deKk0AaoPGuQP83SyxlUrL5W8SMCdVpBIkaiMRlmtwqEclfoCT7tA0SkxiRNbc&#10;PX5/t6QXCUIAJpw4U8/9VOlNDOrRwrCZ5AyjWwOkSEABXBW4BAbn+vtxW8N1jkVQM5JoW/2QekUg&#10;JcCoqDw9B8+nGOWpkmeMqsMWlFNQq6gXBsSAbKtzx+ST7ZkKIxYntrivn9nT1I40Gkkt6V9enqAG&#10;OOP8EE+l10uSPqzD/Ef7D28jBAJEUhf2j7ei+U63rxH2/wAulJtbbWV33ufDbMxOr77P1SU7yIdR&#10;xuLjIkyeUcjhfHASFJ41ED2f8u7a1/ex1NbUE6vUD/Z8uibft2h2ywadqBUU09SxxTPHPVzu2sBj&#10;9qbfw+28NCsGLwtDDQ00YVVLCFArVMluWedhe/5v7ltFWNVRAAoFAB6DrGu6uZLy4muZXJkck1PT&#10;8B/sPpwBYf48/m/u/SbrMov/AID/AIi3P+x96J6uBjrKVUqzl1REUu7OwCqg9RZif0oOb+6AkeXV&#10;D8+io9t9umskn2vtqUrRxkw5KsQFWriPSY6d1IKU4I5IN2/1vbqRgAu4z5db4fb0W0Moa128t9Z1&#10;m7AE/pBP9kX+g92Jrk8OvH1PCnUSWos8hNghDKQwFzJxawv/AGr+9+WT1r7Om8ujuX0nSCRpYsHZ&#10;SCVcWBUMCf8AXIHvYPXhn7esiq3pNtF3OtFJ4ANyxBFizH8f4e9V68NI889ZtDEFVCgEhxJ9SpB9&#10;QYC55/23vWevHH29coywkKhRpuxdFa5CkfqUn6H/AA979et49OmGsf8AfaNGLBDaMMRe5Oo8g8G3&#10;HPt6LAJI6b0nIpnrhAgBDEFH1GwW2ski3pJur8/05Hv0laU8ur/AC35dKGhi/st+4F9TKQAGI+gI&#10;B4ZT7T+vr1riPl0oobkqDyDxwb8/kC/+9+/DiR1ag6d4YWWwP+IAXk2+vqf6BQD/ALD3vrx69JZY&#10;gq2ZWvqA5CG/AJHBt71WmOvCvGmOmqVQHItxz9bXb8nSB6ePfqDOMde8z1FAKtqL3HOgW02H5Xnj&#10;6fn37rWD9nXBo5WKsrNTyxsssM0f+cgnjbVFNC/BWWNubj/WPv3l1sU6F+llxfa+EXA5546De2Kj&#10;Jxtf+gZGJIx+9GwsZIWJ/ejPMbcjg+28xnUMp1o0JNegCyOOyu3cpUYzK032eRprqqmzRSwDg1ML&#10;k6XjcfpI5sfblQRqHw9NGoOenGlnBGmW2uwszAArYXAtxcsOb+/cerDgMY6domuwbhgfUv8AQ8H8&#10;fm/uvW+o+SpQUDLy2ksji6er8kA/hG/H5HvfWq1Az0l8k4p8tislpKxVEf2FZpsB5ksEaVvp6r3H&#10;vRxWg6uprWp6UqrclATcj6ggnSCbaebAFiPeqDrXXLSqW554AvwP9c/0HP8AsfevtPXus8UYZ7KC&#10;Cbf1Nm/FgbaR/X8e/AZHW+neMKgCjmx+o5F7XKi1rE8+9kUJAPXunGnjMlr24OklfwL+kc/QKfqP&#10;qffhSnXvTp3gjBOhbBWIC2H5A5Lcfjn/AG/uwXzPHrYH7elLTU/1va5F2YqfU3+qW1hYXtx73g46&#10;90pqWMIqgi7FD6AAGNv63FrD/evbbDy68KEj06e0hvoXUAxGpXCkEEWuum3qFv6+2xjrdAPt6kiG&#10;97ggAeoi4fkD/W+vF/e/sPVvz6gSrpLKWIVgQLeo+n6W/P8AxT3vjnzHWqnHQc7hlC62Pp06roP6&#10;i9iP9SW9u+XVOOfn0XjOz+fJQxcN4nEhLc8X1AH88e6GoGOtigp1EqKhqqpMisNBX1KwsHIPI/wF&#10;vp79kYwOqmpOOsfkFwAbC9gSDdbf0Fveq1JAIx1o6mCgcK9SJLPpTSXVrK7A/U3/ANT7cXAIXA68&#10;TX7f5dP1DQ6ApWzByo+t3sv6QT+Df3oHjnrxBIBHDp/AEYLG4e3IIvbm2kn/AGr/AHr34VqetcMc&#10;Oo3nN/oP87pt/tWn/N/61ufeqn16pn0PHr//19vFlqsJVmCYMYtZ0MbXjN72kDW9J/B9qgdWfPre&#10;Seljj8uHQDUW0ixUMTcsCQY9NmKgg3+vujLnrYzhunhJ/MAV/IY3HI034uD/AMRxYf190NfTrRHn&#10;5deEgvf+yQG1E6VOr8D8k8/T36nqOtio4dPu38gKOsW5YxyHxSEs2kkt/au50gf74+9Nw6s3D59L&#10;+rhBuyn0kXUW+otYE+kLbnjm/uvz6b6TVTHY3YcrwDcEAj/YgWF/6+/fZ17pqqA1jwCF4uQeCfrY&#10;k/j+l/fh17qJshUTd3YafQy02AqAouF0GG2r+uo2/wAb+3G+CNvt69+WOhMAAV5dJJCkArcWH0+l&#10;x7a690j64F2cgE83DWsOPqGJAIJ/2I92+3rfHpLVQHq/IIJOqxtc/SxN7H/C/uy+YPWhTz6S9dEp&#10;Ejf2j6dPKn+n6QNJ4+n59uITWhOOvcekhV0f1sBp+v1vx/Tk2uP8fbn59e8+HTBLAY2uR9GK3t/v&#10;uR79THy68a9Qqmn8irxci/1/p/iARb37h17Gc9Jqpg0nV9R9L2GkEfkmxP8AsPfqD8+vClKdSsDj&#10;1yObxtCwJjmqQZTpJHjiGtrm4AUkf63vxoAT17odK7MxY+N5JCqytGPDEPUI0X0IhF7qSqgAW/Hu&#10;gUEivWzgf0ugc3DlpqozapHcuxddb/k3/V+DZT/rD25wHDrf+HpCQwM0xYL6pLGw9QJ/PH4+n49+&#10;+VevZ4+XSxxeDMsg1RsOQxP4Xjm973Fz71pqc+XWqk+nS9ocEkaAkAPbTfTdbfSwH5b/AB9+r69e&#10;rwx0zZjDiCrhdVsWdQSRq/I4BH+F/wDb+7AggHreT9vQx4OFUpYVX6aEYEcL9ALfTk8e2H4nrXDH&#10;T7/rc/0/1/8AePz7bJp1rz6xSXA/p9Rx/wATYXFrf7f37Nc9b6YqxhfSbi1j9RY/jk34J/p7cFcd&#10;bzTj0lKtmOs2PJNrg/p/1geLe3eA+XWjx6jUtPdy7arLZh/r/n6/0Fv94978uvfPqRI3qNj6iQSR&#10;zf6H/be9nr1fTrnG5uACOPrq+i35t/QLf/efevXr32npwiYfS/NiS3PHH04PpPujDz639vDpyp3s&#10;R9PUwBP0I+lvxc/X/ePdOtcK9Osdifq3N/ofwDf/AGH096z1vrMFIYmw5H0+qj+hsT71w691zW63&#10;u3H5P4ufwAOOD+PfuPDrfU2ln0ONXpDGzH8AjkcfQf4+9daz0qKapaMhl5tYgEkKOPza9wQfdv8A&#10;D175V6d7hgJYwul7KLAMAf6fW17j3o1rTr3WQH9PJCj63H0I/wBhYi/vdevVrTpzgk/s3NwODwRp&#10;/wBf+v8AtuPfqcevHp7pZDdbGx4IJ/DL/vJt70eGR17iK9BH3JsKmzNHJuukpVqJKeino9yY5EDJ&#10;lcNURmKokkjA/dlpkbUPrwPe42/Axx5V6vFIyMCrUYZH2+XVAPaWyJett85Xaa+nEyf7mts1LErH&#10;V4CtkMiwxObmR6WRjG1rhbj3GXNW2Gwu/GiAaGY5rih9a+nWUnI++Rb7s0UrMTd2yhHHnXybpABh&#10;ArAuWZkYo5KgRxceo2LXK/S/0t/T2FZCklFaJvGB4j0/MivQ00sSr6QW9PU/y48euEkkrQvIJA8o&#10;KBSUChQeNQAOh25/PtlljuYwYHJYHiaGn+z5cerKyq4jkxEc/wCr8+u6SXWxp3ImdisnibQqy82L&#10;RiWyK6gXa1x/T24VJPhFiXA/1HP8+vSKDR6UQef+SvmPSvThEPESqmNo7yWZWdnUag1r3uOQPxYf&#10;63toavFZlpkUqASfLy4fbTqniihOaj/V/LpRUYNoxFpaTWy6GljLys2llicehfH5IhqY3DAkAXb3&#10;ZVKMCqgkmndgfl6H16SzSK5rqOinpwpUE/b6DpaUVXZFYL6F+sCv6WFiCqyFVuFC83Cg+9i4iDnx&#10;IwJONDwr6r5GnnXpCyEsVOQTx4EfM/Lp/oatJVim1Wp3UlQ/q0SA8BNKBFF/qfUffnkVyqquDkkg&#10;j+Z/yY680LqSlM/LzH+rhw6fBWikhd5/REuoyuSZEjSxZuGs1j/Uke9xSyLUUBQmgrgVr/hPAHge&#10;kk6K7nS2aefn5eXVhHw56rlwW36/szOwMmd3kZIsEkqr5sZtSNj42sE1pJkJAXIP9gD3L/Lu2Hbr&#10;FWmB+pkFTUUIHkp8vn1BfuBvxvr5dsgI+nt8N838yDwPR3o1soB/H0/1vxx+D/tvYg6jr5dZtNjb&#10;88cDk8/j/be9V/Z1sUHHqRGl7Dgc3J/pb6/kX/3r3QnPWzTPRW+5u1/IZ9pban0xqTHl62FrGoKH&#10;S1NTycHxAkh2vZiLDj6vRxAAO3Hy6p6joqytoe5kJc6iJL3c3vqADE3/ANgQB7uTXyx1r7eujINN&#10;zYX5ZpAWRrcWZrckj6Ee9db+XUVlYtYaWszfqYspBtb1WB8YVvpxb6/Qe/Vx17I4A16kRRfWQ2DK&#10;iEG2k8BQbLYAgtfmw/H+t795deNcZz1yVCQt28jElrqS8lz9CyKBYH/XAt/X37rxAxTj1yEbanCE&#10;X1LdCdDc/rN2Jv8AT6fn3onquRjrC7RxqzEabg+o3RmsLFgpjCOCRbkj/A+/DNerg1/PpNPH5J/J&#10;a1wPUFVjex4Umy2I/JJPt9SFQ+vVeJNB0601MCIylrRm5upDi5sVDKQEAP4tz7aYljnrxJpnpS08&#10;Vh9QSCDcD6E/UHULr/vB904063Thjp+gpwVQG12YEg8Xt+DdVtx/RiPfuHnjrY/l09LDZQB9VNwA&#10;SApt/av+oH6XHv1aHj14ft6jTowBJLKOFa1kjLH6XPOoN/sD79xz1qg6aZI1RGsGJBsTYDT/AFuV&#10;urX/AKEgj36gFM9ep59QXKnnQGU/2eGH459X6jf/AHn37HW+u1YHglvz/aDMPrbjge9+XDHWusqB&#10;hLBNHI8NRTuJaaohus0Eqn0yRyqLr/j+COCLe/eR6tx6E+KswvYVCmC3fHDTZmNAMbnI41jtKour&#10;BifRJIRdo2IRv7Njx7aKspquV9Oqmhyegozu1cvtSqWky8QmgZ2Wgy0IJpJ4vwrSa2WGY3/Q1iP6&#10;e7KVIweqMADwx1Dhk0GzfTkBi39ofQfW3PvZ68OnVXWWIQkqW9RUtYaOLEhrG+r8c+/de9eknmaY&#10;y0VRTMW1keeLSAV8tOdaKTbUpYi3HvR+Qz1tSAfl1wwGSFbRxMVCyrqjmsSZNaWLnTp4sCP6+9E9&#10;b6UABkUWAJYXBI4NvoW9PHP4uPevOnXunKPhUOgjUApN+CB9fwxKk/mxPvfClOvceniCN2az8KNO&#10;kIPrc8FvoV/p9feh9nW89O0UTlhYC2uxC2Bdh+mw5IANrnnVb3fHp14fPp+paY6VYlxyWIC2sQTc&#10;P+o30n6D3s163556UtPDYAjnUCQT/tX9B9LA+9cB1r8+n+ljsxLFS1rcnmxta11P1PHts5xTq1PI&#10;8en2GOygkAEj6H9Qsbjn6E2/p7oT1sjrNpGkkj+pF7W54I/33596HWsjgemetFlYk2CLe5OkAEnk&#10;nj6D8fX3cGhHXgaV6B7ddUIkmJbjSwUi5JuCb3twLe3Dmor1UEnJ6LZUTmavmn1Fk1MulbgIF+rX&#10;A1EkH6fn3o1HHh/q4deGa4x12049JvwbKq3UBQP0sOLnV/T6+6cT1o1yR10szSOSxAYMCLG5AH1A&#10;X6hjb/Y+7ALUU8urmojr0/Y2F5qkfXxgq4Fx6iPoebWPHtwioBI6bFPWpHS8pacAE8rwdJAH1P5J&#10;+l/6e9KtBTj1tjgngesNc3iT+0br6rWuzf0/JJP+8e7EGlK46oxoPOnSX+8N/wBSf8CLX4/1H0+n&#10;9OL+656b1fM9f//Q3R8zh6XMU7OI1WTTe8Z0hv6EL9FAP1I+vu6kgkeXXugkenqcRUMjBgis2nUv&#10;pIH1Gg3+oH1/P19qFowqOrjhnj0o6TIa0AuxuLKq/Qni9+bn6cj8+6kZ69XNK9Oyzra9k/NlYMy2&#10;NgGIJ4J/3j3ojqpNa6uPU2nlTWmkldDXW4F7jm59Wkrf8Wv7rTj69WGQaDoW8RWjIY9NT3liISUc&#10;X+lkJHAAI/oLD21T16qcdYayHjni34+tr/kfXn36nlXrXSfqIzqFjdfqATa5IFzwLAk+9gcR59e6&#10;b9o6o927nYkaKrBYhlT6MZYGdHbkfpHu5p4afKvW/LoRWusDAFrs3qBPI/w0ixH0/wBb211rpNVa&#10;MNf1AU3/AAfTe5P+xHu2acMdbz0lKpLuOSFbVx9Bz9L6QAD/AK3veAetDpgqkQMQ1iUXT+S2r8Cw&#10;sAP8Tf3ceo63Q8emGphJJsLXH4uAx/xve3H+8+3ASQKHNeqk56YKimGtlI+oA4AsCBwxN/dget/P&#10;pokha7KQbjgav7XNtVz+Df8A2PvfWumCtprXsLi9iPxcfkAcD3oE8PxdbH2Z6h46qmxddDWwEiWL&#10;WunUbMrCzAkfTj8/j37Bx16nU+WqmrZWkdrlgNF+Qij9OkMT+n+v+Pu3Dz63Tplq8fV1EqIFYJdR&#10;qN7WP1H4NvejTHWj6DpV4jARRaSR6hYF2ABb6CwvwAL+/ZpQdbznpfUVDBBYBfUCABb+zwbm/IPP&#10;+291YkCg68B5dOLKFvYek8EW/pf/AFh9P+R+6fnnrfpTpqr6ZahFD2FmBGkHU1z6QeB/T24vWvs4&#10;9LPDf8BVQ30Rmwt9SAP6n8g/7f2y4yTXHWyP2dO/1P8Aif8AeT/xv3U56r1hmbSh/wAf6f4g2/xN&#10;7+9cePW+HSZqra3BI9QI59XH4v8Ajj24p4U8ut14dJ90MjFQASTYkfm31P1+tv6+3ifLrVc9ZJAI&#10;Y9AIvweBc3txcj6kfj3qvnTr1fnjqAWvexBP9fzz+f8AYD3uv7etfMjryOQ4AGq9+LXHB/P+I9++&#10;zrflXpxge7AKf8dX40n8f4DX78wx8ut/4enmH6Xb9Km7aD6lB+p/xCkf7D218vPrYNB8unaF7hSQ&#10;t7G55A5vYW/1Vvr7qQevUz1m4AH+pP550/X6/k8H/b+9Zrxp17A6zfXk2JNub8MOPof6e9daHXSM&#10;RZSbn1EA8WN/qR/j7369b6d6ep0pa5Len6gcfg2/qL/n3sZ8+tYpTpR0VXpsjn0SAB7j6f0bjhbH&#10;34Z+3r2c9OjDxtp/JAtc8EEfi34I968z17gadZ4W9XPFgbc/Sw+o5JPHveT1vp7pZB5I725AvY/1&#10;4vb8396H29VznHSgicDUjqHicFZEb1K0bDSysCLEaSbj3UiufPrXVRn8wTqF8btyPeGIpDUPtGuG&#10;UowgKNJtfJShMxRJIoYl8fI3lRbfT2VcwWH7z2twEBnTI9cenUje22+/unfo4JHpbXI0N6avwnPz&#10;6q2mrYkVpYGLBEieFXBCOjpqAdrtcsD/ALce4kausxA0oeJHA/PrJeFSpDUycnz/AGdYTUGYxtGL&#10;zSWREDk3vzcKx8b6f8fp78kYjU0NUJ8v8/r1SqMaSH9PiT5/7HUuOQ6mk8y67iJXQlLX4aNVa8au&#10;p93qjJVvXH+r16sdbpRY+wZofMflTHU6GoTSsYKB9elDIP3WlsSNLLZSxI9QI0kfS3ukz6QtHAYt&#10;5dNMCVLacfLgOnOCqRrDT42ZQ0o8ilX8C63kRCOFdCoJvdSOOfaZi06+C65qc+v2fLP8qdUijKmu&#10;o6gcelT5fl0pqepjaD7cSyyQyMFFzaflVaQSlyURTyoA4sL/AFPtUghiWOFQDKTioqAfRh5D06q6&#10;NqaV1Aen5fl/qrnpY0JiXxF5GKeNYghKSpGyG8c2k+iQgcWv7pMY6tRVZyfh8h8hTh0iE7kGi0Ff&#10;s/L5D59DD1bsWq7Y7HwOzINUmIjaDNbrqEXVHBhqNw329SwCiJq2RQqqOf8AC3sRcs7Y+4bgHuoQ&#10;LWKjUFCCw4cfMeX7egbzXvMWy7VcTDtuyCqD+kfMfZ69XV0NLS0tPTUlHAkFHRQRUdJAihVhpqaN&#10;YoU449KIPp+fcsnJJ6xud3kd5ZGq7GpJ4knpyQX/ABx9CBa/+wv+PdSadUHUtUvpUcXBNxyLf1/I&#10;vf3T59b/AMPRcu5+14sLBJtbb04bKT3hyNTBJdqdJOBTQvc2lcX1t/ZHH19uxx17mwOvE/Pook0h&#10;mZnkfyySX80jkDVcghDa/pU+3CSeqYGa9cTFqDlgAhYKAxVg30uAoPA4+v8AvPutercaeY6xtGWs&#10;E0CO/pAvcEfRdCEcf4j6fn3vr3D7esZCj/NjSoYBlSOxLOCPUBc2Fvrf37rxIFa9Slax1Oo0gWuP&#10;VeysunTzbgDke9Z6r5deRXZnIKEoLrybqL8RAFbsAp/r711414jrk/Kagf1+gHQEC/1AUABlv/qr&#10;+95rTqwOOPUWZToZGCKXUaQpYyWH6jo1FWvbg/7x716Z6sem2KE+QWCrFYhRpJDMLj0mzFCR+oXH&#10;u3E46rgY6eaSFDzbS1wbC4Go8+klQTcfXj3Uk4z1UehPShpoQ3+qv+AEsrcfS9wS3+9e98KY6c4Y&#10;A6f6SIqVLAgFbixLXI/H9AP8fz70TxHWunLTpBIF78WsOP8AH8C3vwrnr3zJ6g1EQRSTc6f0tYWR&#10;j/UcD3sflXrRr+XTBUcgkXJuQTcAMfyebix/qDf37/B1s/MCnTexJtquPrpvzwPxfkE+9fl178uu&#10;IbSfyPoLmx1fg2HNvficdV/LqZG6AD/Dn6m68WPBNrE+/Lwzx6uPLp3pgDpBQWBBYFwzH/UkMLFi&#10;D9L3t73+fXuhaws38Txz4nNwR5XHyIYVWpIaREfgLrJMjFbizfUW9suDkjB69w6DbdPXGRwYatwh&#10;lzOG0u01La+Ux6g3AiZdIngQH8+rj35XDY/F02QQDTjXoPqWbUpEbiURtZ9QIlQg/R09IjYHi1vd&#10;/MV49aFKHrhX2cJMHA1GzL6wrW+oUL+lif8Ab/09+Pr1vpEQFsbkqgciKdzLoW6NeTjV6Rck6vp/&#10;T3umD1tRUE9LukkDafq4dwGfi8YNuCDybf4291xTA630/wBMoBDAi9+Bb6gHnnm1/wDD3s+Xp1rp&#10;8pzc2VSE0ixH15PqHIJsD+Pr70M+XVv8PSjo4Rx6STcW4sf9YBT9T/sOPdwKeXXulDTxA+lQC6kf&#10;T6Bj9T9QSwHH+x9+4ZPXuHSjpqVSL/qXgGwuR9OALWHP49tsSetitOn+Clt+ALcKLKWIt9W45sfx&#10;+PdCfTrdf2dOMcQ+nGokngfQ24J/H0HutPOvWvIny67eMqjHkC/1+t2+hH+297696dJbKv443ux1&#10;aLg2t/sLcgX/AN9f3deNfLrxIoR0XffmSMUEoBKDlj9SQltPpAuWJ/p7scn59UNeB6L+9VZymryM&#10;x1E30uAbmwvaxCD6fX3puIHn1tSD9vXMTliDbVa2kkj1Jaw4HA0j/Y391XzqKn+XW3FKEcP59OtB&#10;GXAIBuzWF7j6fkNfi3+PuwGo0Ax14jguehFxNJpEZA5/1iACfqb/AFPu/oAMA9N6SO3FelVxGhCl&#10;eOCQTp/wAB+t/wA+7DIr59VODQ9JrKSllf1XvYHUdP8Arqth/T3ojJoOvE1Az0kfOfrb/dt/oLab&#10;adNrf8bvz7b1N6n06v4Q9fLr/9Hc8xOVKERu3FrMSbgpe1tP1FifbjLQ16sQD5UPThnMFBlabzxI&#10;PKo1WA9b2F+LfRT9R/j70jFT8utVznoI5IJsdOYpNenWSkn6Wstgyt/wUixPtR8QFD5dW4jp0iqw&#10;ToZjp0ghm/H4sSOeT798+qkHz6dIpw1iDewHAJAC3/H04PuhFOGOvVPmehA2tkglUYrjxzr4ja66&#10;D+FN+CST/sPbTZ48evcc9CBUINNgACD9SQbg24H9QF/3n3XrXScqUF25uL/2jYf1+g/1vfuvDpjw&#10;yCHe0TC6/c7aq4Al7eR4ai/P0/QPp7vxjoPX/J1716EYeqMqRYL+k25Y2+l/qv1v7bHXuk/WA3a4&#10;1FlB/wANQ/HP1J/3v3YDr3SZqFsL/jUSNX1U/kH8+9DJ690nqyIvJcAXCjkchvyGJsbAD25UY62c&#10;kZ6b3iupNiLD6m5B0nnVcXBYEWH+PvdevGuB0wVkIUhwD+eT/if95vf3cGvVOmWZDr4W9wL3Nhwb&#10;c/m493WlM9WAHTFVQ/q+nqPBAtb+v+vf/effjXz49aNaZ49MEtOFP4vexNvxf6n/AFj79mnXvIdZ&#10;YF0sLG/04B/178j8W979et+uen6m0XOpebcfkah9TYjjj34D9vXh0qqcIFU3FhpNja/P0t/W3vY+&#10;fHrfTrTtq5uRzYf6+r8fkAD/AG3tt+tj7eposynj6XH5IJH1IH15Puvl1404nj1j8DORpBbURYf4&#10;i17j/WPv1aY60a9KqliFPAiAAWvcL9bnm5/xt7bqTUnrxx556lj/AIi/H9f+Ke9+VaY69Q0qOm6p&#10;lI4/AYCx/JFzyD/tv9f34DHz62BTy6YJ/VI1+eSD/hf+n+t7uetNx6hpBZ2LD6EgE/n6n6fhbe7F&#10;qgU68cGp6gVL3Y8AD8cAAfg2/wAb+7DA615Y6aZZCBZebX5+p/2HvYHr1sZp8+uMch9J1WUNcsR9&#10;Qx4v/Sx+vv3W6AeXTrA4t/Xglj/aJ+tj+QPfq+Xn1qvy6d4HC2NhpDAEH+0LXH+2A9tsD17PT1AV&#10;AVjYGQAcfT68EAfn+n+HupNOrH7cdTPr9T+bW/qb882+tveutdZbrqAS7KAAGP5b+o/oPeiMdb68&#10;RzqBN78cX02Fjb/X+vvXy8uvdSBoA1MRYH6fkj68f8U9+HWq56mU81nA1MoIF/8AbCwuT9P8PezS&#10;gpxHW+PSsoqgTJ4WYGRAPGb+ph/Ryf6D6e/Up1o8fn1NBIP9CLf7f+nvdevVz0707k6Xvzqvbi9g&#10;R/tvejxPWj0pAfSLNZmB4/HPP9PwPes1PWj0jOydiY7snZWc2rkIUlkqcfVRUrOoOl5qd0YXsdV9&#10;X092RijVHwnj+fTkEz28scyNR1YH9metX3cmCqdjbn3FsXKRSx5Da+Trcb4akFTNBHK7Ukzg+sLL&#10;Tkc/g+4p5msIdu3Z4iGMU661b5+n+lHWXvLG6jeNksdwjf4ko3rqGD+YP8j0yiWKFo5E5dXBMSEs&#10;yErdgCLg6PwPqfZCkgC6Gbs/l/sdCEapYTHJqqfP/B1mhqAQAimo1o0kVOBp0nUWeSUDgaDz/U+3&#10;gq1oaFeP29bdpVNGIWlAT6j0/Pqc7aUWoJdo1RWSws+s/wCc024W4PHtkRrErnRqHp/k/b1RzGWE&#10;cTUJOf8AN/n6mpNFKWTzFgWkR2KgGMMlzGWHIe1hYcC3tpHiASNi41GleNCBUjHCg6oyuAHOQBgf&#10;mM9P9FUkaZIZE0oFAm5ZXUKC+pPra4tz+T7VEKmTIM+nH/iumWVpRSRSATwrnpX0WY+3ppKuZI54&#10;YlUiJP2zMxbRTx2+t3kIXjnn2kt43iueypaQ6QAMajwrX19ekV1FGkWMOD5nAHmK/Znq4T4mdU1X&#10;X3X38f3DCse+N/mLLZiyBHocWQGxmLjH6kEdOQW/1R9zXs+3ptlhDD4YExFX9dX2/LrGbnbe13bd&#10;WgtpP918FVX5nzP7fPo3UK6V/wB5+lhzzx7NOgb9nDqYoIsAAWb6X+vNrW/It7qSDx4db+zoHe4e&#10;0YNj418TjJxJuKtiYWSzmghcWMrC/ErKfSv1/Pu0URkOqnaOvA4J9OiFVFVVV07VdTKXeR2aWZjq&#10;k/cJa9wOSx+v59vNx6r9nDp3iRGBZIwVa12vwQAPUP6gke6U4061ShOMdSfAeAYiv0INvU1xz/yD&#10;/X3rIwR14HBBHWGRSoBQlSLqhAHN/wCnH9B+fdh6EdWFTxOeoSaH0NbTbUGsWAPLrqJP1Wx/2/v1&#10;ePp1qhPUrSo9P9Lh7C4YSMVNgObBgLH37rdABw6lMoj/ABpfUpDW1IH/AKMBywv+fevOg49aHn69&#10;dMoLksCfqdQbhgfoSv8AZ1H8e/HIz1utagjrF4WDBx9BqIRwGIFrhUYcgA8+64pjr2CAPPruGnYF&#10;WZtV1OoWC3vz+kfkH6H6+9/Zx60B59PEFKZLEkLa31/p/Qg/Qn3ocet44npQU9EvKenR+QPp9L3V&#10;vqCb8+/VNTjHW61z07xwqoUg/pH45Cf6kfm/v1B5HHXhjqSVuLhSXP6iDxp/AuOSTb3v1zjrXqfL&#10;qFOCLqy2vdWCrcWt/aH0At72aVHXuA+XSVrI5EjtYAaiBp/zZF76hflffsip8utilT00tzqBuSPT&#10;Y8DVxp/pb/XHuvHr1D5cOsQsXILcgm5/HIAKj/WPvwzTrVa46lx/64J+vpPIPItY8X/Puw/l1sdK&#10;ShjBKlTcvYCwBXUAASSebkH8ce/VNevAng3Qvbbph40J0lgLhSLuD/Qf1sf949sS4wM9eNK4HSrq&#10;ppKRBKrWK+pgLFP6FWB+gPttRqNK562BXz6DPcOyMVuovkdvywYTP6dU1I4CUuQeP9AVFspeX+o+&#10;vtypXByvr1WgpXoDa2CrxtRUY3J0k1DXw38tLWRkM5XgyUrcK6t9QR7crwz1XGcdJnJ0n3EUcoGm&#10;SnBAP1cITexI+trf7C/vx9a9e8sYPUzE1XlVGkfRYgAHgnSeWC/0/pf3qhyK9W+VelzRM0tiDZXs&#10;R+dRH9CLWB/w96Hljr3SroKdWC8gEjlz9BYk/T+p+l/d6enXh0p6eM2XSLWsf6clSLcfWxHvZNcD&#10;h1uvp0/0lMbAkC3qFjfj6AnjkEaiPdSaY68PLpVUMIUL/qgNIINuVY6hzzcj6+2mPVjwA6fFQBB9&#10;NX5H5F/pb8kH3ofZ1Xz66Mqi/NuOQCfoB9eLC349+oa54db+Xl11JIuhtQHIsCT+n/Yfn3s5pTr1&#10;anoO9y1axwsoZTq5uDb0qLhjf6nn3dcAmhp1404g9FM39mRJIwDsACyIHN7FLm5tybn6e/E0NQc9&#10;aUAkBjToIkqGllIYaSh+r8kOTyOPo1v94Ptks50mhrXPXiKGq4Xz6d4S0hUrZTqtybhieTf+lvby&#10;A6QBQdbNCBXj0IOFoR+o+pXt/wAFufoBf3sVTifPqpfzr0IFIqqD+CALkcAAWBA/PPu4ppycdUJI&#10;GB1kmlJX6Bb/AJt9Pp9Rzza3+w97B9OHVQK0qMdJfIShiw1aiAT6R9Wvax/B4969TTr3qo6Ses/1&#10;P+cv+kfS30/4N7ro+fV6j1/4rr//0twClrCjhD6G5exP6F/pcfUkj2qIrny6tQ4IPQlYTL6gqSsd&#10;NrFieOR/vH19p2GeOevHyI6zbi29FX0xq4E1OBZowALfVtS/05N/dlehz1oUHQSTwS0jNG44+rBh&#10;cuE/AP4P+H9fb9a+WOtihzTPWWnqTxcllHp0ngf697fRffvt4deP2dKXG1gSVZl1C0i+kGxuh5IF&#10;wCGX8+22BAwetqMcRnob6CpWsp45Dpsy6GLckGwK2t+m9/8AePbHDqnUOriF+eW5Nx9BY8X4/wAf&#10;e/Xr3ScVfDubbsoNmkmrqMkD6LNEJQWY/UFxwB7uB2vnyHXhnoQ1W3muG4ZtX+tY6gfrb6f7b231&#10;7pP1wPDW/qQ3PFzwADwePe+NPl17pPVSldRAUEi305tbg2/B4+vvdQevHPE9NLx3tf6EXIHF2X9N&#10;v8P8Pe/SvW/n1AeIAE2AvfUpFw31sbHiwt7tUE8evVB8+kzXKStyvIP+x1X/AAPbi4qPLrXy6Y5V&#10;+pPP+t9f9e3+Pu32daycdM1QmrV6SLc/jj+vP9fe8Up5de+XTJPGf0/6/P5HHBt+ePevXrXUNF0v&#10;/qbX5tdQRyP9h+PdvLA635cOnmnk0sOQOL/7G31Hv3W8Hp8gnJNh+Baw+q/7H/G/vxoM9ep090s9&#10;7WNjceq1+Lk/T/H3ojUOHWwT09x3bSVP6gFY8Wsx5P8Ar+26U8urVJFa8OnSFEYhtOopdQtjcr+Q&#10;v9Qp59tV4+nVScmvTnEbre1ieSPyP+K+/Z9Mda65SEKGP5KkcfUi1rf0uR731scemydubFr3sObX&#10;B40m5tdj9fe+vfOnTX4fWL6hqNgbg8AnUSPrcH3apOfLrxA8z/xfWKYabrflQRrFhqU/n8+ofT34&#10;eXXjwz0nah7amsbj08m1gDyf6E+3vs690zTSfuH1EWsBbj8m4Atb8H3r8+vcKdejk+oAFtPOpvqR&#10;yL8/ke9ny63X9vTtA4YoLEWFyQeSx/s2t9APp73wFPLr1KdPMB9QUkEXI/IJva5JF+Df/YW9tt5n&#10;reKjp3hfSAD+SCCL/wCsBb6j3U58+tkVqQenFGGnnV9bED8fnj+pPutPTqtDU9ZR9A3AAt9Dfjk/&#10;096x+3r3WZSSPr+OT9DcAfn6e9HBrTrfXMWILDSbjUAf7RsVFvwDf37/AA9aoOvavSL2Nvz/ALV/&#10;vj78B86dbqKivHpxpKtkJCW1KFZg31a30N/6j/evdgaYrnr2ePSzp50qoVmT8ABrf1/HvQI4DrWM&#10;dTqZirEWHIJBP+H4/wAPeyKg9e6VdK3kijCkgMoDFrXIHFrngce6+VfTrRHUpH8TqQPUpsB9Cebf&#10;6xuPfuIJJ615V6o4/md9QT7Q7O2Z3dhKNf7tb7oztHdQhBUUO5aZvucVXNoARIa6n1K5bkup/r7K&#10;+ZbKLc+Xpf8AF9V9auGUjiEOGr/RHmPTqcPaLfF033LkxUEnxoq+o+Jfs8+q44Zgr6qVVjLvIJ3I&#10;DFCo+q34XSf7XuHVjjdZHjOqMtRgOIPr9nU7lpOEpBFBT/V/k6kR1KLIJXDCLSytOnocuDdUUgWK&#10;SD6n3fVKsi936VO8+Y9AB033SI4QgvXh/h/Z1O8s8jPcutO0XFOlvSjKD5Dfkv8A634HtVofVrVj&#10;WnCmP9npPoRVVQaPXj1yhlERKyWTTyObB3NyNBFyZJGIvf6X/wAPaSSN4y7M4oeAApmv+E5+3HSs&#10;r4i1XuT+dP8AN0pKKd1Gq6wEHU+pVZTKb6YSo9P+w9+QGSIMyHxc8OI9Pt+fSUopYAfCf2kdGT+L&#10;3Wrdv9w4nF5CiLbP2HFFufedQwYU9VkUk8mDwsZ/SwlZRI6/Xj2NOUbF7mYX1zD+lEpA+bnzA+XU&#10;a+4XMKbVtc8FvKfq7jtX+ivBmP8AgB6vXgtIyEDxpZPHGgsI0jAWKJRb0pGgt7kYGor59Y20+dT/&#10;AIentef9v/tz9P8Ab+99aP8ALoPeyex8f1/inIMVRuGrRv4bQsw9BFx91OR+iJL+n/VH3pV8Q8aJ&#10;69e+w9V5ZvMZfceVqcxlZnmqalmklaRjxra/kQC9gv0t+B7V6wo0haAdeHCh9euFLTlmAZQQqEFb&#10;2DflT/X6/k/W3ttmLEk9VxXpW0kR0ppUmQLa1gFIH1X+gIH+9+6DI62fTrm9jci6uPTqYkrp/of6&#10;G3vdOtGmemucm4KLxqtpv/ZA50f6q31PvXXq+QPUUmT+gAKEf1BJB+o/ALAD37r1Sep8UZVhZrKC&#10;wWy6r3FtOr6EIB/sfejw6sMUqc9SQockAHSRdVva7qb2v9Rz+f8AD3qhxjHWuu2QMBxZj/yJlJ/p&#10;73Tyr1Xj1yWEfVb2HH+AH55+h59+pjj1YAfn1PpoluWOpibDRbgAnTqYn6gn+nvY6t9nHp9gpwBp&#10;P0/tArqJPJIv9f8AkfutfLrXGvTnBCCb82NgoPHA+g/re/Pvwqcnr1KceniOmGkFhyNVwAR6rfi3&#10;1Fvp/j70fl14/wAuujEsTKbEqwswHJC3Bv8A4fX/AGPvVTTPXqnHUOsiAZyLurKCbfUXHA/F+Pdv&#10;iA4063Q8ekvWKBq9LMBYMg9N/wCrA+9g5x1qucY6YpY1C6xYob6bX1EA3IIPJIP09+63Xy6iAaTq&#10;IGlS3pA4025BH+qB91458+tdSYkGkNdShNwlzq5I/P1uB7sD1vhxPSrxKo8i2vwyqAPwPxb/AFz7&#10;rXyp16hrToc8DShIEk1DyW0hRY6QbX/2/wDX2y7Zr5deHDqZlxpjAvbk34+oINwb/W5/HvSDII69&#10;0g2LJKHBKvH649Js6NfhlPBFh7dp1XqZXQYbedLFjN0IIquK4x2ejCrVUcliE+4PHkS/4PB96+El&#10;kH5dbp5Ux0Am4dpZnbGQahydKZ6d45DR5mm9VHWwf2GFrhZQD6lPPu1VYVU5HVRqGCMdIARGjqTq&#10;Z3TWCQBYoB/aRvoyD+nuuSTjHTnlppjoTcSUkWLSdRdV5XgBfqCV/sn3biBjrVD59CNRR6gFMQCq&#10;LOb+pifoT/gP8OPdhWmOtV+fSlpaZj6iAB/ZB4ufopNvoLn/AHn36tPt6tTpS01MV0EoWubG/wBC&#10;QPz/AMFJIP8AW/tsmvnnrYFMnj0/wINIsB+AW/AB+mk8G49tnJIPDrVKY6kMLauW4H9foR9Of6e7&#10;AU61Qio6hNq1cC/5a/15NiePx/T3vy69Wgx13VP44GI5sp+o5v8AqIF/z7qMkV699p6BzeFeFp5N&#10;IF1QsQx9XPIYW/Nz7eFaHHVa8SeiXbwyhlyDICLhXZ14JH6h/iGZufeiM8KCvWgWrwzXpL0RBKkl&#10;rsxX63bUD+lyfqQtzf3QNU08+nUBZSG49L7D0ZkKtchiwIAAb0qeR/hq/wB493U8OqsMHGOhToKc&#10;LGptb0jSo4sv+t+Tf3vBavn16lF0+XT4l9IsDY/T8aSB+Ta/P9Pd8cDx6abHd1gmfgm4vblfxe1h&#10;za/H097rT7OtLk1PDpJV7klufSuqx+lv62I5/P8AsPdaE8OPn1o9JPU39f8Adt7f4W/T/wAF/N/6&#10;+90Pr1XU38PX/9PblkcXZlawLEAm4P8AQg/kL/Tjn2r6cHShxVcysoAOpVCgE254NgPrc2/PujDr&#10;Rx5dCpiMmsiaZG4b9Jbm4vY+n68XufbJqOPVfnTHTbuHBpUq08CAak5AsBcD8kW9V/p72rUIrw69&#10;Wn5dBXUU01M4DLbnQPr+Pqp+nqb/AFuP6+1IINOrAiuR1zpaopKCeF+lhwQP9Ubn/er+9EdeIIrQ&#10;dDHtGv8AJEYSxAuNIY2H0uG/HBHHth1yevNnpc1KBow4sfxwF4AH4Fr25+p/23ug49U6ROaRUfFV&#10;ZdkNHnMfIHUm0fmYQlm/SApDWP8AX26tBUU8utg8ehCY/wCVVUYUm5awFiT/AGgR+LH/ABt7ZPWu&#10;matBIsCSNSkgc2B4uLXtf3YU690x1CX1C3C88Gxbj6Egf8V96pnHXuml0/Vxb6G31tc8C9uT72KZ&#10;631HljGlv62/1iP9cG9rf09+Bz17z6RddYXA+mskEkg8H6kW+h9vqOPWj546aJBqtYHkXtxbn8+7&#10;fn1rpsniuGsxW/0sbcjn/X/23vwNfLr3lnj0yVEJGokgm31HJtxck/U3Pv3Wumxl9V/8Lgc3F/8A&#10;Y2B592HVh1nRuF5v/gBwLfj+nHutade6eKQjUObfQkm1yP6fWxH+wv7v5db6UNPpUA/0vxybW/As&#10;b3PvQ8/Xr3ShpWBHqFwgJIFjbji319ttivW6nOcdOtNqChrcjSb8s3P9De3J/wAfbJNK06qQOHT1&#10;GoJuRxpv+B/S4Vvqb/4+90xnrfl1HkkJJ+oA4t/iL882INz735db6hsNTjgc302IIJsNSn8WFuL/&#10;AJ9+6969YzYn1IQASOAOB9frYmzH/Y+/YPn17z49M9STqksBzzYgj/bD/H8e7r5deGc56TVSwsWu&#10;DcnV+dNh/hbke3fn17FemJmAYvb02LgFrn6fT+qkqb2I+vvXDPWqefXOH6D8i4twDcj+yfyD7tx4&#10;cOtk9PFOw9Vxbi4I+v1A4/x/A96yK9bJ8xx6d6diCeV5A/P6QL39X5BIPurCvHrXl08Qv/a9I8fr&#10;KixZha4FjwSv590z+XW/kOHU9DwrEhQRdiBdjcXstr2t/rfX3rr3yp1lLkWJBAHqJ44ABIJt9Tx/&#10;vPvXXusySXAI+lgTz9fxcC3596p17qRew/FrEggGw+v1t9fx7r17rwUFbfT8gAX1fnm/+PvfWuBr&#10;15jpIYMSF4IX6yH8i34Hvfzp175dKHEVZSTTwISArL9LXNrNe3IPN/e6n8uvdK0DQwI/Iupve4/q&#10;P639+690qKCTXAhII/A+lwOPxzY/4e6n0HWiK9TiSTe/+Fv8Px/sR73TyPXqH8ugZ+RPUFJ3x0rv&#10;brWYqmRr8c+Q25UsATR7hxoNTipQT+kPUL425/S59u28qwy/qLWFlKsPVWFD0Z7LuT7NutjuSV1R&#10;SAmnmv4h+Y61Z45Kmnr8pjXp3p8ngq2rwGexdQHhdMjjpmpq2KQvaxWdCdQ4IPuG+YNnl2Xc5baE&#10;ApoLAcNSsag/OnD5cOsyLaWK8tLK8jcOrorAqa01Cqn5fMdOsTQo0YSVHDKf2y50xyKOIwSSpW/0&#10;b2TpEwo4AApT1AHp+31z08jSEMGSlD5f5epUNRJI8cLS+ObVJGzMSU4UsQPowhQGxYc+1KPNAFdm&#10;UMcADNf83VHcgsVi1IOJ9PmPXrx8UMDSwyhYxUhFSTUfFMWR2dAxLfvNfTf6X9p28NIpZop2ZtWQ&#10;wqoIOafOvDy6URSPJoV1AcrWo8x5D7R04RV0lFTSTyxSVFPQrrRFOg1lRM2mmi9OpvLLK6oABe/B&#10;9q7WKa4eOqmrPpB4VrwNPs6QX0qwxvJrpIVP5Dz6ve+InVB6r6iw8eVi07s3gV3TuiWS3mSoyCiW&#10;jxxN28iUUDBRe3+t7maytI7K2gtYfhUD9vn1ijzjvZ3vebiZcWydiD5DBP59G+oF/IP+8G5/1vrb&#10;2sJGMdBYHpO7939h+vsNJXZCRZsnMjnG44Ea5XAFpZlvqSBCQSfz+PelR5WCJ17HE8Oq7dxblym8&#10;MzWZXKVEtTPUykqUJMaRG5SJV/sQxKbD2qdQq6FNQOvHAHAf4eo0callYqfFEFVY7n9wjgi/1Nzz&#10;a3tqtaV6qa+vT3TohuQl9VgHHA02uAR/tB491r+3rXp0o6ePxx3YKRpDA3Fkubkn+uq/vdKder5H&#10;qLOwJvZVsxIUA3IAsQpuObe9GnWvI06aJPVdhwACD+GIY2sQx9P+wPvY9OtiuQfPrhEjar3uOAPp&#10;wtitzc/kEfX3X7et4A4dOMa/2ORx9FFyWYWD2+gBvY/kAX97/wAPWiBTHUxIBySSP63BIBHGo24A&#10;Nhz79SlOvenr1mWEyBWABHJ1AC1weF4JPFv9j70B+fVs14dSPtiNPJILhmCkFSxAt6WK8D3vzHXs&#10;Dhw6doacqALCwUqbAXseWsGNgD/vHupPy6rSoHTtDTsbAIb6hp4HFh+b/kj8/j3v59W8uHTzBCFB&#10;JT1cEkWbi/FvrYX/AK+6E6j1omvU5YidJIN7kjnSPz/S1zc/T3o9e6xyxkqQAVNrXY2P0tcEA/19&#10;+P29e6bH1eNopTYgkl7c6PoPULDn3sZJ69+XSYrEAubgWBANrg/ixJa5Pu/XuGPLpjqNSA30sBYE&#10;6LWJuR/jb62/r71gj5de446gEfQDkE8cfUD/AG39be/HHDr2K9ZoUVm0AWUXtdtRHPI18EH/AGH+&#10;Hv3DgB17gOHS3wVOTOguLA+lmI4AH0CrYMf9v79+XW/KvQ/4eBUporqpBTUbgAm44AsPoD+PaVuP&#10;Xs0HUDMW0hdQJHIIF7g3AsSbfT8e7R/y690hakFdRNxYkamABHP0X/jft3HWumSpkMZOnkcsVJNz&#10;e1yDe1/dga4PXh6dTKTcaw0z47JwJksY3BhlAd4b8F4mbgEA8gc+9Mik1GG6tjoId17dopK1q7Bk&#10;/aSG7U5kuFv9AFPq/wCKe/MuOPWq6cjrNt+lmhkjjk1KT+OP9gCSLgW/P597AIPHrdfOuehYx8LX&#10;U6VNwPp6hxwb8CxHvfr1UZNfPpbUlMQY3JUt+eCAF45vpsf9hfn22x/Z1bPE8en+CHgW1cfm4Osn&#10;n6n9R/p9fbda9eqaZ6niyKAbE3/PIv8AQH/be9jrXzPDrHJJpv8A4m5uy+q5sBa34/3n36hxnr1f&#10;LqOo9X+qN7gfgD/WAP8AyP3sn9nXqEVx025SfQhuDpKsANVufoG0i5Kj8+9qK4r17hjouO/sssUE&#10;0XBf1Eg8WABvqaw4Pu7YFa568KVpXomeQn+8ydRIZXfXKSqhDayEqwA+tmv+rke6MBUd/lkdW00N&#10;a1H29O+MgJYWAJQ3DawwsGKkWH9V/wBj71r8hw6uDwovQu4CiC2fSEVVAU3v5Dexb+vq/p9fdgCS&#10;eIHTRIFO6rV6XUZC6RYqePpxYfkW5v7cFPPqmePl08RhXQWspAIJNvVfnn68j255daPTTXxsilgD&#10;Y3Nh/a9P4/NwT7p1XOOkNkHNnIPANkueAT/us8ckkH37514de4cOk95GvfQ/6724/TbTb6/T83+n&#10;v1W61n+fX//U20qudvIWW1i6gkKNQb667/2x/hb2qrTq/wAgOpdFUlXLB7/SyggW5F2W/wBWv/jz&#10;7950PW+NR0v8VXt6GDi+gckA29ZZdJ5Ic2/HurjhTqvCuM9CLQ5BJRplsQ5sBYmzf6m3JK8/X6+2&#10;KdaPSf3Bt+OSJ6umU25Yj9Vyx54ubAW+ot7urZ0nh14enQWVEDwOVIJZfqwLWA+ur68g+1HVxXz6&#10;VG2Mm1PUICx03AtdrXNrkEW/I5PPtuQUBI60QM1OOh7o5UqYiVDMCgIvxyBc6SQAbE8/19sdU6Tm&#10;4YL4yrfSGaNI6pdS3UvTSrIoIt6iQP6+7LkqPLh17pRLUh2pphfTNBBLpY8HVGt+L8DV9LX91Iyf&#10;t691wyCgC9m5ZWuw/qeALgcf4+/D0r17pklFmYcC9+Bz9f8AG9v+I9+6902yR3YGw1ci5Nhb/Gwv&#10;cf1928x6deHUaWO1/wCpAP4/1jxx78Rnh148ekDldIqZEuWv+DwLj6fXVzf28nw568T5dNTAHSSP&#10;xax/wP5/w4929R1rrBImoG44P5B+g/pz79wp1rpnqqfjjn8Wt/UfX34eWOtjj0xyJYkfkEf1sD/U&#10;jn3vhXr3XFFt9bE3P++N7+9H+XXuHTlA9iosbFQCb/T/AAuLgAj8H3fqwp0oIGOkf1/41/jwRz70&#10;MHr3n0+Uz3C25N1N7kAD6H6EH6j3Vx14/b0pqYgnVe4te3IP0Bv/AFYj2nr5dax04Mx8WoAoSD9Q&#10;OD9Ppz7t6Dq1PLqIZCeCQWsSL8XJADEEWAILWt/X37r3l15Y9XJFvTpueLj63/xAJN/z79WnWvzx&#10;1gmulwALgG9z6SR9RwPob+9D+XXgPUdMNSbkvawt+kX4t9NI/PPt1fQdb1V8sdJquZhf6esgkcfT&#10;/bX1n88X93xUdezU9J1nYA+onUQdSj+lyS1x9T9P8ffs044619vUiJ9JX8kklrm5F/qLcEfX3vrf&#10;59PEB1A2UC9vUAbMfoOD+QPfj9vWq9OsJI9JBPN2BuCoHAFv7IB9+63x49O8D+ksCBZgyKQD6hxc&#10;N/quPz9fbZ4061WhHp05FzoRrlmHBIA1ci7GwsDb+gsT7rT16scY6xLLZ1DOwAJDC2lVJPDN9bm/&#10;Pv35dePGnU+OQMB9CACDZiVJvwUNub3/ANh/sPeuvfn1JV+W5v8AUj/iRYfgAce604de6yhgAOTz&#10;fn6/7D8e/cevddE8/qvbgf8ASXFrX97z17j1kppCGa97K1rC/wBPqCL/AFAIv79Xr2Ol1jKpJ41i&#10;YkEcKStjq+oAP10sfexXrw6WGNbSrxgG4YFT/T+p55sT7q2D8uqkDHTsp+oH1+n9P9jb6+/VPn1q&#10;vXOGVopVcG1jz/Qj88fn35s9bPWuD/MO6uh6n+UuRzdNAKXbPc2LXdNEYlKAbgpv2M3Gtl0AySrr&#10;I/o9/ZHznZLf7NZ7l4f69tWMsMsytkLX5eXWQ/tJu5u9pudslkIe1ai/803z/I46JZE0bFpKmPXE&#10;SwvIx8beP/NqnjtpMY+tvqfcNwaBpaVyuSKE1H5jzPUyOCoAXiFpjjT1P2+vToKhXi/dQmSOPTT1&#10;P9uNByqNGPWvB4JuT7USF0VvEiqKAjVjjwNOIPSaMeLJ4an9MGuOHUqiqPLOA4uYx5Nbi4dQvqBU&#10;eks39T+R7Zt1luZhBIx1mpq2DQDyHAn59K5IgsTFaAfLozvxb62PaXbe36CuiaXbmzZId3bjeSPV&#10;S+eCT/cJjnuoVnqJk81ubBOfY15NsZJZ/q5zWGCulSPM/wCUdRV7jb2u37RNFBIBcTfpjOQPxH/J&#10;1fzjkLeNeApW4U20hAAEVQAAAq2A/p7k5fL16xnJJPz6ctxblxuycG+TyDIZ3VhQ0dwGqqi3o4vq&#10;EQPLH34DWdI/4rqvE9Vydgbqy27Nz1VVk6tpW0qY41J0JdrrFD+EijX6D8/U+zCMokZVBQ+Z69UC&#10;g416YaSGQMRpVASCSGILX/Djhrce2GYkGpz1o1FelBBCSGstj6SdLMAAP9SDf3Svn1oUJ6e4EVdA&#10;IsAASBdtJP8AWwBII+nvXH4urU/Z07Bf2jqYfj9sWutxcNY/UsP9t731rT1DmtfSpZSSLm19PFrm&#10;3vR69j1z1B8QJIJI9Q+tzqB/AJ+oP9Px78a9ez69Z44jpVm9fLWaxHIJAv8AUGwJHvVOvE+g6dKa&#10;nJuwAKgfUX1FQ5B4/B4+v+8e9163kdS0pdbqrEugWxU8BgR+STYHVzwB/t7+/fn1sZHTlFTpGi8D&#10;jhTp/wB4/wCI+t/eq+Q49aODivXIRg6dK2t9F4IH1s/PP1/2HvVT59ex0408Dk6SGuLXCqFN9INw&#10;L8Lze/vwqOPDq3p0/QUgDarm97k82HJ/1yefdSSx6rx6do4NIYix08/SxYfhiWAIA/3j3qn7evdZ&#10;DGR+b/Qg/j/ah+Te309+691idBY3uOLAm1r24Xk6bAHj37y690yVkZWM6VBHIP8Ar340n+t/e1+L&#10;59e9OkzVcxkgjgj6Ak6x/Vbge7fPz62fXpPTg2tclwf7X5J5ABe9724HPvXVeoRVz6VBuTbgfqIH&#10;1BFx9Pfq+vW+s9OCG51XuRpAX1H6WPIa3+uR79x69ToSttwa5U0jSq6f6Ek/0UD6aT/r397b4aef&#10;W/IDocqcladFvxYG5Nv9ut7AW/NvaYrmp62a8a9MGZJN1C2UgjUL/UjgC3JX3taV4Z60adIeosF1&#10;XtZf1cGx+n+H9eDz7c610lqub1Atwq+i3AJv9SxA+h/2HtwCg63TpPVErAtqN11HQObXHIU2/USf&#10;p9Pe+A62epOPiEgEhuWa4ckXFieQRfSP969+Hl6da6VNLj42KOEVTbSSijV/hc+q4P8AgPes9aNS&#10;OllQ0kdl0g3A9Xp1WI/qSeB/tvdSaV6t50p0qKan0kal5A/AsBb/AJNB/wBgePbRPW6/PHTmAEXm&#10;17D/AFlH+24PvwFOPHqvUWSc2GlgCCR+fp+fxf6H/ih92Arnr2eokcpMmm1wDxflSP68v9Rf8+9k&#10;UGePW6+XU1RZQSANINrcAXJJJPFvda1x1odIrO1YWKVrEAA2JJOpPoQP1IPz+Bb3dR14nopfY+Vk&#10;VZzcerVBENNyA3D8kk3X/Ee/UPEfs6qAWIAFegDp4gWGkKSdUaatB9P6mZmtbVY8fm/vTNWvp+zp&#10;xVIqWOelnhaRGmBAAA0uAwIU3FvRyNSsSfrzc8e/ACo9erdx7jxr0LFCiQwqLAaQLMLG17Wswvzf&#10;/Y+7Eqak9NcGJpnqfHIWJF7knVpt9F/qCDqJP+x97HAHrTceGOnulewCX+pv9eLe3KZqR1WtQR5D&#10;r1YA6FbEcHn6jVybkW0m3vZr1WgIHQb5dfG5ADWLfUAEEm4JPF7XPH5B90pnHDrbYp6dJzS39Jf1&#10;X/V/ata/6fp/vFvfvz61T5Hr/9XbCrnKvpBtoP1W1h/zbsfyfr7VZArTpzPGnWKmqNDjn9TBXBJt&#10;q+t/9pPPv2evY/Ppa4+qKlAtr6rtay21AX/Frc8f197wePWiK56X2Pq7MF1FrcqB9SR/Q/QW9ssD&#10;6Y6qaZ6W9HUrIBG+qTXdLEcm/wBdY49I9t5HHz69w6SG5NvouuphB0PcWRT6G/K2X63P+29uK9AA&#10;x68aY416DcPJRzq9rFdV0It6QQLaeOdNj7e4jq3EfPoedpZMVVHASRrCrqAK/mwsb/QsOf8AY+0z&#10;ijdU6U1dAJIzGyjRMkiOvFrSqVUE/kXPvQGR14cccemPEyO+JxqvqeWmM9FLf+y1LIU9QN/oPdjx&#10;NBx63UZ6fakGSBLgk+k3BuDY2sSebj/X91HEda6Y5gdbc8i4/NiRYcf1+v8AvHv3n8uvdRjyLfkX&#10;4HJ/ob/T8+/V+fXusUsYEZAAFgTwCT/iF92BqQevDoNspEWqHNz9bBhyRe36j/re3VNRnrxqem0R&#10;25sWv9Pr+eLAkkAf093oPTrQ9R1weBr8hfxze/A/AH5I9+H8uveZJHTfUQm1gOb3tf8AHNv8OT78&#10;MHPXvPpPSxEM3p55+o4t/ifzyfdz1s9Rihuf8OT/AL78+60qetdZ4WKlfVwDpsPqAedRBubG/uwF&#10;B1scOnymYED6ccA34t9f9496PEdb6UFJcAADhvza17cc83491kpTrxp5npVUYCojngtZb/QgKPz/&#10;AFBv7TsM4Hn16nXN3LXsWYKGsOCDf8gD9Q/p7v1s9dIuo6QbX/UbcCwHpB/HPvRp1rHl1M0hUH4v&#10;axI4DAKDc/VvqP8AX916903zt5NRY2/x+hBuLC1uL+9jJp1sDgAM9MNX/nCLji+pjfgn/D8Af4e3&#10;U+zPXhWuekrWC+r8XJtYm9gPrf8A1X593xXI63UdJ1iUYfUqTe9/6XtcfT+z71wx5dVPoes0chZr&#10;sL6zcn8iw/p/QX924563+XTzFI+lSDc3+vABsOB/gx/HvxFc9e6cIZCGLXYXUg35uD6jqB/wHP8A&#10;r+9fb171x07RvytiADZyP9cAgD/b8e9EcT59b4+XU3yartzqXkfgWbg8fTTz7pw615mvHrhqNwFu&#10;bW/3v8/W5/Pv3DrwNft6nQylVIChtJ9JH0Gsgtc35JVbD/Ee9EUx1v5ClOp6EEKwLEBj+bE245/o&#10;T/T37rXl1Kja+rUxAtcX+o45sR9fdCPQdbz6dcyCy2uRze/5t79XPXuuSg3BLafqCCeCP6/14t73&#10;jHXunaiqCktx6Wuuk6uLrwCB9Px9PfqgY610JeLnEyiS4DkIJLHgN+bD+h/3j3o+nl1o16fwf96t&#10;/tvp/vXv3VeuzcGx4/w/p/h79XrfVfH8zTqCTs3431W8MRTLNuvp/IRbsx7LAJZ5sSWjps1SDT6/&#10;E9MVcj6WjJ9q7aKK+gv9omxHcxlQf4XGVYfmKfn0NeQd6XZuY7RpWItZ/wBJ/sbgfyP+HrXdosml&#10;fj6fJ0Dq9olLU5B+3QNzJ6WsdIa41fgj3BawBZpYJ4wvhltVOKuDShHzGfl1leS0cpjlqCVHd508&#10;vz+XU4Vioo/dMryKHkAYt44zyIhJ9HZW/H9PZVNoik/WYsTUEE1IHka+teB62scikgAKx4Y4/b+X&#10;TrS18NNBVVVU8YgVXmKBgrKqAEKxH9iVgALfUt7UWyW1RISxaop6hvIfZ69NXVyyQuhJAK01eQ6v&#10;E+GHWsux+qcZlctT+Hcu92G480HXRJFFU+rHUem2oJT0uhbH839zNtdqbSygiJqx7jjzPWKnPO8L&#10;u29zNE1beLsX504n7Tx6Paldj8Ji581l5FgxtLHf6jXPNb9unjvyXlb+n09mgqW0qMnoFYFTXomX&#10;YG88pvPM1FVVSLDSwAx0VMG/bpoAbRqi3szsB6j7UAacDj69Ur6cegQrp/8Ac9NT+Nl0U0MpIsVL&#10;fTlhc6tVyB/T2+AAvDFOtKAan59KKh069OgMSR6wp/AJCsTwTc/X2yRk9W1VFR+zpRU6KFYjgngq&#10;4JKsvJsf6f090Pn1oZPTnAjOx0ghrDm1wA3Fz/jb34fz635Vr05iMKtgLngELz6voPr+Ofe+rVp1&#10;FkiYC5JHJJQix+n9Txa309+6pkgkGnXGOLXxpPpubn+zz+sf4e/Ggp69e+3qfT0QY+q/P6R+BYkk&#10;2/2of7b3X59XFeNeniOmFmB4FlDWP4vcjUPwCLN78Tjh1o18h1mWH+gHNgwP9CBxf68Ee/V/b17O&#10;M9SPFcWP4AuG4/NrAfS1vz71TrwxTOOuSoimzE2W4sPrb+v+v79Tz63T06fKWMmwVNK2vwCSVPP6&#10;v62/H096IqaefWqZ6UMFNoNyQePqeR/xsj/ePejQD59b9epYjC/2fr9PrcqL3b8XW/utetddOmoE&#10;A/4AD+trg/7AH3sHy691AljccH/G17G5H9bcWP497H2de6Za1AY35YfgC/8Aj/tyL+9g0NOtivSO&#10;qdSsV1Fr2uBzwfwL8/n3brx4CvTNUC/IJNgBY/W3JX/AcD/evdTTrXTdYgA3a4IsAefybccg2Hv3&#10;+Dr3TlSQEsG1EEEWAOkC9hc/6r3b5db+XQpbWiOtbX16xr402tzz/r+6Ocde+3oYUssY/qR/sOBz&#10;z/Q+2fLhnrdOkzmQRdyLgi3JP9rgf4/j3tePHrXl0gauWxPNv6D9Rve3F/y3tygxjj1r/D0mKtyS&#10;xsNZJsCeBx9Wb6XH9Pbh630mJywcD1EHV+lb8n+0TewUfn8+6mvWulBjQAAL8kIPpdCf9Vx9F/3r&#10;3bOBTrfp0vKKE3T86bfi9yeAAf6e/Yyetivl0raSDlSASD9fxYj9V7XuoP8AX2yTjr1cVrjpQxKE&#10;AJ/4p/ib/wCv7oOPWq+nXGWUC/1JP9B9Pra5/F/ewCSadePr03m7mwA4NyP6n83P0sB7eoBx62SO&#10;HXohqcj8p+oC/N7Wt+PfmNB8uvEVoepkzBITa6swtwOeRxcHj6e2fMDz69TPQVbrrRHFK3kGlQfT&#10;9eQPzxxe1vbqii/M9V8s9Ez37VPPVJEraX1mSVEYqCb8Le/J/wAPp72tRU0rjrRJU0Xj0jaSFWk1&#10;KNKst308LruF0f14HPH590ajEfLrYLg6vLpf4OIKbM1yWvEXOldNySVH9R9PewMcc9XBBUknPSz8&#10;vGmzACwI/wBUv1/P0+vvQU+eeqFvQ16cKQgn6gcm4FyF4/TqPu61Pl1Q06faYgXIsbg2/oP8Rzck&#10;+3MDh8PWqYAPCvUmQFktbn8sL2Nr/wBTb8e98TQeXXjTj0H2cuJAyAepmBLG30vzbkkcn20SRgLU&#10;/Lr1cio6Tlh/h/q/9j9L/wCv/h79pPy4fz9Ps8+t/wC26//W2wMqtmcBuWY3AWxF/oxH0Y+1QrUV&#10;PTnzA6ZIpmRgpDKT/aPq12+l/rZlBv795462elXj52U8nUbgi/JbSGC6v6Dmw9+HHqtRwz0vMZVh&#10;7LYC3pU6jpI+rarc3/p704NK161TINc/6uHS3pKwlVcMQbW1D824IH5+vto+hHXiP29KSCdJoxTz&#10;etWUAgc6hY+o/X18/wCv7oRg+nVekDubbwp3M0JLxMCQ9iSoHJRmPOvmx9vRvXB4dbrT8uouzMl9&#10;tWNRTuNLv+1c86rgWt+eRb3tx+IDrYArnj0O4KvTq36mjCixvwPqzC/19sZqR59VPSep/wBuTIUo&#10;TTHFUx1UT/TyedLuD+bhyb/193JApx68fLp6BD0wX8FlN/6WP4H4B/Pup8z17pslju72+mo2F/8A&#10;Xvf+nJ9+1cPTr3UIpYrYcgn/AG354H+t70evddyD9lwLX0k88fUfjjnj34cevdICuhPlkZVGkkP9&#10;Dfji3I+nu4NKVPXjx6aCliebBiT/AI3/AKAX/p7cr8s9a680f04uB+b2/wBgffgeveXDqHPEAtyP&#10;8bn6X5ta31Hu4NRSvXvl5dJ2pi51fU/2bcaSAb3/AB7sM1HW+I6bBGdR9NgTz9eOef63/r71x615&#10;9cCmhiwvyQw+o4H0Fz+b+7DrY+3p0pj/AFPJII/2kf6w4sfej1vy6UdGRq/JP554t/X/AGHurjt6&#10;90pI5gIERW9Vj6Pzezc/1sf6e2POvHrw4jPXNHAXTfSygBrn6f0v+CCP6fX3Y/b1vicdOEKcFmH1&#10;0kf0B4BA/wASR/sL+6nPDj17/D1lf9I+v45+tzqHP+vf3r8+tH0p1ClItYXB+t9PBB/r+Rx735fP&#10;rfl0xVwtcgi5tq4/Ta1j/r+3Izmnp1rj0kK4FGcsx0HlfwLHhufwSR7uOt0H59JmVmJNzzwLjhdQ&#10;+lx/S3H+t71X9nVTxIPUqljLstzp0+kt+W1G9x/rfQe9j19OtjgenmNClwWuC1+eCCbjSv1Fz/X3&#10;avl17/D1KhuCQdRc2B1WtYNxx+Bz79WooOHXjX8unOFiRpB5AOkfXi9idX+H+9e/eQr1v59TklIH&#10;1JuLadN7r/qD/W4F/dSD8utU6yMSSrc/VtSrYEn6g3+pLD3UZ4nreOJ49TI5ODp0qqoxA5N24Nuf&#10;qf8AU/0t711sevWZKgBlBuLG1x+b+oMFF9TObXv+APevXrxp3UPU9GP6XNjb1D6/0Nh+be9daHlX&#10;rOr25P8Awb63PH0Nv6D+nvVPTrf29ZwAxBLW1MLn8L/qjb8Dj3r161WnWdVVltewtZSDZgPw9j/r&#10;D/b+94zXrXA9LvbVXqK07DUdOhrniw+j3/F7e/HPXieNel2v4v8A73/vXugxjrXXZ/33+x5/2/u3&#10;Wuo1di8fn8ZltvZeFKjF5/GVuHyEEgBSWlyFPJTSodXHKSED/E+/Bijq6khwajrYJUhlNGBqPtHD&#10;rUC7E6+yvT/bnZnVWZH2k+1dy5GmphOCi1OArZ2qMVV0ykAS0s1M66GHB59gTnrZzHu1ruloqrFd&#10;xamANNTLxP2+o6zK5Q3ePeuXtr3JzqndQrf0WTBr6dJqPyOiwxskiGXUBGFRTIilT4yedIjHP4Pu&#10;O3jZ10agCTT1OeFPs8+hMzKqh6Gg/Pj/ALPQ6dGdZN2L2Zs/bNRTR1GEarTcG5XHrePEYhknp6J7&#10;XUitq0VeeCB7GfKu26ryMzR1CCp8wD5DqOee9+/dm2XjByLpl0qPm3E/kOtiDatPSwUqy1BWjoaK&#10;IPK5IEVLT08YVI1HAGlAFAHuTyKGg8+sWXcszMxqSak9Af2V2DJuzJnG0XkiwuN4paaN7BrGxqpL&#10;GzySEf7Ae3oxoHAV6ZOScdBdUq4ikkKBjo1GRjYRIf8AafqS3493qDTOOq5r3DpAzq77mqfU3rxd&#10;G1ltpkswIcfSzC/P9fbyMAKqft682ggU9elpSwlfHpNmuTIAOBcj6n+jEe2GNST1qp8uHSljXi4H&#10;1IvwOD9AL/6n3oHHy6uK+menukp2UjUbAksWX6sB9WN/qOeP6e/Up17gaUz07LTWUG1jYjjkFT9A&#10;P6G35/r791vV6jHUFoSsvqbUpBUR2uQD/QH6v73x8utkimfTqVBSgaip9I4/1gBzcHn3UnPDy60S&#10;AcAU6mxxqCVVDxcmS9yx+v8ATiy8e9jrwz9nU1IWYEAcX5JHBvck3tf8D37Ar1Yfb1neLx2NgxIP&#10;pUn8G3+wt70GBPWgesbavTq4BufSNVj9Be/Ooe99bP29SKSAyatX5FgR+ok/VR/iT+feieA610rq&#10;OkCqhICMxAbn08fT/AKR7oTTA619nTxHGgBX+0vAFtS2PBI/x54/x9tGpPW6Zp59eciRyGFl5HH6&#10;hxYAj/Ug82/1/fgtPt611iZRYEAcEXF7Eix/3i/+9e95rQnr3USVeDcnTbni5LA+of0FwPdwf29e&#10;6T1WPQ3BPBtYk6fqQB73Wh+fXh0jK5CQZL+v6WAuAR9P9sfdsYBHWz0zvqYkNxwGaTmx+l7Kfofr&#10;7rTrXURlAJIBbkeofVtXFrDiwvf3YD9nXgPXp3o4gLcFhb6/1I+n1/x974V630Ku14iRGwuT9W4+&#10;vGmxH+t7bc5AHXuJp0JwAAA/2m/B+pt9Rf6f09t1x1v16TObbSjXbkqNLHlQU5IA/PB91XJ+XWug&#10;2q2UqSGNwQQfoEbg83/UT7fUVNetcM9J2ruQ1uGa2kgA3t9b/Wx/p7vngOvUNSOk8zDzlRdrFRIO&#10;QdNiQP6X/r/X3rHnw69ivSnxsYISykqTq0A/Tn8f0/1vex8ut0x0IGPubAXBGki50ALb6XP5H9fd&#10;Wwor14ADJ6VdOxCaluSWsXNgzD8WH0AH+8+2uOK46sfQnHTqoIH5vYaSRySeT/r8/T3oU6959RJS&#10;QSpUgEgLzdfVw3P9SPz7cX14nrVAeuDHQCNJP11qDY6SeLk8X9248Otj5nrlTo5YtbSVIsOSDx+b&#10;/W309tvk9V+Y64ZCYLE5X9Si7DkH/YH6Wv70BXh1qpxjoCN7Vp8MwBC3uvAuLDljz9eB7dIIAHn1&#10;o0GT0UPc07y5SY3J0FdKlONIH6S/+I4sOfetWCB1oDu4VqOotL6VVjxq5CAfo1HlT+CR/T3QkLk8&#10;eHV1GnVqU1/l0uMcyxRlncWFwGNgpuvAA+qn/invYYZq1Oq5fSQM9PkExls/1JYAEH6/0LD+tvbi&#10;HCnrzLQZNR0oqZdAUA3D/qHFrj82+osB735eg6qR+Inp8pje3A0n9X0JNvppHBtf3YUoadarTqZI&#10;/oP0HP1+n055/wAbe/V9OvFaioHSCy93kIsCADawA9TX4J/ANv8AXJ96X18uqtntJx0n9J/1C2tb&#10;6j/N2+n1/wA5q/Pu2Ot1x+X8uv/X2zszCyElbsf8PoPwSD9SB7VfljpzApjHSUsYwxOr63H0Je3A&#10;fVzYkn349eJr04UdSV9LDkWJ/sg88ANe9xf/AFveuqkUyOlnjauxDn0XIuDYkn62P49R592GRWmO&#10;tjI4Z6XdBWXAZfVcAXNwfqbugH6QL/T8+23X0618ulNBKdQZZODzx/tgVP4JF7/63tumCD17BHT5&#10;HLFWRNTVK6kkuAx+qPYhX/qQRf8A1/dcjrXCvQZZrHzYXIJVRrp/c+oFmddV1a9rAsB7UKdQ63Wt&#10;PToacNWx1uPglB/XEuoKbjUALi/5IP1/HtgijEHj1U06bKtxFmKb1hYqumqaaRbkh547SU+m30e1&#10;/ewKrXz/AMnW/n59O9JISpjJsQo4/wBb8D8jn8+/HhUDj1rr0g5a4vf66SB9b83/ANYe69e6gmM3&#10;HHDcBhz9Cfxxb+gHvYpXHXusk0doj9ADfix5I/x/s3H496rn5deHSOqYh6mNxY2/JGn/AIgH3b5V&#10;69656T8kVi3BFrsqmzHQthfV9BYfj6+7A1611h97r+3r3WGVLhgw+nIUj/Djj/W92U0z1vh0wVMV&#10;r6l5sR9b8/4f19ufPr2emuRLXIv9Bz9Ab8G/9T738/Pr3+HqM6W+p4uObWP++/1/e/Tr3p1IhFpF&#10;H154IHBuL8H+lh78eHW+lDSH6k8D/EfQj/eB7qQSOvZx07RS83UHjg3+h/Nv8Rb20Rp61wp1Og1y&#10;ehRc3NvTcKWDD6/2feiBSvn1YU0ip6fFuiBfpoWxsb3bj/Ykkn3TrQ64N9QDe4H0v6bMOQT791r8&#10;+osnKkgaeLAH1Fje3P0uf6+/fKnVsj7OmOtU6SCCrEjn6qw/w5/3v28lAet6fMDHSUr1sGClSeQV&#10;tdV0kFW5+v8AT3fJr1o/MdJKZQH9RNhp4FwCSRY/14tz/h715nqpFT1Lp3IuFX9em+nllNwSTxwp&#10;Hu1fl1YcPn0+pYrxYg/1+lwf+It7r1oj149Z+GUD8g/quQRzxb8Mo0+948+tef5dSY3I+vH4uL6i&#10;D9Rb8c+9n7Ot+XU2JtIAvzyR/Uj8fW9z79THXvs6y6nBseLEFSp1XH9BY/2r296oOt+vUmN7XuCf&#10;Sbf01AEhuPqArf7f3Qjr1BStepOsawvpuv1dT9V4A0H8stuP9h71g+XW/Xh1MjmCqL2/A1E6tTH6&#10;j63AHvXn8+vDNep4e4BsLEGzKOT/AKx+nvXXupKW+lyQ34H4sLC/+v7qfPrVTUk9TIgGupIAP5I5&#10;9Itzb6H/AHj3sde9enChrTj6+ldnKwCQCQm9mViAB/tj736Adb4dDINNlKEFSAwI5FiLix/IsfbZ&#10;wa1z1Trv+nv3XuvXINxwQbgj8EfQj/W96qeHXuqJ/wCb700MTurrT5G4anYU+ahOwN/PGD4kMCeT&#10;CZCoZVt5dBaBb/6n2k36zbc+XLyKOIteWh8ZafEUH9oqj+fU1ez2+PDd7hy/IVMEy+IgPHWvEL+W&#10;SPt6qgooqYCKNmdZV9cR58ccAsVIP1Zhe1j7h9ba3WQEFu5Q6+fxf5jxHU+SXEnhO2CKcP4j6f7P&#10;VuHwe6+jxe0K3fE0AWv3fUinx8rqRJFgsY7JCI78LHXVJaUH8g+5V2OwjsbQUqZXyT5/6uPWNPuR&#10;vK3u6JZxPWOEd1OGs8R+XD8ujhdjb5FLQLtXETXiurZOqjb1T1IFylweYIxx9bH2IokLGpFB1FxN&#10;SfToGqWUTOZjqUKQwsLHVxytv16v6e7n0r03Sua56mTu5j1sxBN9CkXax+utfpb/AA9662SfPj0k&#10;JgW3SyhQl8RAA35LarhNA4sv1B97qaZ4dbTg2Rq6XlBFIUAKloyDqb6Pq4H0+oQW+vuuDSvDrQ8x&#10;TpWUVK5syj9NhY29Q/qP8B/X37AxXq4FBQmh6UUUQAJICoosin/D83/qT+Pevt69xr1mVNQuODfk&#10;fm34t/t/fuIoOtV9euDQKJNTEgkh9Vr8kcAjm30+o9+yOvauA9Ouawk8AKPrb6i35IP4Oof7z79T&#10;rdDXhinTlT01lLNp+gIB+o/PqtbSOP8AYj3osKY69UUoOHThHEFUWWwU82FyddrqL/QAix9645r1&#10;709euLII1PpBvqUj6fWxV+fx79TOOt/Z1FMIvINTKSlzwLj8K1+QATxb6+9kgA049axTp2x9MSY1&#10;vzf1W+l/oNI/qRz7qeBJ690rqamUhAhU6f1s9/V+f9b3Vq9XoPLqZ4P9UCLADgkWcixsALaSLe6k&#10;8KderwoOo7obNcH02NhbgfT1mw5P4/PvfGnWzkfLrAyfS/8AaDW/qfoCLfX34/Lj1Wnp1BnuBccf&#10;i1/06vzzw1/dhQg9a6T1U40n8EA/X08j+n5IPvdeHWqdJGstZvoP7RsPof6qP6H3ZgPXPWz59Mr2&#10;HIXg2sG+hBtqBt/X/ePfvt611hsDYi39ljzbjgGyj6W/3v3709et0z080gvYgfU83vaw5On+nvx4&#10;jPWuNOhY2vCwVGJsWN+D+DyLC30P590c1IoOt1z0IDHjlRcD6j6f4D/AD8+2j8PW6cOkfm31al0g&#10;6VJB+lyfqCTYarD/AGPu0ea9a6DmtazaeLDhhzYav7QB+p9urQ1610nqtip0rq9d7MvAItYm31DD&#10;8e7cc9bPTIyaX0kXT8kk8i9wLg3vc3H+J90OTQdap0sMQAwVwdNh9FP5/wBqvybj3bPGmevccfPp&#10;e0KklPwFtb+hJ/1Q/wBST701AKca9WApgdKmmjBI9GksfWOSot9CABx7aapHHrfAD5dO6iwADX0j&#10;03H1/wAOfpyfevs618uoUh5ZTy2r+t9IXm9z+fd1rxB62D8usDm7Kn6r83BIsf8AeLrb3emCT1Vs&#10;UNcdTo1KJyBa5F7i4H4B9tMc18+vegr0n8zUiKI2bgqwZxe4t+OT9ATz7sgyMdePyGT0XXelX+0w&#10;Om2mRiNVk02+q/X1X+g93JznqlOJ8+in1zmernZJWILt4730koeSbm7X/FvbeK1A4dOAsONdNMU6&#10;cIWVEJkBsLDRzwSBdri3JPPv2nVSvw1x1Qs1SS2enimqVLRr+DdWYg2kB/Tf+mk8+7HSWGOtqKLQ&#10;Eg9LPHi5X1WFxpFr3P0Jv+L+3BgDrRFKmtOlbAARww1fSy82X/U3P0J96OeHWq1x59PEGriwW34X&#10;+n+v/S3u4OB69UND1mmIEbEOTx/sOf6/1sPfiDwAz1vHmekJkWBYm/pVipP1V+QQwFrkg+9U8x1U&#10;/hxjpmsPpqX66/of9e3/AAS/+wv71Q/x+fp1ao/h6//Q26c/SHUSFHNze92LH/D6X/w9qgKrXram&#10;mPn0hZ4yCbmwAJFgBfTyyH/X9169nh03h2SQm1jx9b2uTxp+lxYe9gV+zq3y8ulJjqpW06mOk35F&#10;gxb/AFQB4Nj72K46qta/LpeUczDxkMbEDgm3H1vb+rf09+qBUHh148SKY6WdHULIArayf6AAaA36&#10;lIW5Le2ipBBA62fkOncyFLFeR6Tpvbiwsbk2tYW/2/vXHj17j1LyFJFmca8EljVQqTCx5LKBfRwP&#10;oP8AifelOmhB6rwr1k2z5aOmjpplN01hATYhR+fr9ffmNTx6sf5de3JM0dN99GoLY+ppqwIt9RVX&#10;EcmkD8eNySfe1FWArxHVQTXp+op1eWMqwCzhHHI5D2e/5496IPnx68aA06cZ1XWR9ACQb24t/rfU&#10;+9V49e6xBbgEgAki4A9NvwL88+9Y6916qUmH63uOfob/ANLnj8/X6+/de6Ss6cW02v8AW30Y/wBR&#10;/T3auOvdM8sADagtmv6iP1GwsCb3HvxNR14+vUCSIC7WJY/2hwLEWNw1xa3+HvWcAmi9e6hOvJ1a&#10;bj8cn/Dgm/4/x9uA+nWumyri41W4/px/sP8AWA/HtxDXHn1vy6Ypl5/4i39L/X3YVB61nqGV1cAW&#10;BsD9D/rH8/n8+99br1zjBuAfqPq30Ita/H+BPvZ4db6clkBFgbfg2+hH/Fb+9A0oOtcKUr070rM+&#10;lfUSbKo4/H0B+vurgAV62c9KaktFDwQdd9VwQbg2H+tyPbRzxHXgMD59SwyixNrMVIv/AE/qf6m/&#10;191p1unlTrzkcW/A0gDgEj6WN/7Q/wB696H29bHWByCCOfoTY2/A/H9fexxHXqjpkqwChdnsCbFb&#10;aWVgOOObBv6+3V4gDJ60a9JWuC6TpsC3Av8AqJ+lvz+f9v7vxr1oZ4dJaqjZXtZbgAc8gk/quL8C&#10;3Fv8PejmnXjXj5dYYX0uOTe4U6SeeeAR/Q/7178tBjr1DUfPpQU7AjTpvc3NvoPqbf6w97Oa5x1s&#10;9TlvYfQj6H/EfmwP096A4+nVeufBANzquQrFj9bcAEWJFve+tZyOs8T/ANliFNwLEXFjc/4cH3v8&#10;utjrODYixtbgC7EcXPB5t/h72R+zrfp1JjYaPq1/SQV/SF/PJ/I+v+sfdDx8qdb49Zw1gb3Nwx4H&#10;54vz/wAF+vutK9boM16yqxPIJsGB4+p/AX8XX3rNetgGmOPTpDJZVEenj02clVWx9RB/tazx/h71&#10;Tr35dOcTj8m3p/239OfzY/n3UivVT1PgcBlNxY6Qx4sAeDce9cDnrXA9ZsnAs8LR3CBlNrC41D6M&#10;D9b/ANPdvmePXqAZHDoQ9rZGatxFM8ljNS2o5l5OrxCySC/PKj3U0qQevEcPXpUq6t+k3tYn/C/I&#10;/wBj7oQR1rrvUDc/6/8Asbc+9UPXugI+T/TsHyA6B7K6rbT/ABTL4Kpr9rzAapaTcmLQ1mKlhuNI&#10;kepiEfP/AB0PtdYXP0d0krLWI1Vh6qwo38j0abHukuy7vt+6RfHDKGp6jgR+Y61ItuUO5twZjA7E&#10;WKWg3hW7jXY+XpZ42WXH5amrvsK6RwRdZabxuzA8FVv9PcW3WzSWG8nb4yQqSExKeLQsdQf7QePy&#10;HWX0+52h2O43lWH0nh+LGQcadNSCPTVgdbEFIcb1fsrCbbxSLHJicVRYikj4XTHSwLFLO1uVaaXU&#10;39fcmQxiixrhVFOsOtxu3vbq5vHPdI5Y/megUqchPXVLO8pLSSM8wBOkgnVq1Hk6b/j2vQDUBxUd&#10;FMhNKjiOlhiQ5jV1CvKzaRqJtZRYOl+NX+HtpzUnGD06o/wdO0so8el0LMt7lSb6vyT7bxQda45P&#10;SVrrDdUcTINL4aFvIDZr6wFTj6j/AHr3YMNOnT+fW9NScip6E3G0xGhSbaVUN9bn6cA/2r/4+65p&#10;WnWyKUpw6W1NS2tZLW/xta44DE/W39PfuJI8urA8B5dSSAGC6lIB4uPTf8n+nH9Pevl5dbrWvqOp&#10;tNHci3AAIBYWJB5Ci/Fze9/emOAPLqvWT7YH6B2dnIN+BoHJv/X3XUcdbBp5dZBT6QC4BjueQbMC&#10;fomn/E+9gjzOR1uvzz1OhjUizAj0nhbEX/si4A+nvwoc9eGBU8epgREVWb6MLEXPqf8Aqf8Ab3/x&#10;t72aYrw699vUOYlgQRcC1wfrYc2/rY2Pup+Xn1rrqGn1HWLsDa97XBJ+g/wFvfuJOOvDHSqx9Iot&#10;wSSBe1rWv+D9Rb3VuB+XVhmpPSligIUcm551aRpP0HI/2q3tosOA69XrjIukeoFieCeQQOdLk/2R&#10;78K0ND1odQJOHvqHBubi4NuPzbUw/P8Ah9Pd14cOrj+XUVhYsBzb6vz+bfS/4/3v3sHy4darx6ba&#10;rlbcWYi9/wCz9D/vfuw4HHVOk3V8ofUDzyT/ALwSf1f63vw8uvdJmoF9V7X/AMf6/wCvwL+3CM9e&#10;pw6ZZVZfofTyLi35+ot9L8/763vXDr3DqMtw+m1w1+bD63vouP6EfT/Ee9/KnXvy6d6RbsCL3Nl/&#10;rwObAG19RP19+zUdb8wPLoZNsIdKAg3VRpH19RHNzf8AA/Htl6VHXvzx0t5E0oOQxIsbH8n8fjj/&#10;AHr3Q4Hn1s/b0h84wGoE2BYqebi4sQpH+HuyZrXrVfn0Hla3Jvb03NyPVzxpv+Pp7eGPPrXDz6Tl&#10;YSb2+rf7E8/T8g/6/v1cGnW/KlcdN4S5UarAck8gji3H14A/3n3Wh/PrXSuxEYAXT6ghsJCSCbfU&#10;Ef6oX5934DPW60GehFx0ZMeoLdhYaTyCL/jm17D/AGHttz3Ur1sHJFelbTp6Fc/W3HIDWH0H+w/x&#10;9t+vXs1p1klNh/S4v/UHn9NvwT72FqR6de4Uz01MSHuSLEiwuOLr9AfyRY+3Rw61WvDrnGpa3DH/&#10;AFJ+trn6Afj/AF/fiaY61w6cH9K8L9P8f7P5vf8Aofz7ZA+fW65z0hNwzrolBewPJK8/4ekf6/B9&#10;up5n069X9vRXd8V+iOodpNHj1lWPIUW0qAB/X+n496qPNeq56LpJUMspm0tI5N9LG4Rfyy2/SbH8&#10;+2tTMaKCaenTiuD9vy6yLO8k+hHDK3Pq4bSObFidJbj/AG3twAk5qPTrxXCtSrDpSYws8oFwGsDd&#10;iTe/BFhwNIPvbYanWhRiCOhHx0IABYC5As9yQw+t78Ae7UqfXqrMB9vSqgUfS3PBYi3qH9AeQSPd&#10;vMevTfCladOsRtzyCPqb/Ufi492ABPy68T5eVesVXJZDYXFiwAPD3/H+FvfjUgdapw6RVT6vIRY3&#10;uQCNTXJ/SL/gf196PDj1sCv2dNn+Ogfp1Wsf0/TT/rfm3v1Pn1b8/Pr/0dxHcdFpLEqdPLE8g/4W&#10;b6W9qFIYZ4dWFaj59BVVR6GZeT+SCDYfkXPFvfuqnBwemOpjK/jk2Go/UC9v9jawufwB7sOA9Org&#10;469SVTwutgX9RGkGzBfybf4e9kcSTjrX+boQ8TVF1C6mbgMCfpwbgKT9T/X345APWm9aZ6VtJUi/&#10;6iGubG+m9/xYH8X+nvRpTHWq0oK56VFJUq5WNgVuvHIKgBQLi9rkqB/r+2qGh6v8Va8enSm1wyB0&#10;kJJa4BOpbWAZB+Aq2/2PujCvDqp/n0otHlRJY7IQPofyeLqP68/7z73QcK9a+3pvytMZ4JKdhpFT&#10;Tz05LHj92JkU8flWNx/re9g0IPXqHJ6Z9o1rVdNhIZXDVNNLJj6ouDqD0baFuBySVAJA93cCp9Kd&#10;bPnjoRasASP9Suoi/wDt76fz9R7ZHDPWusUXqHF7D8/4c2/P19+PXuuVR+i17ci1xdb8/W/v3Xuk&#10;9Mtg1gP6cfUj68Dnkn3Yde8umqRDck2JP5P5P+t79Sn2de6bpYwDwv0BPH1H/BR+b+/V9evdNUo9&#10;JYkK12Fvp6CD6fyC3vfn8utdN8q6h/vv99+Pd1ND1716T86ck/43B/3u3+v/ALz7cOOvdQGXk3s3&#10;4t9Lfi3uwPWxTGesTTKCW9Vvpe1yD+L/AOw97631lpnJe17n02+hH9bf4/X3rhnr3+HpX0J8IDFP&#10;UBwP6X/P+HHtpxqrnr1fQ9OsUpBF1551Am17/gi5NwBcH3QCgAr1sefU5TcW1AiwvexsLDn/AGH9&#10;Pyb+91+XXqmoHXNmJAsumw1agR9PqD+PqB7qBw9Ot+vWFm1cFr6bng/6x+v9LH3unp1r0Pn01VQF&#10;mZlHqXjUAVFjfTcD1G3+293XjSuet+prnpJ1Xqv6QwN7luCosTYD/VNbg+3ACBQnPWhUHHScqxw3&#10;FrsXJIOrm+oXFtOn6W96/PrZ4V6bgxDgiw/LXHP0/H+I969T1QHzrnp5pGFkYtfQdII5Df0uP6XN&#10;/dscOtnzp6dPZFlXkEFSxtyAb/72bf7z79mnDrXzr1jP1H+HAsPoLXvz9Pfj1utc9c1bj6XIF1DN&#10;bk39JP4A97B8+tUPXlkksLACzAAsDq1fVh/iCL2978ut/wCDqdCxLG7EHm6ni4ZQF/3kj/be9eQ+&#10;XW/L59S1awAGlgASebg8nn/bce6kV695Z6zoC1iDxzYfm/8ART/qfdTjHn14YyAa9T4Dzc3fSRZb&#10;cEn6rz+m31v70a563wGOnWNiNN7ckXFrjnj6/wBB7qfPrx6nRMLt9Lf1tb83P+xH091pkdV9OnQ6&#10;TAnpLn+n9q4HrI/w/Pvf28Ot5z0pNm+imyK6wdFcgRb2BV0JP9b3591JpQGvWian59LRTze1jq/T&#10;zzYg8j/Wb37rXUoOP7QI/P0utz+f6kEe9enr17rpXaKZJUY/tsG4II9JNxb+hB5/w97r5de6pe7e&#10;+LEHXfzxyPdtNSxU/Wm9tjV29qaFVTxUna8U8OKyUAUKI4/vcbN5owBfXqPtZNDa3kNrdvHXc4T4&#10;dTx8M5A/I9DhebZjyY3LskjG4WUBD/wk9xX8mHTtuDN1GVq5J5ZA4NkZGN/Sq/tgkcDSLfT6k+3Y&#10;0CICegK7VY04dMVOwd0Di58vpRPxe5Y3/II4t7fBThT9nTOW1ajTpdY9lCqqoyox5s/Km/6h/Q29&#10;ppAQ3HHVv6NeniRrKyAOy2IZiurV+dd/9pI+n59tde6bKlQ26oOFIGJiYKVH6wwOrV9Av+9e7E1W&#10;le3qyk1NBx6EjEM19ZKAX1EG5FgOCD/UH3qmB1cGpp5dKyKRihAIfyEO6k2A+oDf4H37PW81+Vep&#10;EKAn66hYBhawuTwfpwb/AO396+Y4deoMEdPcMRFmIJNhxbkN+n6fTgf7x7bJ/Z1rqUEtclTZBa4/&#10;p/gf9f37jjr3WBV1vdgAvIUH6G/0t/Uj+vvZxgcevfLqfEoRAwsSFAAXlha9gf6/4+7cOJ639vXF&#10;21fUAmxvxwouAB/j9ePeuOa9V6j2LMbc2tx/T/bf1P8AvXvVPOnW+nKigc6SyfUAWHqJ9Vvxb8fX&#10;34mhoOPXhnA6WNHAEUEWBNtS/wBsAfUDgW59sserfl05agF4+nIAFxewJtc/T3QCvWuosjCx1Hkj&#10;6j6ckWF/7X+x974Vxjr3p1CkGvUtrEjg2AX6/Un/AA/Pu4PDq3Cmc9N7gn6mzW5JNyPoALc82/2H&#10;uwI8uHWsY6a6z+g1XP5H6f6gn+tvdhw615dJ6qBsv4ve3q4INvqAPr795jrXSanuQ1tPDW5+n1/A&#10;H5/x9uHq3TXKttRa31txwLWBH+2N/p/X37HWuHUdUW2iMWP6ix+oH0+n9QRf+vv3z69xp0849PI6&#10;j+2WAN+DZT9AB/QfT37zr17Aqehl22g8TWBN7cWFyOLW+jX9sOcr14dK2YhYxaw/SLgWP5/I4F/6&#10;f191cefWz0HmflUB+QBwL8gnn6G/0f8Ap/X3dBg5615H5noPKqQkkfgXsPyP6aiPqfbvAZ61w6ZZ&#10;/XqIHAsCfza3P+N/e6Yp1umKdY4Y1JUH1Ne1iT+Lm5a1uLX/ANh79Tr1P29K3GRlSCPowub/AFv9&#10;L2H1JPvRHoOtdCFi0GlRfT6vSRquWsLAj9JB54/p7q/Gp6c8q9KxAQnPBJ5IP1I4+n+HtoVA+XVT&#10;xr1HmJsRfSObEDm/+P8AsT7sv2dep59NzWAvf6W+vHFri3+Ivz/r+3R9mOvfZk9S6WzC4vpte44H&#10;H4I9tN8x1ojr1TMUU2uHN7r/ALSBxf68m/uvHyx17Ga9BjuWptHMQQCgJVTwRYHUpPGok+3R8NPX&#10;rWDQUx0UnsfJQ08BaQog9TuWbSh1E6dH4Zgwt71xz17zC+Z6LpJmVMoLmRg5BTxtZdH4aULz9fx9&#10;T7oxGpWNRXrzJpWlVJ+R4fb09Y+QySEMpIk8Y1K1gr8lC8fJCkfj3daEkVyOr0YIpZwa8Ken29CX&#10;h4bsv11KLEXAGoj63/x92HEVyvXqio4dCRj4l0WH+wBW51f15/HvYOeOeqMRj06UcSgWH1+l/oAG&#10;A51Efkn3s0BqR1TIJ6mA2/Nj/Uf63+wuPdh1ojpurZBpspIYAEluRf8Aw/2HvXmTTrTeWek3OQST&#10;Ym5bg8E2H5P1Fz70BXqxxiueoGlf6H66v1c3t+n/AIN/j/T37R/S/wBX+br1Pn1//9LdI3LjwySE&#10;fT1ajpNwovwQRa/+J+vu6Eg8et1pwHQE5ekaGQt9EU3b+mn8H/Ef19vGvHy68civTDNFrVv0i6hb&#10;st7CxI0jgXY8f4+7Dy68P59JtvQ45IsSfyo+liD+f+I97Pz63w+3pTYrI/5uJnsykFOPx+Ao+jWH&#10;v3AVPXq+Z6X9JUM2luCbEqP9pty5HBXn/be6kU8uqkUJAHT7BVA2ux/BPPF7khbG1rEDn/Ye/UB4&#10;dbB+eelbialJrQFruATYD9J4ChrcfTn/AHv22wpU9bOa9KylJilCubxuNJBvxx9R+AxPunWqdOGS&#10;prQizckB14v9Pob/ANffqk1HXvy6Dzal6TfM1B6FStLZSmB9PkbSVmVAfo6H9Vvz7cIDRBvMY62T&#10;UdCxUC7E2H1Nrj/E3ub3On6e2gfTqo+Y6woLf7H8Af0N/wCn9Px70R17r1R+ggg/1sBf6fjj6f8A&#10;Ee/AcevdMjqeR9D+b/X+pBPHv3n17qBNHexIuf8AWsb/AOv9Db8+9+uevdNkqk6rf7xa3P1A5Fhx&#10;73gEde6ZalQEJ0fUkDi9jz6ifxYe7Uz14/z6aXsB/rnk/gcW5592Xj1rpsqIgR/XSPp/T/W/4qfb&#10;oznrw6YapxGGFzq/UALC4H4J/AHvw8q9bwemksXJHP1/rcE8WAP0AH+8+919B175Dp+ooVite5JH&#10;9LlCbXtx+kA+9g5PWzxPp0oqU2AU/g6eAbkf6/P/ABr2248x17HEdO4+iFgBe6EnUCoN7eq+r3QD&#10;rYAIIHUiJtOq51EEXNr8gWsth9ePp/j716Y631nA+v5BsP8AW+v0/wCDe/de66J0g2/oRwL2H5/w&#10;9+/wde6a64N4bnULuLAG9gAeVFr+oc+7IaEDy6qT69JaoJbWTcaraQVtcX5DEcjn8+3G6159JysU&#10;hnYsWP0tf0ixHJP5/I/1vfuPDh1biOmnnVf6kE/QX+vIuPrwD71xr1U+RA6eKF7nTqC2sDx9QBwi&#10;i3J5ube9kcD1s8KU6f09UN+FNxc2Prcc2Yf2eDe/+Hv1c9V6wEkfni3I/wBf/EckD3r7ercc166D&#10;C3PIa4tb6j8fX6X9+69U9dk8KfqVIsp/r+GuP9Tfn3YH169/g6khrsRY6mk12v8ApCgA3vyFuBf/&#10;AB9+BPXupaSX0kKbKLaeLk/m5+h/qP68+/cet56mIxUX/VcHTxbT/rj3Uitc9eFfXqfAf+SCuki5&#10;tc/UAgf4f191PWx6DpyikDEgE8WC8fW1yTf+n+9e60691NjkBIsASQFJNwRp4+h+t7e6kde6d4HN&#10;nIP5AVW/Vqt9QPwtvr79x6rxz0o9sXjFcQt/JXU7ADiy+Fxf+lh701CRXrxNaDpa3N7k/wCx/wCJ&#10;4/p791rqShBXkn8kE/g/0vf/AB490OOvdcCCRcrYgcrzexFrixt79XHz690DXyA2dLvTq7MpRLrz&#10;e2gc9igBqeYUqFqynVR6nMtPcAf1t7ft3VZgX+E4PWxSor8PVWVBVpkIopEVlMiWaMj9LqCDc/Uy&#10;jTYj2uZSpKlu0V8utOlOHr+3pS0sDFE/1xZ1CixXi4H6jq92UhVahx1TI456UVOQCFJ+nK39IkAs&#10;CCR9NJ9svU1P4f8AL03w+3p3aoTSNTMHsbgGyWI/FuSbfn22PQcet1qKHqFVysu5KJU/S+FVmNuB&#10;+7YAn+o/p72owerq1AaDpf0E2gLch9QHFuLj8kfT3WuePWwc1PDpWU8hdeRyfqx41D8W/Fre9V+X&#10;XvPp3pQHID208mwv6ueLW+lre9tw6seA6fY+V+vA4H9LDi39eB7b+zj1rqVoDre5AsAqniw/1Qt9&#10;eT73U/n1rriUMZ1k/ThABc3/ACSLfQ8e/cADp6sa9danvqHobg8WAYm/AH0B9+A4+nWsZ69YMLcm&#10;4uRcW44H5vx739vWupEUJNmKk3P0/Gnng25v798ycdbFePSgpINP0uvNhdjqVh/W1rC3tljqJx1s&#10;UJqRTpRQxheQP6AueSbjm1vxfn22R6Dr3WdyAjX/AKfUcWtfm/8AT34DPXum+UrpB/N7n6Bb2+oH&#10;u+R5468PLqEZLAlSGX63b6cEX4Bvf/W91GCBmnXgR+XUSS66grXAFgTY/UhmvYXI1f7Y+74x8+vZ&#10;6Z6lrgaiCeBpHCtzb6/4D251rpiqmJU3X03IUDki/wDiLnT79wz59e6YJkFwOLjm54/1j+NXtz59&#10;b+Y6bpEuRf8AN+Rf82t+LAXP5/p7969e6igAG1zY/S/15sbEH6kH34deHTzj4z5oyAbhgWsBwPxy&#10;Ppb3qooSeHXjmvQy7fRRCH5udPI4Y/0tf6D/AHv2y9C4oevDPSgqpOL/AEsDcAWtY8cf1/3v3Q1A&#10;x1vh0G2bbU0nAYjUbXvYXuV+nP1sD+Le3F+DPVeg+qGQaiOFsf6glj9AOeCPbp8h1ulcdNRuWsv5&#10;Fufx9OWP+pFvz73w69wPUiBLtqW4DMQRxYk/4/0A+vHvVKHr3DPSwx6KSOeCVBAJ4txcHjSP6n8+&#10;/efXqdL7HiyfTgWC+rix5uB9ef6n222SanrYqadKMHShWwIIH9LcfSzfj3QYPCvXjx6iM7OSGH6T&#10;+n6EEG55/IJ4v7vgUoevChHDqJIushSP6Fh/rG/F+LG1rf4e7ginz60R5eXU6MaULcgkeof1UcD8&#10;i1yL+2mOcdeoKn06aMhOQOL6iWJKra4UE6f6g397A+fXmPCo6CLc9SDFKCw13Frg3GokHURzwPx7&#10;cY/hI4daOc9En7hyWhqWDVEzGVnVGW49JsGjsSrjm1jx+fegrCrfh60PiAqK9ARRSmWYhBpUiwcs&#10;NHBsxdvopH9T71UDic+nToAVnITFehQwsenxsQRwoY6dLSIgtrtyRqJuCbXHvekLQ+mevFy4NDRe&#10;hWw8NyospC8sCSDf63B/1Y96pXNfy60DQZoAOhDoU1Ity3AH40liP6EkW49uA0rjppzqrXj09paw&#10;t9LW/obD+vHNves1B+fXq1FOshNh9R9eCf8AeP8AYX92JB69Tpsqr/pUAljqP5+v1K3/AKe/L1Um&#10;ma9J6clS4B1auB/U8Xv/AK49+yRitevCnEjqFc/4f0/5Cv8AX6fW/v2jr2ev/9Pd8zFKtRCZVT0y&#10;qX9P4YDkc8aQfz7sONT1sY6APc2LdCzCPWEvyCVBU8FeAQb/AJ/r7eBBFOveuekIYbHT9PrYWH1A&#10;+g/SPp9Rz9fx7v8ALr1PXh0mcnSmGQXuyvyNVgAfyLcKP9a/v2K0PXj5dNlNUNDKp9IHJGknhQfp&#10;wwBb3senl1s8MV6XmLrllH63vw7kgMwH4SwuLG3H0/x97+XXlJpQ9KuKoBP+x54F1t6vUGPNvqfd&#10;aefVSOn7H15ilQi5ZmV2sQgP0sbWI+nHvRUH7etg0wR0K+NmFbCj8q4s1gB+OfoDckf74e2hg549&#10;eoRnp/qdLUum/wClSQWJLarH1C4459088Dr3nWnQb4ynL9h7aqbMTBTZeFn/ALIjkQtaVrgk6vp7&#10;d1DwXB9cderjoU6get+SdJPJuf03/wAT+f8AX9sjrXWJLfXmx/oPp/sDpN/eyevdd1FtBN7Ag3Nz&#10;Yn8c/wCI/HvQ49e6ZGA1WFzz/UH/AGF/p78afl17rC6D/EEf7C3Fh9eLH/W964V6901Tx2NxaxBP&#10;Fzzc8Hjg/wCvb3fiKHj17pmq47gi9xpvY2HIuLk2Nrf63vYPn17pOS/U/gL9ObkH/XA9QP8Ah7cH&#10;Wum+dwQR9DawH0/rxbi4PtwCnn1759JyrhMjBvoPpYfU/wCA4t/vPvw+XW+HnnrFEkcLf1H5+hUX&#10;4Kqt7n/XB492+zj1umOp8UlyOb8/j1EW/Fx+Le60699nT5A2r1fiwJsOR/yUffm4deHn09RMNAH6&#10;tFyBYWN78lblSP8AEcj2159bFK46kREcC1ifqBa4sR9berm/+v79/g6ses97ixJ+rNpvc8/UWNgF&#10;BN7/AF9661+XXiQBe4AFrXsDx/sLAf7a/vQHl17qFW6hGq2ILG+oG2lT9TwCAefdlpWvmOtUqDQd&#10;JOpBLaR+hCbMeA4v9SRzf/D3epOT1T5U6T9YPr+AePwBcC/0C3FyPdur+VOmRtXkYGwUJe/4JH4v&#10;ze3+HvXpnqvl1OpANacXsL3P4+nAIPAN/rx72MLx69X59KqEGRABcta9g1wUULfkjlh9f9b3rGOt&#10;dYZCC30IFrfquBxx9fqT796dbGQfTrEWHBv6fo1x/sARb/H37rY+R653Fhc8/wCP+t/U/Xgfj37r&#10;wPXZOlfqTcfQ8fi5AIuf9b/ivvfmOtgV6yo5uLi3IIH4I/oLG/8Asfe69aI+fTjFMzArbVxcm/Nj&#10;xYfk+/EDj1s/Z04o4K8E/wC03/BA5ve/I9tUIPDrwI6cYnVUH1uTyGDAMp5BU8259+49byfs6lRS&#10;glhZdXBufUOPSSD9B9P95v71TrxHTzTsrck8C1/qLm34tY391oc+nWiOlRtVrmvtwPvYSA3PHica&#10;UJPIP+8H3pvLHWj5dLn3Xgetdc0axIvweD9P9v8A4W97Ocde6zqSwsDySP6m4/PF7e6j59e6j2US&#10;osq64JQ0U0Z/trKCjKT9STq9+8ievdVE9kbHfr/tLd22QJFxoyAy2FI1KjUORY1UQi5+lOZWRiL8&#10;r7N/EE8MMjfGMH504dWY6lVq0PDrlRoGjVtCIAwOlTpkDAAN6j+oi30/HvS0HEEdNn868OpbDTcK&#10;wLfksCCAOSQpsGFv9Ye6dp9adNmo8uuAlZtRClSeLM36rf2tRsFDf096KjTgCvVKmueHXdYC24ca&#10;CNJXEIzDUdNmludbXBJFuB9be2q4NR06tNJHn0vaORiAQwuDcFbcDgA/63vXn8urL6dLikb0IDc8&#10;3PHBJH1H9Bf/AGHvxp58Ot4r9nT7Si7oFNjc/U3YDgm30H49+bget8Bnp7VgthbgAFjc2v8Ag8fn&#10;nn22MZ611Pib0jixW9mP1AP9qx9P+w92pUgEV69+XWN/U3AHpuQL/qv+ebge91ySD17zJ6xhST/V&#10;fxx+fzYfUn3rh17qXFASPxYMLgHkf4njke9Y/Pr329O9LS6LE3ILWAFyRqN7kcAKCfbTNU449e6U&#10;sEOlTqsBddIPNiP6k83PutaU6t+XU36fT6D6f0/2H0PvRr1rqPM/HIP5vza/A+n+v72PXj1s46bH&#10;l1llZbWNhfg/4FfwQf6e/E8fTrXWFmsQAGbgXNvyfwL/AFt/tvdaV8+vdQZCLtzcEnnkX5v+AD7c&#10;X06959M1RcuxAJUXC8k8jlgCeRz7czx610zzkavwCAbc2tf83a62F/euvdNMwBvYqwsD+Lgn63Nr&#10;WP8AX24mBTrY9Om6VfoeLD+v4J5tc/kN/T371p17PUbRc8/k3f8AxP14H19X9Pp791r/AA9P2Nju&#10;SxU2BA0n+n4PBAH+8+/NgAevWzwHQx4NCsKMf6C3BuQAObEgfT/W9p3IqadeB8unGvssbfqNgeD/&#10;AKnk/S/J91r1voL8rJr1H6AXax/qeTb/AFj/ALH2+BTSPPqtekJVkXbgE8k/2gRf+nBAH+Hu5yet&#10;18+m2NDq9LCxJ+lyOTb9XH+8+99aHTnTqwN/yCCB9L6eLEBVPFuLc+/Yr1v5dKzHKPT9DYqeLccX&#10;JsbWBP8AsffqV69QY6X9AoIDKbjULML2+n9PURbn6j/Ye2TUAVPW+Bp5dP8ApNuBcW/rx/vH5v7r&#10;/g696HqHKLckWHqsSeQ3IOkluAbj88f7yHFyKdex1wRNTX02P5PAvqGoA2JFuSR78cDA69ivWWYh&#10;I7AABF4IBJ/PA08k3/23tuueteVekhlagBCCQP6ktc/7fkEg/j+vtxONa9aOa16BndNSPE6n1qS+&#10;vizuQpH11MACTyR723mevDjSleq/+5Mmku41x93QQ0iXbWscUTIQ7BWEhIY6xYWsfoefbikCPLCp&#10;8um9FZKMMfs6RuFSRbM6K7oyWVozpnjNrCTSwCkMfq319paMSrDj0raoWrcOhiwqXT1By4ZWuSoK&#10;gmwUNc60S/ADaf8AC/tWwBo1O7pOtQSuqufn0KmIVuHItqsCQlo/SB9B6bMf9Yg+6Dhgdb1CtTgD&#10;9nS/oFKqOLAKDYAH62NyRzz/AK1/fqUxXrTEECnTmLf1Fv8Aiv4/Hv3HHDrQ9RwPXbXF/wDDm30/&#10;3x97xXrR4dNdQwP1ubfXkfU/6k2B/P0926oDTy6T85IeylT9SLC5vzwB9DYe9V046tgitM9R9X/B&#10;f0/0/P8AyT9f8Pfqn06tj16//9TeGpX80ctMbt6WeNbXGoj6WIPBH+w97690H+5MXrWRwgDaWsoH&#10;DD6EkE/UE/i3u6MRXOOt4zjPQM1dGadyQBoW6FT9VIa4JJFypJ/1/b49erAjHTPk6I1FOzRhWNgQ&#10;ORocjnTawI/3n3v7OvGtajoMq0tTSENHa5tf8BlNyGB9N7/096Hnnra/Dnp1xmRYMADoc8MqMXDW&#10;sdV3sPp+P8Pdga8eq8eHS+pa9JQpUi4FxpBJKENqD/05+o/oOPe6jhwPXvXPTvBVaWCuwsxLEm7a&#10;fz+RxcD3ojrR6FTbGUIMbM66JFUAhvqfwLH82/2HtkgV63TFfPoSZ21QGwbS39WueR/geRz7qACc&#10;HqmOBHSXwUJ/vdDIf0xY2sZT/aW8mk6SOLG/vZ/s6ederEeXS7mBuLnm1rXJIH4vfkG3+29s9a6w&#10;rwR9eDx+SP8AY2Fj/T3s56916tYFFIFhptYAarX+rWFmYn8+9r9nXumR+H/pb8f6n+n9b8+9fn17&#10;rsAPxfm4/H0/1gPx7117qNNFwbg8X+nBP+8c/wC292/y9e6T9XGFBPPo5tYng/4f192FM9bx59JW&#10;qjsTcD6arAW4P4NuOB7upOOteXTHLYEn6f0vY8fT8CxP9fb3Wq06gTWt9B9eCOAf6Bv+Re9dbHHp&#10;tf8AVf6G/Nh+kn6/W97X92631khYayP1WFlOkHkc2P8Ar+/Hr3T1TNfkf2rHmxIt9SB9Lf4e9eue&#10;tDiR0+wy+k/pOocrZiFt9G/FiP8AD20RQ063wIr1KiYBhzxxeylvre5XTbj/AInn34+fVq/s6mG4&#10;PPN+AR9Atja4vYX/AD7oPt69g9YySoKi5BFxdmF/8AbE3/p/X3YdeHn1GlbVG41HRwpuAdVudLck&#10;gr/vPvw8vXrXl8+kzWC/BUAWIuAV/J+l7ke3CcdaBqc8Pn0nagctcfU3A/OlRxcWNz72Mj5dWGR0&#10;zyLwy2P9QwP15+n4/wBv+feqac9UNQR69S6MEEaVPKmwHNwCCbcn3s5oerDiSfPpQwGxFz6QGNgC&#10;LE25/px/vPv1DjPVT6dcn5J/1+CBbi1z/ri/utaYr1o16wBbD+nJNv8AY3vf8N73nrdfXrv+l2LG&#10;5sbC/wBDxcD6ke99e8uPXOxPB5+th/T6c/8ABrD34GnWwSOuluhb/bk3/Fhbj6gED3uvXuJ6lpIw&#10;KMGGn6aLNfV+CPoD/j78KHj1v8unKFm03YENqDcer0D6qG/1Vv6+9Hj8qda6n+UtyQL+kDn+yAPq&#10;Ppe49tn7et1rTqSsug2/qfoQCpI4tx/X3vj1aoPT3SSWVgWtYBhexJH0B/As3uh8qdVPSv2mQq5J&#10;tV2NVTAn8jg3Avcem/496PkevHgOl6CDe17A2/1/+J90pnj1Xrle3+HvdPl17rOhvz9Ba3+B/PJF&#10;vr/h7qfl17rHOosx5U/qJ/KhrEkD36p4de6J78rNpfd0e2ewIIx5sbK+CyjAAu9JUlpKV729QR9Y&#10;sfoPa61b+0iNPXrYoQQSeiqUyhQAbsOLuforAf2b/QseL/n26zcOmj28a/b1ynBYDTayngXLcD66&#10;ieQPegaCvl1Wlc+XUPXqJVYzdxdmLekHgA6foP8AYe9nAFT2/wA+q5rSnDqRkEZdwUKK2k/wiI2Z&#10;tWuzcAWsFB9s4IPTq1Ffn0uKBgAFI0kAEcWAFrnj8W96oKjrYPdSnS0oW1BET6AAsxJ1MPrqN+bH&#10;/D340p1uoB4Y6UcTWUspC8gKb2s3H45v796DrdOA6eYRq9TE3+rHgKS35/2JP+8e6fbw6r05R/Tx&#10;3Ci97m4444I4F/8AH3viBTj1v/D1n0oNK/4WBH1JP5v9be9gcKnHW8dZkhLXsoIUgAH6sPqGuebA&#10;n6+9FqY610601KV1atRP9bjm1wB+R+Of8fbJatKcOtgdPVPAtxcEfS5YAXt/Z4st196GK0639nTk&#10;vpvcXUC4Nvp9bAXIJPutaVPn17zPXAyKbm9v6kg2I/JvwePe6160Ps6hSk2cj1KFBXkGxP05P0v+&#10;Tb6e/UGKnr3DptL+shgQAxYEjVdvwFHJA54/x/23vdKCoOetkYGMdcWJBJBsRYuf6X+gAAGo2/r/&#10;ALx7r9vWuoUrm4uf9ckm5A5tz+Oebe3VHWvMdN1R+OL3+mkG30+mn/e/dv8AD149MlSLrzYLxqNv&#10;qPxc/T8e/fLz6901SXKlSfV+q2oi4P8AU8fT3YH04db4dQ2W30tcnm3+3B+nF/dqfLr35dYSuojj&#10;6FSDf+lj+eB7159e4HHSmoY1RV/1r3uB9fyPqfz+D7qfip1roVsRxTxavoRp1fS62BH0uePbB+I0&#10;631wy0ulGP4W5NyR/TSARYn34Z/PrdcHoMcjLr188WKlbW+t7C1gDf8Ar7UD4h1ocekfUc/T+lwb&#10;fj6Hgf0H+Pu3n1o54nqGq6WJKGwPP5Lf7USb/wCw9+HE9b6fKJQbWvwC178Xbm4AseSOf8PfuvHp&#10;T0EZDCwUMTe4tccD/D1C/vRrQ+nXqmnDpeUI0qpP1/TYL6r/ANq97n/eLj+vtmmOtgE0PT+wAv8A&#10;gkAc34A+h/re3vXljreemudzz/iwItb8gg3Btxb/AHn24g+XXvt6yUwPre508W55FhcWt9B/X+vu&#10;rcetfZ1Gr5dKaTYG5LXNjz9Lj/H/AG/uo60SAanoPctWMNagi/NvqTYjliPp9fyfbwGkfl1rIoeg&#10;X3LUAFyApGlxoPIkIBYsP0gtdeLXv+fdWoRk468MVNOHVcO8simU3VlquQfsSVjQQCbxu0ARiJAU&#10;FuWbkfQe7ABECKPmf8n+r7Oqp+o9RJjp2w0JdxFGGAQhWeRyszE+r9xrqCJfwOQB+fehWucg/wAu&#10;nz8WQaD/AFcOhmw4YeNuLhANBHo1pfV4wRZmsP6+9ltJIznps0ep8v8AVx6EzDqGIsSy34sxuzGx&#10;Ae5JK/Uf63u6gDNMdNvJXH8uhCplsi/1A5H10njgn+g/H+HvX4jTr1KY+XUu/wBAbcLcW/33596r&#10;k9ep1glkspt9T9B/W3HHv1GPn1rUMjz6aJ24sCTe/Nzf+v8Ar/X/AG3tytB1qlfPPTNKSW+lmIIY&#10;XAvb6C5H1J/p7rip+fVgKdc7G3+bH+av9T/W/i/4m/vdP9Xz61Qdf//V3dKeoZTGyFg6tcA8FQo5&#10;X62Ib3unn5dbp59Z8vTJUwrUIBpmXUqqb+s8Oo/1Iv8AX+nvwx1roG87j7MwKqRzp+gJReQB/iL/&#10;AJ+tvahDUZ49bJIoR0iLNA/hkK+Mg2BHGk/2rj+0be71ByOPVgSQCOkZuPDgpLKqhgSpZfoFUDhg&#10;R9SL+98Rjj14HhjHQZSSSUMraXaIE3UEWeQjgm9uV/w9+FSM9b409P8AB0rsZlA4WxCcLrUMb6gS&#10;QeOSSOD79nz6qajpXwZBX9LEXAJ1LexIHqABve1+fe6fPrVK56Xm3sjpZFuxGkaGBFiV/tA/RdJ9&#10;0ahFaZ69UjNOh4xtUlVRRnj9GkgXI1fQgkf2vbVD6dep5evWLEK0e54TYLfF1YA/1SiXkn6ix91b&#10;4T9vXq4OM9Kqb9X/ABH9Dx7b611HB5H4uQSf8CRzb/H3unXuu6mwVR9RaxU/Qg302I5vc+/fPz69&#10;0ysnJ+gsf9fgfVeP6AH3sD149e68ljbnT/Ugc8Wtz/r+6/KnXuum9RYcG35+hP8AX6+9+fXumasj&#10;AAsfqL8j+pP5/Fh7sDWvXhSh6SFYo1GxGpfSbDn1XKg8WuBf3bOK9ePoek5VpYggXFz6gPr/AFB/&#10;F/bwNRnrWKdNrXNxe34ueeR+Lf09+GRXr1cjqBILlvyB6VP0Nzfk/wBB7uPIdWr+3rFBq8g1cfUA&#10;D9TPa17jg8fn34+fXvt4dPVN9CONINmJuAPzf6+9CtetHj08REKeR/T/ABJ/oB/Qe6sPn1bqfCwI&#10;sWKjSSCfpe9iD/hf3T7BnrwqCcCvU9ZATbSQDwP6kr+olefpf/Ye68MefXqjh59Y2PNg5DEi2s/W&#10;/wBBp/B/1vfvyr1oVApSvUVwCW5KsLgjTbWQeWBAtb3uhp8ut+XDu6TlcefqVIOll5P0+n/JXPtz&#10;gB1riTQdJ+f8rbSTqNtfIUfkk8j34eZ8utimc9M817A/QA2Yg8WP04/p72a4PWjX06lUrWI1X9KW&#10;ULcM3PpIt+f+I97BFD16tePSlgJQC9ieCVPIYC17/wC39+FePl141HHrm9nv/QAm1/qDcnj8aT78&#10;cD5da8uoxVrn62sCCPwPpYn8+9de9euAW2prWJI1C9r2uBe/+v79Xy60D1yDG9rgaQCT+SLjWB/Q&#10;Hj/b+9Hz63g9dnWy31aGAs11vci/0/wNve+Bz14fPrmhN+ASwsvA/J/J54HvY62R5eXTpEzxuNIB&#10;CixN7g8cm3+PvxAIoevEVGepauSpI4HIvYcAG5H+sSfdSKEDr1BXrOrEkWuTYgX4Gn02NuORa3up&#10;6seHDPTxTMwIF/0gXuf1Buf6f2b+6nyPXs06Wu2ZCsOSJPAmpeDx4lLAG35LG/J90byx1o4p69L2&#10;GYNqHHB/H9Prb/XP+9+6nI+fWj1m5K8Ei/PH1seb3P8Ahx72OI9etdZkYgaB+bfXmxH0H+x91xk9&#10;e6yv6lN+Tbn/AAAAtf8AqOPfvz690i94bag3ltHce15xrfIUDtRAj9FdTDz0hjP9lnkRV/2Pt1WK&#10;Or+Vc9epjqrp2lplnoJgYaijmlp5FIuY5aRvGwcHnUAnHsyxUgL2Vx+fVGqMVqPLqL9y9R6Fci5A&#10;NhZpUH0Fv7IIPJ90YD8uvAACvDp1paMhQoDA8AKbnUDcAK39rT7aZw3aB03THy65ZCIf3og1E2XF&#10;RHRYkDQ36lI+g1W9t+THp4Y+2nSvoVPjQgkl7lm+oPNvyPxb6e9D5deFeOrpXUBFw2rT/wAhcFRY&#10;Mo/2Pv2KfPrxFMV6UsRMjDg2t9CbBQP6+918gM9byePHp7hfhTezE8rp45UlP+Sfx7ofSvWunOL6&#10;i5LfkFubn/bf097Xh1rpzhiLgsG5LWUMLtYfVh/UKPx78zEcRjrYzw6co4dDBfqASrE8Nqa5Fj+V&#10;tyPbTNXPXuneKIIQBax5H5t+ef6t71Q1qT1vPUwAAKST6Wtf8G/9pv8AYj34GpPp1vzx12ZCF4YF&#10;lNmtyFJJ/wBuD78QOPXvy6wsxK/1+oLW4v8AkWJ5v78Bwz16nn1AllQ+kswFuCouNP8AX+jLxYj3&#10;v8utdRHNixNm4upNxcNwGH+p4+nuwoeHXsUz127DSASD4wBxchr2vyPpa3+x9tgGtacevdQpWF7W&#10;4tcKOeebhf8Ab/X26BjrXTfOQbk6tQHqX6EG/wDUcWt7tTA/Z17prmGq9hwDYgngc2/2Jv8AT340&#10;AGOtdNrKRrJCgtc+ng/gKAPrYn3ocRXh1vpvk1E8/wBbW+v0JuNX5t/xPt3q3XKJSSLaWH+I4stv&#10;qP8AeveqgD59a4dKWjXlBwQQtyBwDccf61vbedXz610JWNbTTgAjkm7H6f7D8AL7ZfJ6302ZaQ6H&#10;ta1ipF+dVxa4/wBT+Pdk4qK1HXiD5ZA6DXJSMDZTY3Nx/UD+h+nFvbyjietAjpOTG/P0BuOfxxf1&#10;D8/T3viT69e48OPWOP8A1xY8m/8AVuAR/tveznhx63xyOnehXmwHAABB/wBc+m/+J/2Hv3z69x6W&#10;OPj9VwLaFAUfUqPz/r8D3Vvh699vDpdUEaqsZBJ/qSbsLjgC309smoJHVj2jA6c5GPPIFuef9jb6&#10;fk392zny61UU+XTTUsNQNyOQORzexFv8OSPdxgU+XWs0rTqRH+3EFA0k+r/aQvF+fpxz/sB7bOTx&#10;62M1J6YsnNa5JNlBA+uplAuzE/0B/Huyg4x1WlBSuR0F2XqxaQ+RgGBsCLnV/tI/Goe71rwH29a6&#10;APfeWahxORrWuDT0k7U7LpZhOyMFDfgLYk291ChiAeFR15iQvGnVcNNWyZDJVEodaiGSWVIwlmhL&#10;RuzSVEwIDkmRtP8AsPamQaewjvHVQh09o7a/8X0K2Bj8xIIYlo1Vh+qNRxpeI/qBCr9PwPbDAmmk&#10;cOrr2Gsh4ZHQxYoeRlVlui+lVFwupQPWr/lf8Prf3upNf59bYtRtI4/5ehVwsDKoF11C2p1X6obH&#10;i17mzWJ97GO3iem1FCWIx0uIlKIB9Tb8nnn+p/NvdTk9erxB49ZCSAB9bXJP0H+w/PH+297AHWs9&#10;N8z3IN/0k6GP+P8Ah/Qe7cPz61QsaDj01SNfk3JLGyji/wBbf6wv72a4A49bwCOoYQP+PzcF+OeQ&#10;WX/Hn6f091HrXrxqSKcOpHia1+f81f8AT/a1Wvb/AH3Hu1P8PWqHr//W3YopDqBKglVAC/k/1P1/&#10;APvfy690oKFhU08tGSCVvNC1r886o1Bsfpz/AK/v3A9e6R2cx+ryHSpcfoHF/p+R+b3uf8PewacT&#10;17jSpx0FeRxx/UdJsxIIFrNzdWtyF49qAaZ8uvfDXpmKiSNqeZQSNQDOhKjgWH+J5493xWvVs4I6&#10;C7cm3potZQBuGCtbUzBrtoJFyr/8R71wIPl1ZTU0YdBxFPNjpbG0YRv6kaGGokEEXLH8/iw9ut3D&#10;tHTpTUtQOHS5oMijqvN0IHINmGoAnk82ufr+R7pwx0nrTpaYjInyRFZbaQQARpX88MPzx+ffiMV/&#10;n1s+dfTow20sws0EcRYBSDdrgLb66gfpcnj/AB9suD69eIxWuOltjdP8YgkBsPsqoA34N2v6h9T9&#10;B/re2ie3quRTpRyEEjV+dIAuL/T8HkG/unXusCqVY3sxU8j6355A/BA/1/e+vdcagEcEXGkfQ3Gn&#10;ixv/AFHvw6902ugUk8ggcfSwJ4It+QRz7sTXrx49YVXR6r2Fx9Ofx9P9fn3qgOCOvdcDyT+bknki&#10;4/r9OT799nXum2tQldQvbkf1P+x/Fv6e/DFQevenp0lK4D1OPqQASALgHjSf8D/vHu4GevUHr0nq&#10;mMOp5tb8KbfT8n6i/t1TTHWsfn0n5TY8c83Btzx9OPr9fe+vdN7FgQ5N/re/H0/P+w93z1vrlHY3&#10;IIVieWHNvyP+Sj78a9W+3p1hANgCbngH8Wt9P8efdRSp6r616cYmsRq/2P8AVSP6A34PvZFR1bpx&#10;jfUp4NgTcEf4fQf1v7byPPrxNPLHUnUbAkkuAQTf6Le9+PzYe64FK9b4UqM9daibEhCAba2BZkJP&#10;6lNrXPv2Kn160xrmnDrk5IjFw3JJXULm173Bvccf6/Hv2K460aClOPSYyBCuAuoBieSDa45+vP19&#10;uDIFRjr3AUPSYqbanACk/XVf1G5uefx9OPx73WnWyDx6iWLckG3+sLEf05/x9249a48es1LfyX9T&#10;KGHA+oN+Dc8+n8+9KPnjrVOlGjarWs3FwR9SP6Xt+Pesg9e8usp+g5A9K3CWIJBuOT9Ofr/j73xG&#10;OvUP59YmBHAHBFyD+T/S39B7rXr2PPqIQdYAAsFuzNwVX/Uj8G/0B/HvdOveoz1yAXm4vySDb8r9&#10;SB/tX/FfehX8utfPrPG1/wCoPPH9P6j/AAFz7tkDrf59crXa4Nwq2Kjj835HF/p711ry6zIxC3Fg&#10;L/QXtz+b/wBfdhw62K9ZVm0aV5vyAv14A5LAcWP49+NOtk06nRyBuPyRc2B1fQj/AHof7x7qR1vp&#10;ygl06dX9Lhbem4BX6kc2B9t4znqw4UPS12yX+3ylmOkwRNZgCSBKn0Nubm4HujUJB8+qmnr0soZj&#10;6CLg6Q3/AAbjkHjge60pnrXlUdOscwKg/gk8aiSDe/A/oB9Pfh/PrXUtGuOL883+lrf7z70fsx17&#10;qWLlfzyL8/6/5/BFx7r17pukmannilVraXQ8fVvVZrn+nI/23u65B691Xb8hdsNtjs+rqKRVXGbo&#10;gizNHoXTGk0//A2P8LqWcG1vwfa2LvhU6iNJp140K5Ar0EEdM7yA8i1uVsCpW9rsOCPb9aAAHj1o&#10;lgflTpR03lWIJMx4bUHT9QUX/wBjqb8W9pmFG4460CCMDrqrJk3JAPLpWPDISBwxYsDd7/UC3091&#10;r88db4A0HSopFQ3QlmuUJVbhVBueD+Db3UHJ9evEGnHpV0UDsQxAVAwKgfqVQOb/AIJY+7VFAAOt&#10;/nnpW0VOWUGwK2vcnlQedJ/rf/ePfiafb17HTzHET6gboSLKfT/gfV9QwPtvPWunWBfoPTfngjgX&#10;4YA/g+7eXXvLp6p49F2AsFt+L2ZvpY8kAn6290cginW/kOnGOMm1xfgKrG5N2IF/pwFLcf09t049&#10;eIoCOHTgoWJbaRqQc3P+Bv8Amxt72M1PVgfPz64vIeTpsSfoPwLDkD+luT79geeOtU8646imYW+o&#10;BuF1DhXv+bD62H0/offqUPy68KefDrgWLXK8ixDBr6ByP1C4I4Hv1T59a1Gny6wykqLCNQqH+oaw&#10;FrgfS9yR/rg+/Dzqcnr32dRCWANySOPTYkW40j/WUG/u/HPWuuKm0fB9AYl1vyS31I/rb/ePfs6v&#10;n1uuanqPIGAUjSCOB/sL2H+AI+v9fewK16103yrYtxf68E8nkf71f3YVI4jr3lx6gTC9gBYc3NuQ&#10;fxzY39+XzNevdNzrZT9S30B/Vpt/X8/7D3o18+vdRWS4DAW+mof2SVHqIA+nu4PGpx14E/l1liQA&#10;3tY6T9B+SeCLfU296Zq4HDrxPT3Rk3T8WYf0+l+Lfm3PumD9nXuhCodQgP8AgLqot6VI+v8Asfr7&#10;bbyI636dMmWYhSTpGrgNySQL8W/B92QZ456155Oeg9rhc3/F/wBXHHP0/wBh7dUjNePW65JPHphk&#10;JDEkXXnn8i9rWH+v72Pl1sefp1xQWbgXBIPIP5/Pv3EHrXrXp+x8frRrX/JJ/IJ/Sf6/T3Yde+de&#10;lzj1Jv6bix9J4sAbj1fiw90kyRnPXvKnDpX0fpVQOLW/3r6Am1/bBqT1vVq6lyC4I1WAv+Lk3+t/&#10;dq5r1ryx01pEzSFmJKhjoP1K6uDx+SpF+fd6gA/4OvV49SpmMaWUrYA6ha1wQQCP6m559t+vr1sD&#10;FadITLTsqspJ1r9L/knmxt9QR/t/bsYAFfXqtTk0Oegjz9SyqxYnknWSbabX5445PHvVR16h4+XR&#10;TO/c+2K2Lla6MkDz0sMgZygcS6lJH+pYj6e7xkGRBQkV8ureHrKLqVanzP8APohe08wcjPDqkR2+&#10;7sjRMsFgdREarYCazsFK/VuT7fn0hzxr6n/L0+6nKigoMfMevRmcBHMFjKrZrapWU2AH0R3/ABG9&#10;uLfX2zRqDOPX/J0mKknuWlDw+zoX8NExCHSVQaQxXgo1yddjwfpz/h70qhTgdbJFAAc9CzhofSCy&#10;8KysSvpLO54IH+oA5t7tiuDnqgqSK0p0qlt9SADcki/AtfkEf1HPuuetY64ysPzb63ueLccf7D+v&#10;uwBPVSSMVx00zNb6kH+pXkWP9LfS497p6nPXgOJJ6iNpc825twB9LcDn8gge/CgzTPXifXrlFFdu&#10;Ryp9A4ve19Jv+P6+9cTjr3nU8enPxj/VH6f0P1/r79Qfw+XW6n1/4v06/9fdWhe5B5sp/VYj6/6n&#10;kgcfk+9nqxPTxSVAhlhlF/231fTlwPqGNrsSP9Ye7DKnrVMdT8rBHMvkj/TIoeOygGxILkEm3pv9&#10;Prf6+6+XWug1ylDbUVBVWPrYW+h/orWF2P8Ahx7cQ4p59bpUfPpDVdKyMbGy3JJ41L/iW5AJHt0H&#10;qoPz6aailWpjaKRAZGUkEED9sCxBNyQSD/t/dzn7OrVIIp0EW5tt2ZzHGL3PqU8LY8G1rF+eb8H/&#10;AB97BKkdXVqcTUdIKOSfHyPHMrD1Oof/AFKJa9iFYAi/+t7uArV/i6uwVqaMdK3H5YnS5k0pYBdL&#10;eliSPUf6gH68k+6kU6aIp5Z6HPZ+ZUeJSwLMfoCFuwFuAfqPzb8+6OtetHy6MFt6oFTXwE3dloJ5&#10;LlRYWYqOPq9/6e2GFAR17pXTWH15/HFvx/Q/1B/2HtrrXWK1iBYgFfyBZrWsQSpuR7917rFVCyg/&#10;RmAAuwsfx/S44/HvY6903sB9AbgX4NvqOAObi/vfXusV7D8Af1PIP+tY2Fj79Sp691iI5Nh9SfqQ&#10;Af8AeRz/AE97oeHXuoVSoKH6E2/H9f6D/H3oenXukxWRagT/AF9JHB/1ri4PH+397Hp59e6Ts8Gk&#10;2ex5tb6lhb6lRwth/wAa9uAny69j1x0w1UKoxv8A2uQLLwv+3v8A7x7c8sdayKjplqAdVlvY/UN/&#10;UD+0eOP9j72M063xp1iibSwX6WI0/WzE3ufzcf7f3b7etj59PEDAWC25IDW5t/X6Xtb3oYPWuB6d&#10;Yxz9VN/owsxt/iBf/b+/Hh1YU6lxk/kcC/05ub/8g+2j17z6k6m0nk/o0G1gAv4v+Cv+vz796060&#10;K564giw+p/3qx/w4/wB9+Pevt49ar1zBUrpUEtzdVHIP4IYkt/sBYe/HgOt1wKdJ/IE+tGJVQCSS&#10;dJYDmw5J1X+hNvbo+HHXq04dJacliCVKlmXUPqePybAL9Pe6dWI/Z1wICj6q1vppJ0j8kc2P1Pvf&#10;WusEbFJP6fQqbEfn6G36v969+rWopnrWK/Pp+p5Be49Pqtb8gkXubKANR+nPvXp149T1IsfSTwdR&#10;HIufpqvcf63vwxgdaHCvWJ7kXJbjgX1fX6W4vzY+9DyHXsnrgVsBYf0Gk8Hn+oPBv/xPvfmfXrw6&#10;iuhGoWcjgoAbes3DAm/+P+8+9DFOtnrJHwqrc3A+l7/ngXFrhSLf19+4Z6r1KXk2JspBubX/AOJH&#10;19++Xl1759Z41HpW9lP1JuV/172uv/Ffe89brWmOumF3sosBfm9mYcckj6/T37z631zUlGAAN2Ng&#10;b2J0/qXSPwSf9f3vr3TvE+pQRYWJPH1N7f65Ue2mFMHrxqKHpabYYiDJfUWhjBYEFApmUAL9QXVv&#10;9fj3RvLr3l0sZWdAG/SSij6ccD9P44596HCtet/4Os9PUBraiAwP+9fTj/H3Ur5jh1r59PME4JIb&#10;g/Uc8/4888f19+GRTrXTijf71xbm9x/UX4490691BrIy6gi/5BtYADm5/wBc+7KePXuHRdPkltj+&#10;8GxcTuCnQmt2pkfHM4F2NBVi7of9pSS5F+OfaiBgshWmD1sEr6dFCpaceFCE4ZQF5X6H1WBFwSfd&#10;2Y6iRjqp7lGoZHUgIpZAFa2oc25Qg8MF41HUef8AD3SpOSK9a65T02rc1TrQfs0FNGFuLkvYsSPq&#10;t7X97yRQevV1pwPSzoKNgUZUKC7BrgaWH6VBA+gAP19+pTPn1o46WFHSCwRPSL6mLD8flj+f9b3s&#10;/PrXyPSohgvpt6lWw+lg4A4a4/AN/rx7pWpr17pzSAkHi4BsQTYAr/j9ePdqD069THHqbSxXsWuo&#10;uArDk6eePpe3HvTGgxk9b4dP0KEJw2okEADj0f6xsLk/7H2wcmvDrfn1IMgXSSdIHF73/FjwOePe&#10;wCevAE+fWDyEjQfTa403LMRwST9NX+I/I+nu2BkdeOPt6wNUXvdiWGlENuAoH0/1za/vVPljrRPk&#10;B1hZxx+Bb8m4P9SAfpf/AA9+zU9e65KxsT6h9Ndm4YE83U/Vv949+wPPr3l10zX4F7f0/F/zxcgc&#10;n378s9a6wluA17sRYi/AK8ab/wCHvdPLy691xvZuSLfU2H1J/r/rfk/X3unoOvdR3Ny3H9kEL+Bb&#10;gnm3Hu1MD169jqE1ibHjgf7ULAf488+/eZoOvdQpALcgG97/AFv/AFBbkf0/Pvw691DkQA2IuDyC&#10;P8f6k3v/AL379U8a9e6iWNwD9CSQun0i34sOSpv78eOOvdZlF/qOeQpHH9OCLcf4f19669060H+d&#10;UEfpI+v4v9D/AEIHvx4de6EKiB8JBa9h+v8ATYH8H/jftg049b6SmZlJZgR9CSAOSoH0/oLN7dQY&#10;wetdIerOok3PI4uALkm97D8e3VFRx8+vDplkXkgnlrggc8/T/G5/3j34fb175+fXqa4cxve+oW/I&#10;I+nNrG/+392FPy62Bjj0p6NCrqo5axHN+Bew4tz78fPPXvt6WVB/qeeAQQbhmH9OONI90fiD1sep&#10;PSsi+iabarCzE2AI/wBq/I/HtngT17qebvwFv+Txc8fX8/T3vjx615cesBjVST/jf63H+wv9D791&#10;7j0019RpViblSrAEaWAJ/LD62t9f9b3YCuOvUIGegzy1QzNe5XSSW/2xFubXA+vu5/ZTrWfy6B/c&#10;FY/7jAMyljexVg6jjjkXH+w4PvWOteVOijfISlmretNxQQ+uRHhqFWXhXKTBrhRYEooOnn3ZGMcs&#10;bEGlfLqqJHM4DGg+f+rh0R3r2inWUNIsbatZ9EYUwnWCdNzYP4wRqBDC/A93lLMxfVkn+VeljMKr&#10;GBpoKU/y/Z0bfbscZELxMVWVA4TU4DBBofUp1GRVA5Y259t6vIVAr6daOkkk/F0NmAiJCXsv0cHk&#10;gj6Kq8cavrc/X+ntxfLPSWQU406FnFRFIFJv6hfkBebcH6X1f763v3qa56oPsx07iwufrcnjgHj+&#10;v9P9gPevTrZ/l1EnN+NNx9Ra1gbfQXFiv9be/V9Ot0BHHPTW3LfX9V+bcHg8BSBwB/Q+7ep8+q5/&#10;LrmsYsoHJP4Nr2F/oDdub+/E8etjPUiCLSt7n/XJvq5N2Jt9ffhw+fXjUt8up9jb8fot+P6/T6e9&#10;V6tRev/Q3S6aRSEP+OoBr83FySCdIva9iTf/AA93IGfXrZ8+nBJAQCOCpuBf+p+o4NuD7r9vXq9K&#10;agkFVTPTsLNHeSL8hxxrvc8Bfr/xv344610nchSr6gV03JBIuLk/kMTdf9h73Xz69w+3pDV9EhLK&#10;ttQFzwB+f0kEs+m35PF/boYdbIqektPRkgsqsJASBxyL8X0gWA/x/p7dBPDrVTnppqaNZ1aKZb3B&#10;0uRqItq0/gt9Pof8P8fdq9b6CbcO15Yg4RSBqJR1AZQLsbgEgAn/AA96BIyOrKacTjoMmjqMe62Z&#10;yiFvqBcnnVyLnTf+hA/w9qBpcZ4jpQArKc9LzbO4RFNBqkYSggHgKyObEM3JQXtYD6n22QadJiNN&#10;akdG36tywyWYqEDX8WBklN7uNTVCqWUMD9SfaaVdK/OvVfl0M7G8hGliLhuOSD/hYkggj8e0/Xuu&#10;h9SR+P6Kptfn9P4/1/fuvdYqkAoCxNr/AFueV+t+bkE/0v72DTr3UBrkD8C3HH0+nF+bH8/j3br3&#10;UZgWHA9Q/wBe3+3+hHvXXusBFxyCDYkgn/eNN7i/v3ma8OvdYHAZSD9CDf8AJ/4n6e9+YPXuk7Ww&#10;sCwBP1/xIP5vp/Hv3mD17pOVCm4P5+pI+h5+gAFwOb8n3cHBFOt+XTLVRFgbAXv/AFFySPqSfx/g&#10;OfbqnHWvs6YahCARYgji30v/AK4+v1/r731rqDp0tcWuvNrEqW+lvqfV/T3brfU6JueFuCOV/IP+&#10;I/Fvz70R1s549PdO2pNRtqQj6XGr625HNx70T5evWvLqWnGolhcgG31NyTx+SP8Ab+6H0p17h59Z&#10;C30/r+j8gG/1BFrGx969evGvXAEkj+yV/r9bf0axAX/Yf7b3vgPt695Z6zB7gj6rc6W1E2/BFv0g&#10;E/1914Z/F17y6Y62zMy3JFrEj9Nv6BQLX9ujABI69wPDpPhedQ+tj6iApFrgHm78e7dWPp1ikUlW&#10;JH6yBcgGxHICkfQNyf6+/da/PqK6gEsORawJ4BH5uD+Le9H18+tHz6mUjH08EBmtYEkC3IFr3Nx/&#10;vHvfEdbrjp5jfglTYAEXBtb/AGm/P49149aOOuWofT6j+n05t/Q/Ue99e64AAKAqmwJ03P0ubGzH&#10;nTz79Xj1up64Ot7qPyCL/qX6cfj+v+x96x17rgoIcG4vzcAHkm3Kk3I+n+tz79/g69Q06kqwUjjm&#10;/wBDxcAcm4vb3rqvUhHUrdiw034utgD/AGdIHIP+wt72OPHr2OuD+klb6j/Y+oFvrzyL6b/g+914&#10;db9D1gL8m5INyLjggi9zx9RZv9b36teA631Ogm4szc2NyD/atwymx9R/px72RWnr17pdbQnkm/iw&#10;c+oQ0iD1ErzUIGf8AMw4v/X21IoFKdaz0I9VygA4sDwbcWXk255v7ZTJPWxx+fTQDZgbAEG4NvyP&#10;8b/X3Yda9Op0NZ6bG9x9Dfk3/wBfkW/HutBWtc9e9T0oKOqSVAL+smxHP0sLc/S9/fm49e6nt610&#10;/UG5IH04+tzYE8H/AHv+nuvDr3Sc3PhFzW090YZhrTIYarAW/PmhTzxsAbW9Se7BqMpp59e6rWpk&#10;8UXiIVft2khNiSA8LFNNv7Nrfn2pbBPp14jAPUqFA08algLyKfSC31IsLr7p1rp2io2k3Ll0HqMM&#10;VFdmsW1MgK3ck6k/wH0HtwDGevDhkZ6EOjpGICgC4HAABN25OkfQggfT37y63jpT09INK614bnSD&#10;9bfQvY3t/h7oTq+zrVa9PsFOV02HC2Cm1rk/QEE2sB78QMdeoenOKG1tSkXtqIUAkfRTc+nkj3Sv&#10;z6959ZNHjDFVcXJANwykg8hrDm4/I9+1VwT1up6zR1IYW9J08EHjSw/spx9bf196pSg62PPPXjKW&#10;JuP7JHH1tpYWH4Fybj+h9+yBQdar5A464MQBe5Nhxb+t+AL+ogA2HvXd17rEfoTpJ5+h4Kn+v+8+&#10;9+fWvXHXrk2PGnmxIIIN/wAX/wAPfuH29e6yLdrKLm/IF/zb6/0vb340FSR17rrn+n1sb/0HNx/T&#10;n3r8+vdYxc8W4sbHjmx/oPpyfr7t+eet46xcGRiW/GnSQCeTe4/w4974AADrXWKQixDX+gA45A+o&#10;H+JFv9v72pzx69U+vTe/Nvxc/wCN2B+g/wALe9jj17qM/wDaHBAB4/1Rv9Cfrx71jr3USS5sLeoD&#10;ggEfX/U/0X36gxnr3WAi7AmwtcXH+sbcfW5v/X378uvdZABYg3HAsQL2J+l/yb+9de6caG+tWAuN&#10;XPIv/r8/UD/Hn3umOvdCDCVWlVxwSt/UQAbjgG1iVP4+ntgijU630g8rMfI/q5/tXuCOfoL/AE9v&#10;AUUde9fXpJzvqa/9r6XH00/i/wCSb/T26KjHXqUp1DcFgzcfT/Y3/qLD8+/HrR6xQhixJt+o2/qC&#10;PzexvwfevPHXvOlOlNjzwqtwwHLEG5t/a978uvfZ0t6Bbc2JIsL3vzb68C1yD7bY1PV6ZHp0pobk&#10;ixBH0so/2NweP969tEDz61jPr1PWwAsx/OoWsAfx9f1e7Z9MdaFOotU/jRwfzxq4P+Nxf/H37Net&#10;1/Z0jMnUroazatDNfm9x/sLED/D3dcGp60PMnoL8xVgeazXZlJAHOn8EgG/1/wBf3sjzPVa5pToJ&#10;cpVMZtAtYAtxYgEA+oW9IFvwePegK1x14mlOgY7CxkWX2nubHPraKox8uorYG8frBXSFkGr+o9+B&#10;eMhhUmvD0HWlAZuPbx4dEx25jI6RELIziFUUj0edlJUK6aA2rSB6iSWHtyQln1j4j09EK6grVBPG&#10;lOjDbXp2ca5gpLhUDJawCi6q5JLFyPzyD9PflIIWi9UIYGgbFeHQ14GlYhWC2F1UAcfmzGx/SSP6&#10;c+/aaEagdXWhpqQvCvn0KcCBFCm34tpFxxbTyeeB/X8+9fPqhAqAOszcLwbck/ng/jkW5v8A7D3Y&#10;U60OoM7fi5Y/kDkn/A/QC3vfmKDr1KE5JPURULNa4ta5t+LjkH8ce9+WetfZ1nCXYcAkWHAsdJuO&#10;CBb/AB96HrTrxyOpKkf69j+B+LWt/sD/ALD37rZBHAdc7m36ebW+g+t72/1re9Y69n+Vev/R3NaW&#10;XTpVh6Te7sbgKv0/PFj/ALf28QK/Pq5oT8+niCTUt+Qb6SLfW1uP9a3uhHy6159PdJUvDJFLrAaN&#10;tZWxNgB6tVuCGU+9H0Pp1quOnnI06SqJku0cqiZLWHBUEi/+qUn36hOOtdIyogDmxAOn6X5P+sDY&#10;Xt78B/Pr3y6TNZSgFyqlSOAQP7J4JB+lufboahA8ut8BWnTDUUVhqHBICk35v9P9iRf6fn24DU06&#10;1wPTTUUSSxGKZBInPH5VeLkfSxH+9e7io8+t1PQY7j2gxieaGLyQi5Vwt9FweXC+phz78K1qvVga&#10;HjnoEKqKqxs2tPT45CrEi54Nr6Tz/t/bxGoVxTz6dPf8INPP59GT+M+6Bkuwsrg2dmmi6/qK94mN&#10;wvjyyQl1P9P8PbE6gRAj+Lppk05r0cssTITc8m/HH4/oePp7RdU6yhh+OdIt+kEi/wDZ+nNrcf09&#10;+691wnUeLgvcG5LC9r/QD+p/w97HHh17qGtzfg/gA8Xv/T/C3vZ4dex1iYXvYEXJufpzYX5+v+x9&#10;6p68OvdQ5Bb6LxyDYDnj+v1AJP092xx8+vdRSQLXNgR/r/7A8f76/vVOvdQKyK41LewF/wDauLG3&#10;+2+nu1QRTrfSWq4Rc8/1IIF/qNRubc8/X3sGlAOtZ4Uz0w1C8GwJA5B/qf6W/wB8fbi4PW8eXr0x&#10;VMZDcXHHJP1BPJ+h/p7cP2Y695/LptMYVrluQNSj63t9SfwQPx78c9a4ivWQC1rWCmxY83seRp/p&#10;79nHr1v/AA9TqaZSfqSCCCD/AGT9PUPzf37Netf4eniIm3H441X4Fr8c8kC/urU69mnWQudLCwsb&#10;X+ptbkG/0591Az1utKg9YZCfoAPoPX9Av+v+SSOPdhUHrWa9eSRUGqzeo2JvyTbgCx/p78QTjr2T&#10;jptqdDsfTpAvwOLE3BJ+p5vx79TPHr3E9MkgH1ItYki34INuP9b251vrgblR6dX0+jAC5Fvz/vP9&#10;Pfvt691gkX62Jso/P1JP+p5NwPejXh59e66B0kA/pNgCSQLWF/ob82/2HvYPXh6dOsLgrZWH6fTa&#10;wv8A0AB/IPup9evVGK9ZgbqPqePqePrxcgf4+9de65XBHP1DAjniwH4H4uffjTy68euDN/hb8mw/&#10;r/X/AFm9+49e/LroEGx+oNr6fxqsLG/4B9+/w9ePA+nXlYi5Gk3X+3cHjjgf1A/PvRH7eq0+fXJZ&#10;LEXIGoEjm/0/H9B79SnXvy68xLDT6f6oPr/U34/DD3uvW+HWIuCPyQbo1hbT9OD/AIm/veet44dZ&#10;kkC2ABIBuXHqHH6QQb3596+fXvPHSw2nUMsG5GJN46SmkFhYhVnQkAgXubf7z7pJU6KcevHhx6FK&#10;edTFEQSf20YAW9KFFuGP9pi359tDzNOPWuHn1B1qwYXvz9bc3P8AX348c9eoeu4ra1A+hPFze1h/&#10;X+gPvZ88deHp0o6GF4yWa7KUYxtbjyj6L/sbn3U0NPXrflw6c6OojnWym7XZiORb1WKgH+hA/wBc&#10;e9MOtdOEYV5kiYH95ZYRY8fuxOhDA/Uc+9DzPp17qqzPCSj3JuGhKaBBlq5FS1gAJ5Dc/gm49mJW&#10;oQn069QECjdTdvAy1cBZ/U0trfgeoWA/LE29sMKMTTr2aE0FOllioDJundjkp+zU46BQDYKiwMxR&#10;x/Zbm/vwzQdb8sjoSqGnuSCt2Uer+zcEWFv9b6D/AF/fjU1HVT0o4IQPooT8G3q+guWuedJH9Pr7&#10;0fIde6cUiIDEEW/Ub/Wx4AH+Jb3XUDQHrYrSvl1NDBFVkJdQdLo39P0iwP4H+H9fdCPX8uvZGesb&#10;KzNwOLfg3AI5FrnhD+P8P9t71wFfPrXUYlg4FifUNRWwU/4X/tf6/wDT3cUpXrYxnrJyeeOSD/hb&#10;+lvxx71/h611yAuQB9TwPeuHXuuj9Sf6m9vwP9b/AA96691y0MwuoBOqwB/ra/8ArfT3uorTr3WP&#10;gn83tf6/S3BA92+zr3XZAUaiPqSOLn6AEi3+JPuuTjr3XE6r2AA4uW/J/Fv9h738+vdYSV1WH1/1&#10;PHpCmxJ/pz7t5fLr3+HrDK12LBm4UXBF/Tf8fm9/p79THXuoL8l+P8bH6iwNrf4i3097oRx691HZ&#10;bi/Ab66vxb8/7378eOOvevUWTm2lm0htP/BifrYnmwHvXWusJtdQfrqPH4PPJtb8W/Pv3W+vEhTY&#10;WP19VrWP0tz/AF9+6906UJu6rY/S5sCf8DY/k39749e/PpZOfHS6bGwj088EagBc/wBLX9s8TWua&#10;9b6D/LynWSpHN15+ota5/wBquAfagCtB5DrXnw6TrH/E/UX4+gPPH+Hu/wAh1utcddG1uSbH8f8A&#10;FT/W3vVQfPHWj13ELMSCP9YgWP8AX6j6296pQ1698+nqnUi2m/pC/n+tuOT9Pe6463XAzx6XeJYS&#10;oGUaHU2f6nXx9APrzb6+2345OOt4NOlHGQvBHrPq4FuOOAR7bPkR14jh6dSC/wDiQDyP6k/Qqffi&#10;TWvWqjPp005GZdLjUwBB+l7auOAw5AJt72oNMDrRIPHoOcnVFQVB5s1gfo1uGUn/AFXt00GPTr3D&#10;oMc3WIA1ibadTAW/TxwPyLH3XOa8etDA6DGrnLEsVXlvJxfUVB4Cfgj+vu6g6T6+XWmPy6SlRGsq&#10;5ItIzB6WpWV7XcExE6LW06B9PdSRjV8PW1GS3p0UHGUxFRIgVY2WsqDJ4wHTSJW4UW5kVR9Pp7qt&#10;SCzGoJx8h5dKUKpWpz0Nu2qe3jYrYAXQAAG1yVUr9Awvc/4+3g1CeBjr0yf4R8fE/wCToa8DAwVX&#10;e6ogEiKSCxN7BiRxe/8AvHtwEHiOmyWUntHS4jA0g3YW5BJOn+tyPoQCfdPPj1TiOu3LHkE/puCQ&#10;AAPwT/iP9691PnnrZz206gyFSwLXUgA6r8rzwOL3DH3YCgp5deAIbGesoWwY2HJBKngkf0uODz7q&#10;SOAyOtacGvXDV/sLG1r3PpP0P+w92ANK9e88dSIxdmPAJH5J/wBc/wDBQB799nDqxrjV1J0n/afp&#10;b6/i/wBfp9Pdfz61+z/Y6//S3Hlk5sWsv1A/FwP9sT/re1HWxQeeenekqTe54Atzzx+lSG/HqJ91&#10;Ir1ulanpQRPdQRxq/wAf6gFQefz7bPWv8PSnxcxnhkx76SV/epmP0b6+RP8ADgce/EUz149M9ZCQ&#10;fpYK7cAfX/W/1/fgKHHWvn0xVEKuOSVFzcfX6/1H5A97zjrw6Z5qUEshXSDfVpW+nhtLgjgAE/7x&#10;7tXz8+vfPptahtdmUfXnm+ov9OP8SePbgeuK9br0yZfIUtANBVVNtLLa5fgBrJckgH8+7r1ofFg9&#10;BRubC4rcEE89NHHR5CxYaf8AN1F+BG4X0hm/H549uRsUIPl1dSVcE9RPjBgazH987tnlVlhg6nek&#10;jU/iSpzcbtcjgEW/17e93DA2qgfx16ckYGMUpUno+f1Y2s3Frm/44vf68ey8mvTHWdLKT+LD1X4A&#10;P+3IF/x/h7117ruQExFmGoBfqDZhdjpDJ+LAcH370691BHNrk82tf6mw/r/jf3Y9e64N9eBf+g+h&#10;t/rc+9+XXuo049PFiQfx9bfkXFrW91AJNevdQHB1HgqP6f4W459+/Pr3UZhqDJ+CP8eeQfz736Hr&#10;3TBWR2JW40/T6fj+oP8Asfr7v9nW6/LpN1UYT0oOfob3AH1vx/iDwfdh5V61SuT0xzxerSAOAWH1&#10;v/sf6/6/t0Hz69njTHTVJGTYG/6rg8gqT9Rb8g+/Vpx69U9Y7WJsvNrfW3P1Ate3v3Hz63X9nWaA&#10;2/pdgDcizXH+sPx9D78ePXj5dO1Ow0re/wBNPNtN/wCtz+B/T3omuOtV6k/j68A/QHjV/X/Ef4e9&#10;dep1HZm1FSAR9W5H5PA/1uPd8U4deJ6xSOw+nqtbVYelf8FI+vv3AYPXjjqIxJDMbA2v/gb/AJ/r&#10;b+vvS+ZPn17y45PTTMv10k3I1SMByQPoFH9P9792HW+oAYs3PBPq+tri3JIPH0Hv35de6kXuCVHB&#10;AN/ooJ/HIBJ4/HvfXuo4VQBfkgn6/QcA/S1wL/737116g6nUvqPBGoHUD+Av0P8Aibn348OvE9Sr&#10;gggszaieFH9k/T6/Qce6+fDr3XHycmwsCLBiDyy/UW/31z73Tr3XHyCyi+nU3qBH+67em39CWv8A&#10;X37z69+XXZkW91AAsBa3Btb6D+oJ9+p69e65sVsCwBb9Q/oDb888e/AGvy696dRDKVtcN/in0Fr8&#10;sB/X/D37/D17SOuTy2A0liG4uBbhRcj/AF7n36meHXqeo6xmZld/9Swurcek/Tkf64497oCM9epw&#10;65rOwUn8BdI/ABJHOn8fT36nXqenSz2m+qg3MyXJbHINJHqZhIum7f2efbcnFK8K/wCbreOHQiST&#10;kR0qA6W8MDG/1C6ACD/U39tDJ48etU6yQ+okhbC/0+l+f+K+/GnWzTp9xtMaiUAqNKg+oiyr/hYc&#10;391JoM8etDFc9KnVDTRoGZIUuq+sgC5IH1P05Hunr1rqJkKL7iEmlcwViBnhkQ6B5dPp1jgEH3sE&#10;jr3Dy6a9vZtspRQTyKEyGPrPscnY8GaB7eRF4ss6MH/wv7sy6T8iMde6r97dpBQdpbwowQoNaKiE&#10;abBvuF1hR+Ctj9f6+1qCsMRDZ69ggjzp1A2RAZspAJI7pHLHZdQbW973uPypHH+t7azqHXjwFOlX&#10;tmVZ8xvCpQD9/OvE5v6r0sQS7g30j/iB72MADrdTSh6FKhUkAvdg+kfS2m/BN/xYD3o049aP8+lB&#10;CnNkFwSEQn6aT+AfdCRTPWupygArqIAHqYfqDMtwBx9Afp7oflx63w6yKx0k3s/LaQLKoNvoSP8A&#10;U/7D3o5Py69XrkbCO55U3VQp4VrXuebkH68/T34cTjrX+HqM4LFT+QRyLC1uOBYC1vdqUHy69139&#10;Px/vv9b/AA966912L345A5CkXAIA1f4kHTf36nXuuypJFgQDZV/2IGkm/wBbj8/n3vA8+vfn1x/N&#10;v95/Hv1P29e67I9JYAkAgH6fqPNrf63v3n1v7OuJuL/6w/p/r/1/p70Kda643I/PP+8H+oF/pa3u&#10;3XusUlvSQLG49XF1H4H+IP8Aj7sPP06369YXIFrEjk6v6fgBb824Hv3HrXUByxtqXSFudRvc8Xvb&#10;/ar+/V+fXusJU2/NmF+Pzfm9vfia8B17qLIfT+kkf2eBzzpIA/AH+PvQ691HsNQ4Fhfk/S1j9P8A&#10;E8e/V8uvdec3ueCRa/5uPxb/AFvp/r+/de6c8ddnVR+edX9B/T/jXuwxWpx170PSsqZR9uLObBbj&#10;/agvHJ+lwfbCqa8Ot1qT0GuSe8hF7kksL/2V/wCIJ9qAePD061XptJ9PP15JN/x/xv8A4j3bPW+u&#10;rLb62tYkEc/7Dnn3o+dOtYr1ljBJX+n1vb6H8r/if+I97B9Ot16fKRgf1C1uCeADfkW/rf8AHvw4&#10;9eAB6VdDeKRGDf2VJGvSNXJtc/Ue6Oa4p1Yio49K6Bg4BAFtRKt+Bf68/i/to/b14/PrHUyhFOo2&#10;sbkD/U/SxP597UeXVc5xjpL11QSri9hYWYXsVvwLf6r8e7rnuI4de+3j0GuXqr+T6kKODe1hc/T+&#10;t/6+7EmoznrXGnQUZiqjlldGuxksBo4QAHguR+PdCSSD+H/V/l69gHpJTS8NIoPoLRgOPqB9T/rE&#10;H6/n3tWwc46aIJOeOOmGUmGOqkYkoaSpGgDi5jb9QPJYf7172amlOnQwAYnDdFQxlPJ9/MyyBpHr&#10;Z3aBRaNLykGVG/BINv8Aeffo1ox9Pn1YyBiB8sHod8BAvpCvpZUEfrAutxyX/q3+Pu5YElKdVYAE&#10;MHIPQxYeHRCgUEooABPF3tcsQfqPfuDCmD02up6ktnpSq4RFuNXBstuLXt/j9D9Pe/5daFaVA6wu&#10;5KXJNrFePqTc+nn62/3r37gRQV62CrVqcdYv6EgXPBA+n+297Azjh1oeXHrm/wBbAkKOT+T/AFvb&#10;8C/vf2jr1cY6watTXb8HgAW/w1E/Tj3rJOOHXh/PrPGSCAwsD+ofix4BBH+PvWOC1r1Yn9vUvyx2&#10;vcfot+ofS9v6fX37Setah1//09xBpNLfW4HHjX9LfkuWPIK/09qvnXrflTqZDNyp5UtYgCxuLgmw&#10;5BYW/wBgfdSOPWxwA8+lNR1OpTqsQOLkjUSOTcflmt/re6UrSnXiP29PFPVPBJHMt9UbCQLb1MBb&#10;UtxwAy+648+HWulFkIo51iqYrCKeMSJz+ljy6ahbkH3qpGOtdJiVApIU2NyPV9b/AIJAA497PXum&#10;uUrpIvyVs3JKlWNmH+txb37Pnw698umatm0xzKLEhbgj6AgkqP8AW93AyCOvVGadFp7Mg3BFUU+a&#10;xk8oWnQo9OAZYyU9TiWMfUSfke1K8K+XTi6BRT59B5t7tLD11VHiMuRt3LSsFiNXKI8fWyqbLDBN&#10;KR4pWP0vYG9ve2VgRjHV3hZcplP9XHo0vQKRz7/35Wr6amj2jhqOpF/VernadSwtckqnB/I9tTn9&#10;NB8+ma9vDoz5Uqx4/N7KOLfm355PtJ1rqWCCgZlsBq0gA3PBHI+hsP68e/de6jvYo341XDAE3PPA&#10;a/vfXuoUYJXSb8MQLW/SQfqf9Yj6e/eh691kYWF73UcAKRf/AFxf6i3vwOevdRZF5sTzaw0j0D8/&#10;4er3ulcde8+oUikX/Nvpb+p/r/ifez/Lr3UM/qP+0/Tj6AcDn83P+9e/Hr3UWpjWZGsAbC5Itq/5&#10;CueP9h78KcPPrw6SlZCwa1h6RcOTwP8AeiB/vB93BHVu3j0wzKF1XAvexK86gD9f8FHu6k9azgjp&#10;pdA1xxYEcA8f4c/193A4U61T59YGjCsWB/HH0/4p73T59ep88dYwukkji4/17H/H/X969K8Ot+VP&#10;LqfASBYkEWH0uRf8gD+1z731odODfpuCLW9R/H1uRb8n/evdBx4db8j1GkIBJN1F73uGBFrfi9r+&#10;7j7evefUaR1IsAAbW/JGn6ggn6E+6mmR59aPy6hObgWBZT+oAjkH8D8k3/Huw631FnUE8mxK6gAQ&#10;PT9ACOblf6D3senXvs6a9JvcW4BJ/N0/J+tr+/efXusgfyBeHUBdIX62YX5t9NI/p9fe+vdcHYKr&#10;BmH+JFwTqP8AaP5969evevr1yp2Cm99Woi1ifoP9V+b/AJ9+H8+vD16cb6QVJJa68Lcfi4tflTb+&#10;vvXnUcOvdYmJPOoXB+jcsLD+0B9VB/p73jr3WMM17W1XAuQeb8kah/j9f8Pe+vddFwCCW0jjnksf&#10;6EfgL/T37r3WTWLBLt6jxySSB/tvz718+vdYJWs2lSSV5sAQQfrbUeGP+8e/efW+HWHy25NxcG/P&#10;1PIuo/Kj8+9dV661Lp/ULLZvyQ34/wCRf4e9jrePy65XJGsm34KqSWNhyR/RffuOevdLvaR8eI3D&#10;M+tQ60cGteRaWdQygf6ofn+nttwCyCvXjXh0vZAWcWBC6UBuebgAW/wUe2SCT6Dr2SaEdOIKQRqS&#10;QF9Ib83Zvqw/NvfifXrXSo265ljqJtNgSFBvxYHi9xwT7qwwD69e6kZuFXp/IxDaHDqnPICnhfwW&#10;JPuvXup9HM0sMEklgziMtcBiQwv6hweNVj7917pF4ICDcO7YUW9M9fRvDptpSWy67WsCxAB/1vdy&#10;O1D5563kjomnfVPp7cztk9MsVJKCOXb9pdS/0W3tXEQLdfWvHr2AAemfYsOjKUxAKp9xHpYAixJ/&#10;IP1sfdPPAx1XABz074CLwbu33S2W652OYr9BaeABWv8AQhrX4+v097BwAOHXicLToVqMEqADa3Gr&#10;+pH11Dj+n0/p70fn17p+iJCrZfoLgLzpYfkfT6j/AHn3Q04eXXupf0t9VbQWFrHUD6dJFxa3P+PP&#10;un+Dr3WZWBjuFBsLtf06QQLA/wBS4X/b+6kZz1vqPe/Km1+Rze4/1vwPd+FOtdZCNJ0m1wBcD8E8&#10;i/8Aj78Ps63X5de03B5K6gV1EfpJ+jC/Fiyn/YD3omh4de64/gm9jcDn/G9jb+lx736da6z3Elr2&#10;XSSoA+oDE6B9BfTf/YAf4+9fCOHW/n1xKkAuBYG4IJJK8WN7ji9/e+NBXPXs+nWMkEkgWH9L3tb/&#10;AB9++09a66YliSebj6/4/S1h79QDgMde64m/0K8/WxuLDi4t/Un34U635cOsbj6aiDzcA3uP6D8f&#10;Q/1924+XXh59YpCFB/tXv+LAcsDb8fXj34Z611CcBj6bkfTVz9QOSR/Sw497PAde6wMP8CbLckf2&#10;QPrb/H/evexSny611FlBPptYAfUH6m97Af7yf6+6162MeXUVuGsL240/0AIvc/7Hn37r3WGQkcj8&#10;3tbjgA3b/Y29+69084w3kUkAgi9yf7Vx6eOef9696PDr3T7Wz/taf1KONJsrX+oNxwQPelXJNfL8&#10;uvZp0G1a95muotqYD/VfXn/A29vD4QKdeFMV49R+LD/fW/1v639+8uvddXFub/Ucn6XP9f8AY+9D&#10;08+vdZ47h/pzwAQb8ngfX83Pu3W/l09UYbWPRyLA/gA8AWv+Pfq+nXh0sII10Kx5uLrc8mxtdTbn&#10;T+f8PbZJ1EU6tXy6d6Wd4w76iIfodQuQ5/1IHNgPdSBQYz1oV4cR16olE2sCzDSbMCPxyVYi/qty&#10;PehjrVRgFvPpI5OpWMaVDFV55/NybM3+AHtwAU8q9aPlXoKc9WhFcA21H02/P1JGn6i3vxwc8Otc&#10;fs6CyrqzI+stpVgVsU/SykgBif0gj35Rxq1Otk9vDz6bHbXdgGCKCrWKkO/5DkggKQfx78VUYOR0&#10;3XVTjUcOk3mpnpsVmZFF2jxs7R2NlZitvQTyxC/n3uun7OtkEgDzPRccFRrPVRvY6gNevlFmLtqD&#10;/wBdQPBv78QRpIOT0pVQ2CO4CnQ/YKnAeJtJ/sghl4aT+g/1RH5/oPexQambFemHLaSFyvA/LoVa&#10;SMqsYIINtTFTZdP5b/CP8W93AwSfPqgNCKDHTgWJ9VrgWJK2Fhf0AX5ufqfeioAr17jQefy6xSOG&#10;NiAPoNf0DH/AEc/Xn3qnr1XNSQc9cACGBBDtpPpva1vobW+v9Pe6DyPWzgVPHrgxK2H+qvf6g3PP&#10;qPPPvx4Z63mtOuWj6WHAP5a4+nHPP1J924cOt1z5dOEK2A+ptYXsLg/4C39fdTUnrwA49S/En+pX&#10;/bL+u/6/p+r/AHj36h/l16o+fX//1NwqqUg/0AJK8+m5PqPPPP49qxTGetn+XUaKcofSSOSfVweP&#10;yB/wYD3v5da/PpRUVSpUX/SBcm39bNYkC5JPH/IvbZAqer1welFDU3VAxJLXA/xsPoALk39tcRw6&#10;0R59KvDziWGbHuy3GqalDmwJAGuNf8SOR70a+XVSKU6bq2Mo/wDQf7Ubtq/3u1/exw49e6SlZNpD&#10;uTZbABRwSb21ADm9m/3i/vYHkePXjjHn0nKipWTUC5sbi5t+ANN/pckD/ifz7cHWia9JeuRJFZXX&#10;UhWxU8hmY8+n83H193UefVl9Cei39pdPbb3fQzxVMH2lUwJjnprrIrq2tdDIVKtf+0DcEAj2/HKV&#10;qTlfTp5JGQ1r0rfgHg+3duZ75F4PsXOUe6dr4OXr6g6z3AIVTNHEzYqebJ4fM1FzLWTYuoARJHGo&#10;r7auhFohaM9xrUdbmMTCNo1oSMj59WH2sb8m9iDewKj63/Iv7RdJ+pHDWU2CgXAF7j82JuRd/wDe&#10;ve/KvXuuDrdWPF7D0/nkcIoH1cf7YD34de6b0Bu4BAtxa36T+QL/AFH+Pv2OvdZQxtyAPx/rrxb/&#10;AHge9de6wuotYi7X4BvwT9AL20gj3seh4de4dQXT62WxvY82tza4v/Tn3byNB17ptfi/Nzc/7c3P&#10;1+lz9ffscPLr3WEOLn62tb/g1x9P9gPe+HDh17Hp001kC3a6g8C1x9VP4t9L+/Co+w9bGOPDpL1U&#10;Nr2v+fp6f+QLfTj/AA93U5z1sk4P5dMsiAXv9FPIsPp/h+fz7eB4dV6itZiSQwF7C31/Fh/S49+9&#10;evfn1hI+oB/17ixv/Ug8e9de9Os6AqFNyAPwvB4PI/Fufz73Tr3U0OGAGm97H+tvr/j9P8PevPj1&#10;7PWCTgXsUUA3BFyT/W349+rnhjr1fljpvZjYkkgkG9vrccjn+vv3D7eveY6jkk6CBYtcEk+rnnhv&#10;oL25978s9b6wSAkgAA3HIHAC3+gb6i4+v9Pex1vqG6E8KAoB4A/r/T6gnj6X59++3rX59cVFvoSp&#10;H15554IUf1uPex17ri5LLe92sQRa/wCfTzyOffutdcY+WZW/VcEFQALj9Q5sePeh9vW+pmokBQWN&#10;tS/UksSfpfi497691hkJIAvcj6W4At+B9fp/vPvXXj1jBbSfVpFiR/sLccf1v7917rzFSdViLBQB&#10;c21WFxf8Dj34fPj177esgc/22JvbVbk3+gH0978q9e+3rg7Ejkm6my3H0/w/P491OeHHrw9Qc9YQ&#10;NIuT9P8AC/JPP+Nv+K+/UoBX7OvdZYku2iw5ayqDcEnkfm/APv1MfLrVPXrJoVX0LqvqsSL+rTxo&#10;a59IH9fdureXDoRNsQL/AAbKRIvqlrceCmr0hfKLlT+SBf8A1/bL01LU+vWjXA6XlTEUOoKygDSQ&#10;314Fh+BYkD6e2xkDrwr59MU1SzHSlyo+pJOorxdRewX6W97AxnrwwelztyrRFEJJCyKOC55b8Kfx&#10;9Pz9fdGXgetfPpV1lMlTC9OWIEhBBT9SgW5UnkDj3Tr3UGqnTG0hc6l0IVRfrI2kft8flvz/AI+9&#10;gVNOvdMuOp5qSmE0wIqsjUiplHCsnkcCKJrcgxKOCfqfe28wPTr3RNO8HFT2llbmzpHTRFrWF1iU&#10;A3H1J/I9qY9QiX060CaEdSNn41mqaV7fpmjOvj6hlJtf6qf949+rQGvw9eqK0Pw9OAxopuzN8U7I&#10;VWWlxFYEC2MbOhVX/wAQ34/HuoPYoHn1vy6XMELAfXhPSxtzYH6m3+I9+8utdOaLp4Xi3F72BFrg&#10;/wCsx96x6de6lAggksF0j6H6ufyqjknge6nj8+vdcdd7KD6fUdJP04I/H1IHB/1ve6ft6912CCAR&#10;9FPN+CP6W9+4Hr3XNuPxf6Gw/wAf+R+9Y69+fXZP05NrAc/63P8AsL39+qfy691xIv8AX6f8buP9&#10;t70D17rsHUF5AJ/1RAH9dN/wb/7f3v1z17rIrNZuQdfpOux5+gJ5BAUfnn3ogVHy639nHrkUhIAU&#10;lW+lr3W4v6ixFrH36pFSRjr3HgM9YiCCQRYjgj3vy6110bn8/k2uP9YX/wAfe+t166ZSCCwPI+nH&#10;5/tcH8296HEjr3y6xOh/pxwR+CP0n6fSwP097611BlYnk/Q/QC97c3vYfke7H7M9e6iMQSDaxsNN&#10;jckn8n8A2/rz79nr3UaQXJ5PPDaQb8Hix/H+Pv3Dr3UJiAVt+dVr3FtN/Sfzbj/efeuvdR2N+Lfm&#10;zXPBIvcD+l/969+69074wnXYDTz/AF5/x/P5/Hv3XunatH7JFvT+B9PUB9L/AFuLe/A8fXr3QeVT&#10;gzMbcs1iLn8nkn+gPtw0xThTr1aUHXEfQmxH++I/21/fsAGnW/s67QE8fU3JJ+l1/I5/3v37z616&#10;16zQaTICASNX0B/oPrc/1t7360630oqQAsp0k+r0gE/m3HPDG49+JoevVHSugS6j0ksACeRYarA/&#10;XjX/ALx7aPEny62cUPXGao0kxXKAAklgv1BFyTyCT72ATny6rUcB/qPUZ6ogOVI9IsBbSGS3Ibj9&#10;Rv78VoBXh1YngAOkdl6z9txq02FlsebW+n+sD+fdwQeHDqhOD0D2drfKzsbhUAQj6MbA2CX/ACzc&#10;n/D3QladboTwHSCqXaWVWL3VV16VNwWP0Nvyqn6j35WB8uqSE6ihHXIIHAVCFIGlgRZXYgsxH4+g&#10;97IFSWHVBXPoOkNvqdqbbVdcMkk6fbQMCA6o/rK88i7Dg/090DEkqPL16fiHdUZ8q9BLtSG930sf&#10;OIzrP1dl1BlH+pVD9fbzZNSa1/l1YFVBUHtHHofMBSuI4rltKawi2ufJbmxNyV/x91rQ1pU9awQK&#10;+mel7EpSNSSwYLp0KPpq/wBV+CD+L+7fYcDpoigOk/7PWfSQOP7RAu5PBAB+v0/4r71Uk8et6VAq&#10;OPWGxYsObhmCqSNNgfqpP0HPu4Az6dVBOa9SFSwB49Jve2qwP+Nwb+/GgNAKdVoTwP8Aq9esbq17&#10;t/aJItzpH+P+L+/DJ+XV6gEhuHXcSFTYjm9xY/S4uL3tc+9+vXjTpxhuByACTew+g+htf3UChzw6&#10;8c0HUzQv+qP6P6f2r/o/33Pu+etVP86f7PX/1dxPJJYauCQQPR+n/C4+lm/3v2pX0HVm6TsrFXBA&#10;vbk8iw4tcfkkE+7D59eAp1Po6ox2IZ2BX1Djnm54PA4+nvxFetHFQT0q6SoJXgEkAEXIBufoOf8A&#10;A/7b20RmvW1yOnylqnhmjmVmLwkMhNtJPF7W/NuPdTw4Y68RXpV14Srp4q2AhoahCxsLaJU/XH/X&#10;UGN/9b3X1zkdVJyeg1zH7YewJIJ4PAYkGxP9ASOPbiZ8+vHh0g5a0q7fTQCoBtbluT6TyNI/H+Ht&#10;ymK9ep+3qPLMGLWK3b9PP+2AB/JHvfoD14fZ8ukrmNJhKnhg9wPqQfyVI/r/ALz72BQmnW6igA8u&#10;hJ+NgVD24oALtuTBX/C2agb6H/Afn3Sb/Qx5dWappjHRlUsbszWBuR6dR9INz9LDk+03VOsiG2o6&#10;vxqsedQLfUW4vf8AHveOvdcT6Qw5HpH15fSxJ1fS3p/w/HvXn17qFouLg3HIv9WuQR/sR7917r2n&#10;0gMALAj68XFv9bjj3uuajr3XZGpST+P9T+oi/wBeLErf3ode6iTL+bEn82+vI/3r+vu4zTr3TVMn&#10;1tx+b2twLcW/1QI49786eXW/PptI55/ra/0Fx9L3559+6169cZUVwRdlB/J/Fhz/ALG49+P8+t5/&#10;LpOVUBcsx4cEn/C1/qx/qfe68OvY4HpPzwE3IB+trn6WH1H0sH9uqRXj14DpukW7EEfW5+tr8fg/&#10;6r25jj17qM34vz+OOTY/6o/4fn3qmajr3+DrNGbFF/tfkt9ObEaf9h9P8T738q569TrOP6k2INiv&#10;5N/pyfr/ALD3rgeq8D1zYnQ4FywsxP8AqR/QqfqbfW3vRp69bPCnTTITe9tSn8j8H8sQfoP8PeiM&#10;j161g+eeojkAuOAw/F7gg+rULfpbj/WHu48urdYdTAfn1KTa19IP44+pb/ePe/l17qOz3N+VOm/4&#10;AFgeP8P9f37r3UQyNYW5JbVcG3p/JA/tMP8Abe9de/PrIXuvC2sbX5N1IuAR/r+/Y49e64q1z+kg&#10;Ec8ANZfwf6j37r3WZJNNiSB9ebH02/T/AI/T3vr3XUjFmUi5I5HIs39OB9Pz/h7117rib2DcFl5+&#10;psVa/pPHDce99e64i+oEfpIIK/2uPqR+P9b3r7OtcfLrIBcXJK2JAuLi5/rx+f6+/cePWx/PrIQd&#10;IvwdFxci9r2LarfQe99e/PrGEa49PNwQD+QCQQV5Jv711bHr1LiT1B2/J9J+hFrf0/At791X16ze&#10;t5bcMSQT+Cw+lvwv+v715U68PPoRtr06/wAOqbkeWTIUzLyQCkR1EcfVgfbUhoyjFadePkeltUMk&#10;ysCfpySW5F+NVvr+fdfM9ez0n5qJbKgJsPz+W51cn8An36oBx14EA165RTT0wkZiCfrpHAH4Fj+O&#10;Bz7qSCa168aHpR1+UzEc1FT42QKpShknkddSCnkN50VrkrKUvY/191Cg1JNB/l68Mk9P8cCyu1VU&#10;SPPyDDG1tI086yLf1FvesenWuskmqaeLUSwMsVxYDUodSF/1+Db3unE9e6I924wm7U3BHZFVZ4LX&#10;5cWjW4H9LfT2pQfpJXr1K8D0IWyqVfBTyW8jeSMxgCw06rkEf4Dn3p60p69aAz8+nbM4/T3Jkebf&#10;e7OoJwAL6jTuFNwf1AA/6/ug/siAe4HrdKjh59PTUioSI7hwLOCRa9hzf8qLfn3oMaVIx17y6942&#10;TXcfpC6ibm4Y39PH1B/p/T36tada6wN6ubWuLKR/ZHH1/oSR/tvdvQde67v+TYEf0/2xt/r29+69&#10;1zU6uR9Lgf43HJNzza3vRHXusisGVgNHpIJH9q54sD9CB7qfz6910P8AbjnkHj/fXv739vXuuRAJ&#10;H1A1cfmw5+v9bX/2/vZ4Y691jtY6/wAgXA+tiDweb/T3r5de65agFtbm/wBbergfT62tz79+fXuu&#10;bX45v6V+hP0BuFP9Le/A8fTr3XJCpLFwbsDYi5AB/tEfU6Rc+9Zx6f6sdb680bpwVY/WxAvq/wBa&#10;1+bfj3uo/Pr3XQUlTpPDBf8AD13/AEEHmwvyfeqjNePXh1jeR3sWN7A2A4Fv8D/UH3vSBw6101yl&#10;7WYfUWvb6sD/AGf8APz7uadbPUN2/H9CCObhh/xv3vyNOtdRpGufwOOObXt+Cf6c2t70OB9OvdRn&#10;IC3+hA+tr3BC3+v4N/8AXsPeuvdQXDW5+t+TY88X/wAfpp4/1vfuvdPWKtrt9PUfqb/T6gX+mq3H&#10;+Hv3z6907V7BYmH0Ygtb+lvyD9D78v8ALr3QbynVLIX4JPFyOQSeOPxcj24aChHDr3p6dc1vwBfk&#10;f76/vQJNc9e67J03/J/TY/4/2v8AWHu3Diet+YPWanPrJuPra340mwNv8APfq8et1869KqjF2Qre&#10;y2+v1tewA/1h71TjjrWelAJNKWuAoFgT+lvqQb/1F/dD9nXq0rio6anqNTFfqguRf6m3Fx/xHtwU&#10;H29ewOHUOqmGiS9yNI5HJ+luRxx/re9NmgHWv8HQeZusbRpWwDWXSf12VlN/6m9vdWIxTh17zyeg&#10;qzFUGkKajoGokH9ZIU3Yn8WawHvVM062p7h5D1/ydMEAIIkcKT5A/wBQNQvpDA/7SLFh72vw1Hp1&#10;WQAMaD/ZPXKZwim0hmVncE2sqH+0lx+GP0PvWqmk0x/g68FxxpivQHdoZYT1dLhKabWadI66dS92&#10;kGoBIpLfRLmw/PvwUka1Ax04ulQKVAp+XUra9GkiQOFZFaNjZRbRINAYAH6Qlz9frYe74NOvM4II&#10;JH+r16HLEwspFvSoQKSvJIX+0v8AtJvyfr7saIy0GeqkVQEPU14dKlEBWzHUWsWA/Fri1v6EfQ/1&#10;97qMkDqhJOGHDqQ0V1A/s8Kb8nTxYD/En3qma161nFOHXBYiSCV55VgRyoH9Lflgf9t79TqpyaHr&#10;IyhQPTcKPoOb3HAY/gj3v5Dj1tfOtR1FcBbhQfx9T/X6i35C297HpXr3mcU65xIdRvyLWFr3NuDY&#10;25APvVTw62D6DpxjAUk6gOP9YXubkf48H/W96HrTHVaU6k61/wBSn6f9V/je3tzUvr/q9et0Hr/q&#10;9ev/1tyzLUukzW9Ib9JAJ45vpH0uDz/re3l8s9WJxw6D6t9AEYsupSSfoTp+pBPNxb/b+3h59bGe&#10;J6b4asxOytq0ryq/Ui44Bvb6j377evevSsx9aCoJkb9IkUX5P+0/7A/096K14daFa9KKCqDNc82G&#10;j62BP1Fj+P6e2ytPt62CDinSzwFZHKs2KlICzKZqc3GnzA6Si3P6mH+3Pts4Feqtx+fSc3JRMokB&#10;U3QOoNzbg/ngE3Un/Y+9px60eHz6CaridJWDAk6uObf4gkW4Nj/tvb+KdXXIxx6gyE25Fze9/wAs&#10;f9b8W/3r3vj1s/Z0wZRm8TgX/Gr+hAItY/Tm/wBffh5+vVeP29Cd8bjap7aiI/cfLbclsTxoOOkC&#10;nV/aItz7al+GPrbcFrx6MrH/AFsCLG7H8D/ADng+2fs6p1JUAEMpC8WPAIt9eBa/I9+J691xAsSR&#10;calNtR4X6cWP0tf/AA96691DFhq/r/Zta36vr/vHv3XuuNvwR+LfXm/0t/j/AL372KefXuuBIDKD&#10;xp/P04t9Bc3I/wBb37yr17rC4LMfp9BzewXj6kX/AAR78PLrfTfIBYgg3t+o/j62BHFxb3atOI61&#10;1AliseQOCeCeASALc/19+FOt9QpD9Vvcjjj/AG1jxzb3v5da6b5Y7k2b63+n/Ff6Ej36tOPWxX16&#10;ZqmDhmH1+oH+qJ4vp/Avxf6n3YZ62anplqIuCRp4BBBANh/tP+PtxT5HrVMkHppkU3J8bKL/AE5v&#10;/rA83Pu4p14CvXdgOWJuBcX5tf8ATxfk+9/4evdcmXSLg31D1WOoAX4sOQGA96p1rP59ZAVsWNiA&#10;LKzN/a/FwvJH+J96ND59exk16hSKurnlhqLW4FyOdP4PvWevfn01SMQ+nhQv+Fvrz+ebe3B1unmO&#10;uBIbX+oC3BDccC4twLC5/rf/AGHv2fLr3Hj1Elf6qFJuhF7fkjkH6Anj6D8e9H5de6b/ACFSn6SA&#10;Qt72N/7Q5/HHAHPvXWqcMdZw2rTpItIbf7SWW50i9vpb37HWz10XOq4KluOPoAL24F73I9+8+vDr&#10;Ovq9V2JDG9rt+OBYD+z/AI+99e+fWRTqYBVJa2k2H0JH9bcH/ePfq9er5efXZjL+ssQRb0rwDzYh&#10;jyb2PvfXusnisVIUlb2JBsdNvxz9Ft+L+9de6zeNSBdjb6gHkH/Yc/7f3vr3XPRcABfzwGva35N7&#10;cW96r17ryQMVXSD6iSxN7i1rWb8/T36vXj556ziEi9r86eQQQLfRWP8Aj70D+zr2KCnUtUGoEAj+&#10;oYAf64sTY+9da+XQk4GPx0VGgCgySSVIA5ewuuoC5JVR+fx7af4ify6tThjpylkPke9r6vVbhdJ5&#10;BDfQm/491+zh1rz66B4P+P1/3v8A3j3vj59e49cGCA2JLBmUfT8m3Fj+B7rQefWj05vJJLJO9KYp&#10;BFFFDJoJZb6eFY2sjr78a+fn17Pl0qoZC8EVyL+NQyj6A8XAvza490Iz8uvddF1WopnLAWmia1zz&#10;ZwCRzbg+7A1rQde416JD3Kv23ama9IBkmhnuLatLovJU+o39qEH6Kn5nr3QjbAqhLHAAQbG7Em1r&#10;Di/Nri/091bC1PXuFOl5uemkXsXaGSVdUWTwVfjZWAAs8SeSMhrfQ2tz7bWvhuPOoPW85HTvNSfq&#10;up4PP4IPAF7fU296FDxHXhTpsqKYX1KzL/Z0EEkgG4v9Pof9h78CQMio68em14mFrggX4+mlv6Xt&#10;fn/WPuwNcgdV6wFD/SwBB/x45/w/PvfXqdd/UG5JFz/T+lv9j795/Pr3XYNrW/P54+v/ABA/2Hvx&#10;4de65Bh9OPx/xsDn8396z17rv/kf5/3jj34fb17rjz/rcm9v8bn/AGzfn37r3XrkD6/7x+f+It/j&#10;73g9e65j34Zx17rkPqRcDg8/W9h9AR/W3uucY691nhl0DS/MYvbn6N9eCPqP6+9Mtcjj1vrhMgRx&#10;p+hXUT9dTE3JJ+gNvx7spBHXv8PWFgCBbTbQP0/W+o8E/wCqHvXA9a6bJzyOOFuPwbgH6f6x9uDz&#10;z17prlcq1rekkk/i4P0tc/j3s5691GbhwCTxeycWIA/Vxf8APvVfl17rC4P+J/UP62texH0+oP8A&#10;vHvXXuozNb06iCCRqNgAbBjf8cg+/de6e8Ut9NrcW5H4/NjfmxPv3r17qXlpPHTvcclSwP1P+Ngf&#10;6W97TiPTrfn0HTeqQhrm5B+ptc82P+BH+8+71x1rPDqSALXvx9PqP+N/7f34AevXuvNYA3N+Df8A&#10;41+SLe98MdbP8+udMGuOLKrCzf6q/wBF/PA96r+zrRPSxo7Ktze/1IvzY8kD6iw/PvYzU+fW+pE9&#10;RcCxGkDhfqFBFrEf196A45z17OanpteTk2uLc3/x/N7/ANB73U5x1rpora0eNgjED6Cwvr/rcH9P&#10;+Huv2cetE0z0GmWqhrmcgkiy2vqPANwp+l9AJ/xPvRxx69mtOgzqpjUzhWtpaVkLA2ZFHKgr/qwB&#10;YE/2vfgME+fWzqUjSK4/4v8APrHdbLx6vGfRfgD6Gx/tDT/xv3qq1I8/5V60ythvLy6bKmqEJ1yS&#10;L4o1aR9AGnxxjlSo/W4/r73UEMAc9arQqaGtc/Poor5eXN7wylUdbQtXPYgaWih1aIoyh5cA8m3A&#10;9+06QG8j/PpaRUBKZI6MZtuleGOEga2UBmkK2ViH06Qv9LEf4c+/EMtDSo/wdJQF1FABX/N0L2Mj&#10;XQhANype4BB1Di3HAC/T+h9uMRxBz02TxJ406UagE2I/CkNfn/Acflfejw09e8gK56m6AQl7rwQL&#10;i9haw+nP6rD35R6jr1CCc9YwPyTYkfgHg/0JPu9OJ+XWjw+XWF15N7qCLEA/Ujn1f091Oc+fVgTQ&#10;jy6in83HPNxbm3+P+v73mlOqcT1zR1Xj6XBN/wCyD9f9hYH3rqwH7OpCgv8AX6/Xg8fkf7e3vYFa&#10;5682aV4dSPEtv1D6W/P9fe6DrWOv/9fdRzFIE1qRqA9Q4v6D+CvEg5+n193BIJ62OglzEJTWAOb3&#10;X6E6mPBU/wBm34PtQpqKjh1vhx49IyZ5YiPGNTAgWZtNhf8Awubrf8+/V63SvTvQVhUqpGkG1iAG&#10;IH0P+Iv/AK3vwNT8+tHz6V1JWKyppLfkHn0kX5IDeoMP6e/EetOtH5jPT/TVJikSSJirRlXjkvYh&#10;lIP+pJB0/wCsPdGHkR1uowPLpbZYLkqCKuiFmljMcyWJ0zx3LKNIIsWuP6m4/HtrgR1rgcZ6BzKU&#10;xR2J4sSTyePVzc2/P9OPagU/b14HJ6T0sdwbjTxx9bG5/wAL2H++Hu3r1c5HTPXU3licWsbcLa5L&#10;E2Fr3Iv7159a8/l0vuggaLc/YVE5KtXYrb9bpI08QRPA+nkhgC3Nh7alyFPWmOAB0Z+Lx8oQvq+g&#10;AuCPpzqF7g/09sdV6yWtcfX6jgX5HNhwCOP9h7917rCQOb6gbi4IABQ2sQ45tf6cG/8AvXuvdRtF&#10;7t+LFrEgH6n/AB+o+vvfE9e6xt+P9iOPr9fzaxHP9feuvdYmsbXBt9OLMo5v9BYXv/sPe+vdYZGU&#10;A2BNrEXFvr/W30F/6e/Dr3UOT1Wv9QLck/8AIPB59+691hZCedNx/tQN+Bzz6eRf6+7Zpw69mnUK&#10;dPyB+P8AAgn6cgrpAt79n069+XTe0d7kD/ivPI45+vv3H7OvdQpYdRPHPJ1fUfT6W5IHHvYPWxQd&#10;MdVSCzNpt/gV/s25II5t7uD6HreD9vTVLBa3BdbekrwCQLH6gEvb3cN8+tYOeobwiMBgfqSbcBj+&#10;QEY35H5Hu4app17qMVPNvqRe9he1rgW0nkf4fT3vr3WENxpB/BN9X4/xHJC+608yOtHOeuTKAmoB&#10;SQPwTc3/ADc2BF/8R/re9Z6102VURcAKD/qiDa3P0IYkcgj6E/63uw62KU49N9xe7c883+lwOOP6&#10;W92Get9YJjbSSbfUC5UkkD6fnn/bX9+NetcOm31BbRi4uSAq/gHkXP0F/wDX/wBf3XjXreK9ZEDS&#10;AqvOnmw1Kt+CeeP6/T6+/UPDr3n1LSEljqa4a3CghV08fhS1r/1+v59769jj1KjiCmzC/wCGNrn/&#10;AFjYEH/X97A8vPr3DqQicWTj+tiLFrmwYnngfT3rr3UhYiwBXnUSfrYhjwWP+sffq9e6zClvpNwS&#10;f9qFtR4/URYA+9V69X9nUlKXlgLtp/qPp/gtgeL+9cTTrQNepP24CEk2P1vdnH+tdQQo9+rTrx66&#10;SnAvqJUMB9Pov5uVP0J/2x9+/wAPWusch0hghIsbDT+k/wBNfHB9+8/n1unl03yVDI8asf1D1M1n&#10;vdrACx+v4/1vewB5db9adCzi18McA4/YolUFbjSZhqKi41Lb8j2w2dXr14Hj1mB9TAXtb9R+gb6M&#10;Of6/7b3o4Ap16vXZcKpJP0+v1+v+296+XXvs6YcrkhTpqWwa91ZiAAQPxb8/093VSePp1rGKjHTv&#10;tKpb7WYSMXEr631WBLHn8m5HP59+cCtOHXuhAi0qoK30m5t9Bcn8A8j6f19tnh8+vdNlZM6Sw6Lj&#10;92NeB+dQ1AXABJ/1z72BXr3RMvkPKsHaspFg4x1Ewa31JRSVYXsx/wBf2rhzbfn+3rxGMCvTj17m&#10;uRGQAGcWS97EfUGwDWv/ALb22RUGvXuHGteh83PUBsXtjPuRbB5mlExRiummq7QEORf0Av8Anj20&#10;nF19R17ielVU6VlY2WzgMB9QVblSD+QR/T23w+3r3UUxq9yRY/1IFmFv62JN/fqYzjreeoM9MCLB&#10;dSm9l+v+H+vf3YH59e6Z5qUIp0qbqf8AE3H5HP8AT34Gpzw60em9lIIB/oSCLm/+xuRb8fn3YfLr&#10;Xy648fU/05P1sf6888e90691xvyf8Of6/X8/S3Pv3XuuYP8AX/D/AIpx/hf3o9e65j/jX+w/HvY6&#10;912y2UfkNzexXkfVQfoQPyfevXr3XS3B+tjfjkD/AHm/vZA/Lr3WYKH+no0qfpyXuebXtwfpyePd&#10;Tjzrnr3XEjm9gLWAsQttIBvfkG9+D+ffvLrfXo3W4DD08gXuGAa97WsCeeb+9kHy49ex1jnA8ZCM&#10;BoZjZDYMDexLH6lSfegakda/PpjZmJJLcg/6xJ/Jt9b+79e6juvGofg/Ug2F+frYf19+PXum+QAE&#10;6iNWoKxGoKAeQum1m/1/fuvdcXa1h/UD6D6BiTc/jgDn37r3TdOSWK3I1/0ICgfUiwHJN/dwKip6&#10;95dKLCji44biwJuG/qfpf/Y+6sKA+nXvl1yzZAhe5INuL8m/9QR+P+J97U4oDnr3+HoPQ2qY39Ol&#10;rX5a9zw3+JX/AG3u/wAuJ63xoPPp0RfyQCBYXNgb/UXAt9feqfs619nDrtyeAAtiCPSB/sRbkgj3&#10;uvGvXvUdZ6VP0k2sTwTY3A+oY3uLe/DPW+PT8knAXkEi5YG+n8abjgfX3rrx65spIP4HHNv8OPr9&#10;Tb37Pl1rPTbUzhEZgPQPqf7T8WPNybA/X3sY49eNMV4efSTydUIoWKkh2BsV4CXHF7A3uPdTihp1&#10;oUA6DXK1N0aK19QsWZ9Og3BF7ckED6/gH3o8R1qgp8ukkqkhZgV1Pq1eIksqDgqwYEORIOfzwffm&#10;J4Zp14GhwOsE7+oLw/jN1IYXBNhYgHjV/tvfhkYHVmyoFfy9OkruqrNHgcvUgiNzTSQo6BW0rKLD&#10;SG4WQN/sffiop2rU1x04isXVi4FB5fL16KxtnHynKmqMZMryeNCuuRG1SDXLI1xYk/2QLKPbpCUS&#10;gOinTgkDrTxqNX/V/s9Gs28kaBWLSAK36CC4dh9bqOQGb2ypDFmVjp/l03IRoJqK0x0KNCuqzahq&#10;IIKXKhf6CxAVg1+Pe81+XVGBKKKZp0+Ip1fQatIta+kAf2Tf8392Pnnpv/D04fW5BNyovq+oIsbc&#10;fW1rge7A4FevVJp6defT6v1G/IBNxqI/tN/Tj6f197qafD1XifkOoMjAG+ph/vP+3/p/r+656v6e&#10;vUGWSxF7j6/46geSb/0/w97oDT16pihHn1xjIJ/1VrEkH0rcfQj6EAf7EEe7H068M/Z06wk39Nif&#10;rwOLj68fge9L5+vVjT8upehrfoP6P9jfVe//AAb/AA/p7317HX//0N3fKUyz05lC3LI3+JJH1/x4&#10;/P092pSvr1uv7egiztGF/s6SyhfSCFt+lbknixH+Ht2M/s63wyDjoMp4tDsD6iLi4/ABNipPP1H5&#10;93Iz8+vdRIpSrKLKTq5UE8KOA6n8/wCsPe8DNevYH29KagnsLGwIPBH9r8kEcXsP8feyDQdeYH8u&#10;lHDUMT/UW4P0IBuFsL+nn/be9Uwa8Oqj59LnbWQRvPj5WKx1QAj1EERTqhVW0sfUZEUD/XA/wHtl&#10;h6nr2CPn0xbioRDK/wBbAnUR+n0m3AtYEE292QnII69+fSBliIkDAAKL8E31cW9A50kn6/09u8Rx&#10;6tXyr1ClhGlr6bqS3JvxfSRwCADfj3s+Xp1s5Hz6dut6v7DtLEUXKpuLa2YpmW49UuNqxLGy/kkI&#10;SD7o61jb7eq8QSejUofzYHgK1iCVPGrSbgAX/PtMetdSPSFBJ+v9pr2JHNjY2Nx9PevXr3WFipJI&#10;H9LrzyTa3JHNv6e/de6wm5Jvx9eBcAf6309+691jZb2YgcXBYg3ANrcfS3+8+/evXusEg5NrkW4v&#10;a3+sDxYn3scOvV6hEk/quCDewsQORYEk8Hn3bhw699nUdr+og2vckj82Fj9Lc3sPdK9e66vze3At&#10;fjUOQfrckk3+nu9TTrdfl1GkbULEf7Tb/kXv2ONOtdQZlsxP+p/JPP8AX/k0e/HiAOvdYRa3I45H&#10;4IIvc2tyPehgkde6gzxBr2QLf6EHgf43Ny1/dqny6tX5dNUtLx9NRFzcWuCTfWf030/097qDTPXs&#10;H5U6ZpYSSVFrX/wBF72IsSTcD/Wt7cBpnr1Om2WLSWBJ1BhqGk2AvbkW03/3j24DWlOHWq9RSAeG&#10;vdeP6G17j6WuP8B9PewDQ16969dKwJJZSDb6An6DjV9OR/t/daCpHWiM/LqPPYhkDNYqWU29ILfQ&#10;W559+86jh14eRHDpjcaSCQb/AEI+vBvcXIvYW+vu/wDg62c9RpE1cmyj8EE6TcG91H5Ufn3454da&#10;9eo6RMF9NhpN1JBta/Nz/vf1914gGnWv8vUtIlYrJYeq2ri3H+Fjzcj6n3anA9boOHUyNCrH6XU6&#10;rGzf7AngE+/db6kRqzM/4tzyPqT/AKkEjlfx78eAPXup0dKL6hYcXNrjj8m34P8AX3XJ69XrME8R&#10;HoA9RNrlbcXuTzcWPvxp+fXiQPt6lqiE+m2mwvf8N+OBe9j+OPfqkDr1Tx6zH8E3kIP54vY8vcAa&#10;Rf3X7MdaPr1xkl0LdRf1B7/X0/kpzYD/AG/u1PXrx9OoMs17hSAhPBI4NvrdffvOnXqdQZ53FzHz&#10;pFnY2sFAvwCf6fn3qnr14UIz1EpA9VksfTi371TGo9X9nWL3IuSp/pb3snTnr1RXPDoZYWTVXyKx&#10;UCo+2UEsVbwhVLW1AfTgD2w1Mde41+3qO7lVYMCL8KVAuLG45uACP6W968/l1alPPqBUVZWN11cs&#10;tlvqBH9bi9ybH3cDz60agjFOkbkZmeeCHkqWuxABuT9FP1vf24oxXz6rmgFOlphyICAC2okF19QC&#10;m1l4B+lvbTEHPEdbFMdCBSVd41DAEXt+fre/AvwLfX23TIHXusVUA0sfBt5oiVUjWSGFrXsLf7z7&#10;36+vW/kePRJfkpLGvbVQASSuLx7EHkahGpADHgNccj+vtZANUAzkE49erLjIPSZ2XkWgq0LFQZHD&#10;a14ZWuOD+C1vbZBqajHTZ8x0bWjdcrtPMUBVWaSiM8RGknzU370bG4sCSnto9sisOHVsY9OlDi64&#10;12Jx1Y1tUtFF5Lm9mRQhIJYkG6/j3UgqxHHr2a8OPWZpbEcE/TkD0gfjV+b+/Ur16n7euQcPfn8c&#10;3/PH+x91I4nrx6xzU4l02BP1JdSQV4B54vcn34H9nXgaeXTPPTj1Kos+oEXtpA4BAH9nj+hufewf&#10;2deOck9Nxja5SwBte3FyBzwOL/7z7tXHHqvWE3v+f95HFrfTj3sde643t6uQQP8Afcf7D3v5de6y&#10;Kfp/rW/234/1/r7117qVYsihhqsSeDZ7H68Eeq55/PuowTQ9e8iesojUcXBBJvbkK2m4NiTxb63v&#10;z7qTxPW+sqeMWLEKwsh1G5t/qr8XUk/X3U1zTh17qBKbSOpOq7GxU3U2/wBe3AHt0UoPLHWusF7c&#10;gi/1HIH0/p+be/de68xbi/IJuxJ/xNiD9Ln3sAde6gyIAQQACeFBv9PryLW97+Q691CkU2NgfT9e&#10;SSbm/wBPoLH/AJH73+fXuocwYfUA25t/Uf0AvyePeuvdQnNh6Qb/AFYsL2a1ze3Pp/p9ffuvdN0w&#10;IJ5/OkW+n1+p+guLW9ug4HW+A6f8PqtxyfwLnhTf0k/W5/r+Pej59aNa9d557x3I/TfTckcjhuf6&#10;+6qP8HXuNeg/idmlUgqQSbgj9N/62+hIHHvZ4cevcMdPCGy34JY2F7fQfU3/AK3t72OvD+XXQvcG&#10;1h9R/S1/6+/BqnrfEjqfFYEEW4A4P0NuR6eORf8AI97p1rh1Pp/1HUTcm/8AtP4tZeTf3qlOvDHU&#10;qQ+kA8agfxqBsP8ADj3v8s9b+fScq5BGCXYEXuSeNC34Fvxz70ePVACME9B9l6gl2ZmKhjdUufoO&#10;dTLf6G3up9K9b49IKukeZ1JY+ryLz9GL+mwHNm0twf6D3uuamnWiSOIx01sTcn9EaL49FiPXdiH4&#10;IIAsf9fn3Tif6P8AP/VTrQVsGlD69RH1KAFIWRL6pP6p/Z/Frc+74rpDZ8+rvrwcE8Og87Dn8WCp&#10;aVB68hVpGnHK6AWZ5U+v1H1/Pu51E0BqPLr2ABUED06Qe28aFaM62lflW0oyxxu7C6N9Azyn62/H&#10;urjHhngRnpxRGwLBMDodsNEIkU8Br+lQCeSTrLMObD3qNAiBPPPTOmoYoRo9OhBowbKAos17auX4&#10;/ST+CP6e9+YFMdVBFDxr0+xgg2t+pVLEflgbWJJ/BI938sjPWsjjx6lML2+pNuAOLi51Em9/ej5V&#10;62uMDrFK2kEA3QgGwsbW5t/rj6e9ngOtDFT001c+kFjpCDm7GxIH1UD8sfehQfb1skVqBnprM3mb&#10;g6b/AF/qFJ+p/r72fs63QeYz05QKUAtYi2oEfS1rkBfoCb+/Y60AAa9P1LAHNzqIAHC2Um35H9Cb&#10;+9qKZr1vI8+njwcfrNvHb6fjV9P9e/597x6dU09f/9Hd/oKyPIUyTrbTLZHAN1WS1if9Z/qPd2BU&#10;/PrZFOPHpH7gxobzA8jmx/s3I545IA97Q0Nfl14AZ6BjK0pjldyp4FnJB4IPH1/rfn2owQT5dbwe&#10;k08dmD8BhcJZTcLb1ED8+/DyNeteteskNQyWW9gLf2rG34a34uffuBr1skDPEdKGlqtVwXCtcgkE&#10;30kXuQfp/wAV97Pr5daI4+Y6UdBXBZUIblSjIT+rUragS3+Nr/4ce6EVHy61ToR8ki5PHxVoszlA&#10;tQkYH+dThrcchgP949s1oajh1v5dBbW0+h24IIbn021a/wBJt+P+Ne3gcinDqo+3praMHUjc3Nyb&#10;C9vp/wAkr+fdvn1avn0H+6MtU7V3v0HuelQmOPtGXaeTj/SGoN3YhqKPyG4ASKsHkF/7Xv2nUJFr&#10;gLX869OoCyv6U6Pu8QimmiLBtMjANa/F7cn6fn2jPTPXIpqQi9rf2QLgXBFwPr9OffuvdYTY6Vt9&#10;Dp4uDf8A1vryR7917rgR9LAEHUSAeNQsOT9Rx78fP0691hb6GxsAAwYnmwb8/wBb/wC9+/de6wOQ&#10;QCOdX4tY2/3q/v3XuoLkByLaxcjm4F7Gx/px7t5de6hy/XVa3IsP8Lkarf63592NKVHDr32dYdRu&#10;ATxcXH0IF/pYfW9zb37jjrw6xs3LWt+oi54+gtb/AFwPz78BU9b8+ojrqIAAb6/m/IP9T/X37HHr&#10;Xy6xE2TTZRzx/rc3Yn8X/p71X049b8uHWHhlOqw4sBY3P9Lf0t78PTyHXsHqJJGLaweb/T6Am/Jt&#10;+S/v3qPLrxrUAnHTXNAuoP8ApHpA4JaP1EWJ/qx4/wAPdgTj16sPQHpsmiDS6tZDErqUk2U2It/j&#10;YC5/p7sGoKUx1Q4rnptlhVVLryQ1zcfgnnT/AELe3VYk0p16o6ilPWCGJAP6rgG5+qD/ABP5Pu3E&#10;db4464VEEgDMf8SFUXHI4u3ula+fWvOnTHUJYAkDggEn+1wbBf66fdga468P5dRTpvYjhhcsD9L3&#10;vpHNyAfdurU67+35BVrqQbMPoLf6ofm/v3+DrVD1njgJBbTpvYer6EfgggW9+JHA9aHH5dSBAGB5&#10;uR9bfS39LfU396qR17z6nJEqgD6jiwtf6fUi/wDT8f196zWtePXvMGvU6IKyhWFlLal1+n9PIuw+&#10;pBFyPfiaVPXseXXFmB/2Buw4awH0N/ofp78Mn5depnjjrG729KHT9btp55/23vfXj1wNR+P6fW5t&#10;cD6lv6+/cOJ69+fUKSqUkG9k9XqubW/oq/i3491NT17PrjqHLU3tpva1gL21f0P+ANvp72B1YY6h&#10;TSHS1nu3FyQLqf8AEfgC31978jTrXkaDp02jD9zuSj1XZqcT1JJAuqRQs+r/AFgf9v7bYkAknrQr&#10;x6EnGzGfGCoLC8888sfHLfusC5B+rE/j3VsNjh1bBp12XfSzAa1PBBYXUgEfn+lufeuvCp6bak8B&#10;wwYt9QObfixI+q/0PvdP2daJqMdJ7xl6t2Bb08BWIsDe/pP+q/p7dr2jPWs16VmPBLErwxjCMv8A&#10;RtR9R/230/Htg8M9bAI48OlRC+gKb2NrD6n8XH+vb37yz14eY8upkcmqanYnSDLGlj+tSX5Iv9fe&#10;jgY69646JF8jZ/uO2MgyuEENHRx6SAUAWMXLAi+sn8+1cIAt1LevW0AY08/2dBzhKqSCpiJutnGo&#10;WBAUm4I/qx9+Y1rTh1Zkp8NadG269ygdo4nP7c6NFIrN6bMCClr/AFa/59p5FLLXzp035dKvbMnh&#10;p8hiyxvjcpPCsZA9MTv5IwSeGUKeLe9ScVYeY638x0p5Yzo9PBY6tN/7P9Afp/t/dQc54deB+fUd&#10;SyD6Ai4+vDG/4/oRcfX3sivn1uvHpxiOpVIuPwwPNwBy1vdD8utHHWOanBGr6fWxX6km3P4uQo+v&#10;0964DrXTNPT/ALjWFiFFmtdVUEG/P1b3atQOt9NbxsBdlKgEjV+LA+k/1H+x92rmlc9a4+eOo7Ke&#10;bH6EEH/AG+m35HvYPWuulJX9QtcgD/E/Wyn+ht79g9e6lgrcG97AHTzdm/1K2596qaHr2SaDrIP0&#10;3I0qbmxBF3K3IstzoUD3WueNT/k/z9e65SXA5k1NYAKBY8/VWUfUW+h96WnHTjrfUVwDyyk2twGK&#10;kEC3B/H0+nuw+R60esf0Jtb6W+nFvz9Ppb3b7evde5ZArE2U+gcXtweP63t78Tnr3WKWMEg6v1L6&#10;gRcg/wBL/gDix9+X0PXs9NkisHa9yBa7HgHgcgH63J9uYPXuo8im39LclmNrD+gNvdOvdNMjKvk0&#10;/qIvbnkkfX/W/r72BXr3TZISSB+frz+knki3+3/2PtwnAx1smo6f8OwjF2so/Sxv9W+qr/gLe22r&#10;XjnrXWPPyAws1/pxb/W+pH597XNR14cekJACXIH0DWP9OeVNj+Sfx7sK5rx62PM0x08gej8g/Q8e&#10;oXBv/vHvw4U615ddqL2sfqODf8/09+Cgde9OpxDAAm3Fvp9CbC9v8ePe+J69j06n05ZidPAH5P8A&#10;VbWA/wADf349eI4Y6y1LhYyAT+m5NxqB/qn9bXt71jzx17pCZOpZFkAIsycknUwP1/17n3rHE9a/&#10;LoPsjUtIt3Kqx+jmxYqPoLD8n8/191NKj168cA06SUsisQqu0hk1C4BJUJa7Aj6WH0/wHuw8yOPW&#10;3wFBFKdRJnQFhyQqXkCqWezXMbMPoQALD34ChOetagqD16xBdcalnBA1AHTYu36baRzoUe3ABSnz&#10;6r4hIJXh/q4dBBvbIwVe4o8drMsmOggBjRSojmYFyZWP0ZlHB91NK0BNetI0lRIvCvTnhKAoyGQN&#10;45LSqobhX03Jb/WJsD+fdRUstKgedennmVgwHHoUcZGp8fr1WZVvbRpH1/5Ct+T/AI+7y9488dJ1&#10;YqSRgHpc0S+n9QNm1hbc+r9XP+oFrj3o1AC+XVhk9PKcLwWJAPqtybn+luePp7tSnA469SvHj1nY&#10;nTYAWC3L3Ivz6lU/nlr/AO396NDQVz15QOPz6a6ypip0cu4BAJ4tYn8Af7Ee/AE4p+fXvUEdJOWt&#10;asIPLI5GoKP0kfUrf+n593C4/wBWetKVPn05UsQa0nqsn0Frg/8AFR7rqpQDrZFO2tf9X+HpQ0kJ&#10;uC1iARcf0W/0/wCDG/vfaT1YA9KWlptNje9uPoR9eBx+R731uvEdT9En/HM/pt9T+q/1/wCC+/VX&#10;16pT59f/0tyPaO5BTSihme0Mh06nYaVb+yBqIPtVItO4cerkCmPXoVquFa2n+isygG4Ny0bDhha/&#10;B9p6cOqY6CTcONPqVRw2pVLC2nnnn6sSB+fofbyMTX16356qZ6DSpi8bG/1UgWsSVH0W1vx/X/H3&#10;cD5dbp51z0zy6Qbi555Lfk/UG/HI93HDPXqEnqTBUEXu3JOm5F+Pzz9fr71ny68ccB0/0dSTo5W5&#10;YAEcen+v+N2t/sL+/acZ4deNTXoXdr12tGppGHjmRfSbWjkNwCQRyoa4a39fbLjNSB1r59Neex5h&#10;mZvGovIfoOCG54U24/p70jVqOtH5DPSJkiKOym9xe9ubD/o3n26D14fz6DPtvHzVmxarJU0K1lfs&#10;rNYPfuOprSapara9YKqWJQgMkjS0juQB/qfd0NHBrQHHTsfEV4Ho8G3s9R7p27gNz46QzUO4cPj8&#10;lSyoQwYVcCyFeLLqDEi3+HtG40sy+h6bIoSOnqMGw1HSb24U3YDgH6f1+v4916111LGQAV5YEXtc&#10;ng3vxY+/evXuo5CkizEDlrDnkkXJP9G/H9Pe/t691jdXDcixHOk/2bi4t/Tj3rr3WBgCCBf/AInj&#10;68D6+/de6gSpdvz+b2ItweODbnk+7Dr3UZwStj9QTYcH6DkfW/Jtb/H3occ9e6gO2hrfXjiwuRfg&#10;arG4H4/2Hu328evdYWINxcnjT/hxyR/gOPr78fLHWzxz1Ea9wx1EAkA3H+uR/hx/vHv359a64ajx&#10;c3Ukm3BN/obj8XHv1MdeGOuix5HB4v8A1NuORzxyPe8463TqM9yGvbSBe/JP+PIFr/63vR49eFAP&#10;n1HexHqJBHquLEH/AAI+vI+nvw/l178umuWNtRWwB5F/zpuWtqFwGN+fwb8e78aU63xoR03TQ3us&#10;n1SzD+gI5ufpfj3YHScdaI08eoyxH+yvkcXIYABbEE8/j3evkTQda4/IdcApYNdjYW1XsAbgjSgv&#10;+L+99b4UqOmOaNmYgqukFlU8nggi5/APAPv1aHrXy8+ocUJLcW4vpa36v+WYPNh9Pe/8I6sT5fLq&#10;UIFH0sGvq/1z+bqfp/re9VPr1Wvr1NjhHEYuQBcCxu1+bXP6eD72Djr1OBpnrvSoK2sC1lUkqFGk&#10;2v8A4XP9fp731v5nrjqKDlVIVtLWvrv/AIWuQL/n34cevY4efXEtYA8nSGNvzYfkX/N/fuGOvUwe&#10;sLShSAL6bC1wbljywAH+PP8Ah7169aHXjJpH6gTexJ5AuL/XgCw9+z16p9Oo00gkjOlhwxH+ta9x&#10;f8/8T72ONCMdeA6bHYK1721cC/8AUWAuBe3v3W+o3ka/AFv1FSdP0/Csfob+9Uz1rrjM6hdWg6dN&#10;7DksQb88kk6r+9mvXulfspWjqcxXBlV6PDVOlrA2ecaQARcX5tb22wwoJxXr1PXh0q6YOuFoVUFS&#10;yhmW5VgWclmBtcBr+9f6I1R14kU9B1NU6gLct+kgWPK/h7Egavej1unl1DnuwA0Kmhm9I/V9LsCf&#10;obH6fn37AzXPXmpT59N0FOfIzcEEm4sWZD+CeLWPvbHAHWhwp0o6SLxqOAACTc35F7i9+bfj3Spw&#10;K9bpw+XTnA5ZvrbkDjm34IB+gAP9L+/CletUpw6kR2evo4lN9VVEtjYH9d/wbtf3o8Pl1qvDPREO&#10;76xaztXcMoPphmFNpYfiNdN1v9QCPa2GggUHjXpxRqIFR0gMc7ioUB3MhICAj0rYghtX4JH0Hts4&#10;1UHV2oadxr69GP2NVmyKSDpsNP0NuAWJ4J590JJHTBBXFehbppAm5cokTEJW0FHWx2PAkC6W4P8A&#10;aIH0/Htog6BWmDTreKcOlrBIs8ROrU1rfQ8W/P0vz7oRoIHr1ulCDTHWOVWuLC55H4/p/Q/71+Pd&#10;h/LrfAV6zQOBddRuLj+ljcHj6Xsf9b3oivWjXpwPrPFrj9PH4AH4H9m/9fbfWuockYYEGxFyLi/B&#10;/wBj79wz17psnh0gjSSlrH/G/H+xvf3cZoaZ6900zQFBfmwC3PBFuRfVxY/j3etaHz68c0PUSxvy&#10;f8Ftz+PzxwOf9h73UenWuuYNj/rfQ/UAj/avyD/X3rjx691y1m/BIN73uRf/AIm4v78aH7Ot48uu&#10;V7DUBYAkA/U3Ita4A5H1HvXHBOetddNccXa55III5/x5P+39+B6913otpvqCtYkDTe35tYnm39ff&#10;ga19et565AAg2B0hvqbGysCCxH1Df63HHvx4D168eA6xuoBIGmxJ4HIIv9L/AJFvfgeB6103VSKs&#10;jcNo9K3I+lrElbnj/W9uKSRU8evf4emuY2tc3+osSDdb8Xv/AIn+nvQ6901VKEL5lIAa6spB5/Gk&#10;/wCpA+nuy4p9vWx/l6ZZm9RtzzYD8Af0A/Fh7sTnrXHp8xzFfTb6rYBrWvf83/PPvTeXXusGcfVE&#10;QR9FBYfRv8Pp/re/LwpXr3p6dJOJtXIHAAvcWJUX+rfTn8e91qSD14dOEcoIJvxfSebn/Wt9eBx7&#10;1nrXUiOwPIuSeAfpzbk+9jrdPXpzhTV9StySpUn+g+oP+t9Pe+vdTUHjYX4Wxvf/AA/P/Ee/cR17&#10;j015Go0oxLqC3oQEcA88gAnn3UkilOtevQb5Sc6ioOki+lifqeSbkc6SPeicU690iKifU5+hTnWf&#10;1Xb6AIbWuCb2964+XXiQpWvA9NTmQa3XRG5e6m/0sBYC3pFyQf8AYe7jio8qdVJIGTnqEt2J0FtI&#10;uJCRyyre7XP5sfofdqZPVdXGnUqHSCgEbceRvqNaIi6vMSfSym30+vPvzMB9nW0HGpwOiQw7kqMv&#10;29uwySs1NUeOmpqeMkXNNIqrNqP6YwLhhbm/u7I6wrJUcMdPiLUqslRq8vl69Gfw8SGNGVWYsoQq&#10;T6rqwCOFHpKgn2wreIuquemGWhI8x0JGOiAaO4OqMH0KA5aWwHN+PVxf/H3c1C6etqmr0HSwpgyq&#10;PRp1KBYjlADwD/sPofdRWh7jnqxqnGhP8+nVf0g34BBBH1/w+n59uAU+3qpapoB02ZTKwUC2dleV&#10;v0RqQB+k2Zh9VGkjn3qoJwetVI6Q8lTU10paX9NiFUkqPwf9iB+D7uDQ9bBoKD/V9nTvR04I+hDW&#10;AOkWW/AGm/1+nJ90qdRHlXrS0rXj0qKen0aVKrrC21g2Fv6W+n192AySV49X4cOHT9TQIQLj6W+t&#10;/qQD/t/dsDgOt16e4VCj8n/X/P8AT8cC/upOcdUrmvUvUP6j/ff8R71TrdD1/9PbZEzRSB/SWDcN&#10;ayi17C/BY/4/Ue13A56vw49DdsvcS5GmFLM4+5pk9TDnyQk/TmxIQ+2HXTQ+XWjTNePTpnKASo0k&#10;fKkgoRYtf/C5Fhz/AIf7f23moNOtDHQN5eiKyyMAQ12uoDfU8lX4F2/N/b68OOOvAkYHSOmiIvfj&#10;i1tNzf8ArY8kf63uwPW8+fULlLeoal4bi3HN7qSbfX8k+7dW8s9Z4pyrJyVK8g/g2tx9Aq3I+vvX&#10;DrVKcOl5t3KhZUGu7Ehg1/8AGzEn0garcW91dQwI9OtH5cOhbqo48rRLKTeURmN2/wBh6W+nNx/r&#10;e044g+fWvt6DHIUpid0N9SD1A8MRwFHFj+fz7eB4EdV6aXSKVJqaceSCaKSCeIniSGaNopYmv/q4&#10;3I92BIIPVq0INOpvxcy8tFgd39TVz6sj1jnX/hUWtdb7PzcjVmHlj9Cu0MIcxfQAFD7pOASsg8x0&#10;5JTtYeY6NTe/N7g/kEn1D8i30A/pb2n6a69/qSLW5uCOSf8ACxC2/wBa/v3XuojcMbcG7AIeAQCA&#10;3Kn6cg82/p7917qOx5v+L3/I/wCK8c/4+9/Z17rG5FwQB9L3uObn8lQCP9Y8+9de6wSLquD/AGuO&#10;Lgni5v8A0+nvfz691AcWP9Df6Dj/AG1v6f8AIvdjkde6hMl+Rf8AwNvqD9PrYm9/fhigPXvl1AkB&#10;9YPFiQbG/AH155Av/X37r1OoZb8L9PoCbX5+t/1fX/D3vHXvmOsZPJAB4I9X4N/wBY/T3rPHr1Ou&#10;tQFvoLfn+v8Ai34uLe9n0639nXFnDKvPq5H0IsBx9L/4+9cevAevUN+CSAALg+pR+BcH62IH497p&#10;69W406iO124B9RF+CB/jzpOn6fQ2Puw4da4ceoDMG1EqoViVJALAH/VBxwT/AIX/ANh73X9vXjSp&#10;HUWRGjBKg2YAfQL5FB+oBsD/ALH6e7A1pXqtKU6bqhlBIJ4b0Fbiy/m+rnkfn6+7jgOt/wCDqKVV&#10;wWC6TqIB1Aahbi5Nuf8AH8/T34/PrRGOsaowJ4seCDb63tz/AKoG35t791rrsqASTfUSHLDnV/rm&#10;1wR/j71x8uvfb1z+nNgOOLEAFQfoL/0P559+qevV64l78XJuAvK3/N+fqAP8TYf4+7V9etg9dKB6&#10;iFQ/kBSGvb6lzxyvv3oOtn0PWB0PBJICkkWNlP8AUj6kkf4e/Zz16uesRJ4JADG4UHlxpN72PAv+&#10;R9ffqU8+vdR2a9wbqL6idQ9QYX+l+ADx+P8AW9768OozMCAoJsD+Sbkf64uCP8ePe+vefUdluSGb&#10;1CxFiWX/AFgEJKm3549669jrE0fINvobEEaibjjlSBf+nNz791rrHosWA5/AuDcr/aYDi/8AT3rj&#10;17/D0sNuArgdz1KFuUo6NQPqTNLzYXJJt9bC/upyyAdbzw8+lrKD4KSMWAWGFXVVLgkIOSWUMgJ+&#10;tx7rXuPXs5FaDrlEGANgr30+pTySPryWuOPpyb/4e6nrfClOHWZoQxNxyARwzairfUiwJDD/AGPv&#10;R4DrXGvp1loqQBTwdOo+ogqSCbDixsQP8P8AW96J+eOtdZagCIJEuoM5Kk6CyAH+jAfX/XF/fhmn&#10;XqnrLEoiQfUAXHAtpH+AI/J/H0Hvfz8+vZ4dZMfIHy1OT+mJWlLH1foVjc6VvwR/h70eBNetHh8u&#10;q8d81UmT3vuWrdVIfIT3nsVDWkIVRqF2B/wPtbUaUUcAOnkUHJzXptpoXDLaxUkXAuB+OAbFr/43&#10;Hula0NOqliupQRToa9kSMsij+0vpIubD/BmGoXsfbY4dU4cehoMoO4cXOR4teEeFmTksI3AUsnAX&#10;1fX8n3Sna6+detfl0t6BzcDj1/jSb2+tg1rD/AEfT8+6HgMdX4qD59OEy3Xjk8Xtx9Ppe31PvSn5&#10;9ar8sdR4RdtLE8G4BBsB/QcEf717set56eolFjwC1jpJBVhx/QWDAe2s1zx6r11LGdJtptYHg/kf&#10;kC31P5t/tveuvdQ3UEfptfkfT/WIA+h49+6903zQgGwX02t/qrj+1x/iPdvt6902S0629AswN+b/&#10;AE549RsDb6e96j59e6hOjK3III+gJI/3r6X/AK/T3cH0PXuGeuA4tz9P94P5H+Pv35da65hiLMDb&#10;k8gXsOR+fz71TNKde6yXtYhQoK2IFrkHkk3uQW/x9+4nrfXkBe9zwDduSVB/AIBX1H+pYD3s0GRx&#10;69Q+XUtYSpsLk8EH02JH10ggWJH190Y6vs6959RZxpax445BDXsf0+onkm/N7Af197XrXTTNMdBB&#10;1Xta/AX6/i/BJ/w9vUoT6de+XTDKSZm+pGkAFj9PzfSPSAP6m3uvXuuFQqlFW4YBSpJIBBsTxc2t&#10;/r+9g0p17/B0nJbKx/IvcEW5B+n0/B/r7uRk9b86dOdBIRqJsQthfknn6f4e9cVPWvLqDnJiYr/Q&#10;fQMLAm/55tq/1vfgKU6959MYNoVsQxIuVFgRwOAPrqP+v7sftx17iOOOpNOfSHN+OLEcg3/1P5PH&#10;19+rXr3TjHzyb25IsL3/AKfQHj/Ye/A4r17y+XTxAvpH9AL2ta1/xf8Aw/1z799vXuHWWaSwv/Sy&#10;/mwPIt6uLe/DH29a8/l0ksrUk6repQCR9FJb/D8sAP8AW90r59e6DfKysVBIubtpFzc3PFzwVX/b&#10;+9YBGet1oQaY6Tct47ubA2GoD0o1/qqPpPoA/pyfdlHr1bT9pr6+XTa5eUaCCImFwDpRWU8cr+pr&#10;3+vHu4+VCemzHkZ6zx0+s3MQSM2QxarRSBCWGrTdwRa9z/S3ugYMaUxXrxUAUp+fn/xXTVn61cXg&#10;NxZWWVYoMXgsvVed3WOnjkSjmZFdgXY2bke6TMQhJU8aY6bq1Qqgsa8OqIvhD2TuXfne/ZVDlspV&#10;5HF45K2vpIauYVElIZ8iY4dEpYvHBIzelGJBH5/Hs/3S3tYtutqRSLcuqk18h0/HA0csiyyKAqhs&#10;E0z5Z9P2dXgYmCyxBkMZCgNYhokb+iaW1lmb+gIX2SgBagLQgf6sdN1GrX+GvHoQaFSAdShJFKFR&#10;cA2b9RDnlgAOPSDf3YivA93WsEsBwr0rKVSPqRqIurG4JF/0/wBdQPI+nupxQnrQFem3M5uPHRtT&#10;wFXrnN1jvxEG5Msht6mFr6bc+7nS2K9aGWpw6QnrrpjNNKtQ7lWkc67E3v8AQWCjn+oB/p7sRgLT&#10;Hy6uEGpiMj/V9vShpKY2Z7G17DUOCCOSt7nSP9h7qGFCSOtEcRq6U1LAAo4H00j/AA/rwwAsf98f&#10;dT5EDpwYXT0/QQjSOQT9GBHpUDnng3P9PblCB8uqlqcK9O8ShfpaxN7f14/2BF/8Pej1oV4dSg5s&#10;QDYk/nlrH6kf0Pv1M9aJNaDj17V/vX9B9f8Ailvfut1+fl1//9TbgyNMY3Z/7LE2NhqDG/Atx+P9&#10;b2sqDWvHq9QRjj1gx+TnxNVBVQtZobEi9takgMjWHIYfUX96+LB61XjjoxOHyVJmaGKWJi0cinyo&#10;WVpIJW4ZNVmOm4uP6g+2HWhoeHWjg9JDceKsW0A8nSWJJYgnggXKg8fTng+7IaYr17PEZPQWZCja&#10;JiVj0qpOsekMebfp0lbf7Hn28CPLr3HphmS3I1E34UC5Jt/hwLAe9462D1BmR10kFQDySSP9UBe3&#10;5IvYA/U29768T1LxlbJFIfWUuxurFfpq/sA/TUf63039+bh148K16HnauWSaLQWv5FChG9S/gHk/&#10;Vg309sOtD1qmOPXedoP1vpuwUmy/pKgg83Fxa/Fyb291QkEDy61/h6D2ZTHKylbBueTc+ofQ3v8A&#10;T29/h62Oi09z9lf7LPvnrb5OzxzvsLF5jF9Vd8RwkGOj653rXR0GC3tNCJoRKNnbmniWR3v46aod&#10;vx7eij+oVoCf1DUr9o8vz6ejBlBjPHy+306tERoTpkpZ46uhqYIKyhq4WWSnqqGrjE9LPAykq8c0&#10;TgrpJB+vsvIIJBGR0wRQkHrzW1Ag+o8Hnni9+GALWH4HH+296691iKi5DG9rkcHhjcg3/Nxz/h79&#10;17rA6kXDcf7Dk/645597rXr3Uc8MLc8c3Ucf7wb+9de66YAkg/gj8WsfqbEXHB/ob+/de6hTL6gb&#10;kkf1ve6gXsP9cce7Dh17qKQDqN/6+mwtpPP5HJFvfjQnJ691CkS4PF2BJFyNQH4AH4/3j36tDTr3&#10;TVJGdVz6Rf8AtEC4NubEMbi/9fduPW/XrCRyf6X4tf6/4/4H/Y+9dex1gNyf1H63JC8H/Xvc25/B&#10;97635CnXB2ACi5uSLCzck/nk/QD34Dr1K9YXYG17jniwPIT8AH+p/wB4/wBf3s9ep6HPUGUp9Spa&#10;wP0A/wBa4P4+v5N/dh8ut+fUdI1YXYsGBLCwN154Hptcf63Pvx60QfXqNKpBOojVfgc/Uk3Y6iD/&#10;ALc39+HWiKcemici5DX4H6rAg/WwH+De3hSnXhwHUSy+kX4H0v6rD9XHP1F72/r73xHXvz6yFvry&#10;PrY8DUABcEBb+m5/r7qeNOq9eB1arsT9Bp1EEm97i915/wAfej17rg315/1voD/xBHvRFM9a6xkW&#10;HN/r9b3/ANhzdePexT8+t9cFP1UA25Hq9XP9QCTa/vRPlXHXuuIIc2OoBb/UcMT+PxwP8fd64FeP&#10;W/IfZ1xk0njkgfg2axP9Bb68/wC9+9V8h14dRHRn4NgALkvb6DnnTY3F+fe6/s68D1HdeRp+nIvY&#10;Af4fTmxP5PvfVgK8esX9OLXOm/4H+vYG49+611kSLUxBIBA5P0ubcWHJY/09+J4darjrqoiIQkj6&#10;WtflmBvcl/xz/W/+w96r16vSgw2qLadcqgO9fuOih4BB8UQDuiEcM4P5HutaMp8x148OhAlhAYqA&#10;bWAIFmA9P6iGH1sPz7bBHHrdPPrPHF6QLE24uxt+P9hfn/H3ok9exjrMIbi3BHBOr8WPFgLH6n+v&#10;vX+HrVfI9TABEjODyBci31uPoGJ/3j3rP5de+RPUNImlk876rNyqk/S/9ocEauLce7Hr1Ou5yqC2&#10;ohh9CTYKACT/AF5v/h7959a/PpmhnMUuWqNRX7fF1cmogBlcRH9IPA1X+p497ahUD59e/wAPRAqp&#10;o6nLZOqbR+9VSk6SeRrYAAHg6fyRf2sIeiivAdOCoNCfLqXTU4JcceMgAMCVKm/BGnm/+t7b+HNT&#10;1sjSCK8ehZ2gjRlSQASykjSQn9FJIJJP+v7bApUceqcR0LJe+aoUPJXEa7A+kBnHp03utyL/ANPe&#10;sd3pXqoxXpfURswKgXCJcg/U2N/qbi39PbZ4Z6uOA6eGGpQPpqH5B5vyB+Lf7H3QcetetOsSKwY/&#10;j68Wt/xI/wBj7sSKdb6mROL88m1r24B/pa5910j8+tUHUpnGi5FwOOPz/ja3BPunWuoTHSL/AF54&#10;A5P+t/Tm/v3XusRIN14OofT/AFvpcj8X+h49+691haHjixP0stgPoAb8X+v4597/AMPXuok0CkAk&#10;nSQR+nTz/UKTYkf149+r6de6bJYCh4B035uOVH1BNv8AY/j3cGtfXrXWHSBcEG4/BH4+pv8An3sV&#10;PDrfWRBdl9IIH1JUsQSLHm/0NuOOPfs0OetdTY4yosPVa4/T6hexC3/I90JBzTrfXRcC4b1aT6h6&#10;eOQRb0gcL/hb/H8+9de6bKtgddidDDm5F9X4AsDfT/X/AJH7cSn59exXPDpkdi3qDEf4g8cfixDX&#10;9uVp1r7Om86dbC4BY+sfQfW11HK3I/1/9b3rr3XCUjTwf66ebDi/BAsDb6n37r3SXqeDxZhr/oAD&#10;cc2+um/+Ht01r1vNepNG4VuOEIsL/S4/Fvpe/vQrWnWuHTTnqhl0D+zqXUL+q35Fh6SP949+9T17&#10;1PUKnkRoWP6dRupsPwOCbWAv/j7951611Ni9T/XkW/1wPybj8D/Ye9k4PW6dO0Kk2K/UfU2FueLg&#10;fkm/vQODU46969OJlEYsCLgc/gj+t/qCfe/TrWemysqtItdltweSQSfqWW5tx70aenXukbk52Zii&#10;2uL+nVdQP9SQQbg/X3ry60SfIZ6RdZJy45db6X12DJe5CrYiyD/Ye60zSnW/InpPSyGRgCA1roAb&#10;29P0crewIH4P193WoNSevOarg9Y40JYrbQS2qRrAKg/BXVcMSLcWsPej54xXqvcAFpx/b1PVVC6Q&#10;AwceoBNFiGBaQ6RpckC2kfj34YrXrdT556LF8wt2xbN+OHZuYWoWjnyOK/hVO0jvAWeoOhkiZORO&#10;Evawvbj2qs013dtRahWqfTHr5dMSKzA6H0t61/1fy6qa/lf7Ermy+9+y8nEZafKsMPh55KeeBZ6Z&#10;ZNc0lR5dckro49Oon2Z7tdTVCu+K1+VD1dYO1PFuA4AwONPtr6+nV7GLp0ZUUBiLWLKzBgqgesXt&#10;9R/gR7JSBQMTUevV6lQE8+l5QxqAhXzAlG/cZQfGQbKPV+ri17fg+/DB1GmnqhZSoHmOo+b3CmMj&#10;NLTFZcjIoDupGmkDAEyCzHVMSeB78NTE4xXq3+l4jpBQGoqJXnlbzksGeZrMzMLk61a51H8n6+9k&#10;mmVAA9OvBa/MdKagg5ABHJ5W2m9zwFt9Sg/pbj34tWitx6eoBU06V1NBeNQbekn6AfQfjhRf/bc+&#10;/fhA09NgYpXp+p4xpNxYaf8Ab/4mwBA/w97X+fTmnANendQFRSoAFh/sLf0H0Pu3EVHDqla/MdZl&#10;Y/6xsL/1/wBgbc8+9D16qOPXbzhBe1zYD6cnn0/1v7sKV6951p1H+6k/qPpq/X+b3t/wb3qi9e1H&#10;j1//1dwzMUOhXUBiWBABHHpH4/Cjnm/tUp1V9R1YGhx0gamMo3KkgDSw4N/pc6j/AEH0/r7twp14&#10;/Z06bY3HLgK/S7FqSY6ZE5sLGyOB+HW/1/P09+K6hQcetkefn0PnkpspSq6GOVjGrK6/2lK8EEfV&#10;gf8AefaahBpXqtMVr0GWexhiaQerm3IuLJybW5JN/b0bah14Zz59B9NCVLXNubEDgoRyFv8A1sL+&#10;3DSuOHWqUPTfNCWU6eSo4Bva7G9z+CFt/t+fx79wHWwemN9UblwAWJ0kNf0gWPp/x+l/6n3Y+vW6&#10;Z6Xm180YJogzJ6iLrqPJvbWB9V491K6gQK9apxPQ7xNHk6AFRdwoZSDyVH4v/gb/AF9pmByKdap5&#10;dBrmKRoZGc3sXItblSBfn+q29uoaj59erk/PoMew9gbb7W2Dvbq7d8CVO2eyNqZzZWcSyEx0Wfop&#10;qNa2EuCsdRj6uSOeN/qjxgjke7qzRuki/EpBH5dWB00PpnpCfyre0N4by+LEnUnaVech3F8Ruw90&#10;fGfsCslrJshkMrSbJqtGyNx1tVOA0kub2nLSvf6Eqfbu5Rqs6yp8EqhvzPH+fTtwtGDg9rCvVkOk&#10;aVBI5I5JsRf/AGFufZd0x10fzcX4IBvzwRwf8ffuvdRXH9Sx5B5vcD6ix/N7f6/v3Xuoz34sBxf8&#10;mwv+CP6+/de64E2HpAN1v9PoB/tP9T79jz691gkNxa/P5t+bEf8AFPexx691DIPJ5uDfm17H6H/X&#10;v72QePXuPWCRePpcHk2N+f8AH8nj6+9jOet+eOm+WPkkXuwsRa4A+unn6En8+/efy68em9lKki3I&#10;J5sb8f8ARPv2DnrXUZkLNdfxb08/X+v+P+A978jnPVgeFesTjSOAf1E25IBI5A/of94Hvda/b175&#10;9Q3LXALAi1v6AXB/297cf6/v1DWvXs1+XUZxe3q02tcngn8tb8HgAj/H3YdW+wdcSGU/2iDqfUf7&#10;NzydP0PP+9+/efy60cUx1FcIthY/7bVe45PPIH+Bv79nrVKEV6Z6pSSCWCi3It6T/qbfkD26vDrQ&#10;/l02nT+4QLg2JHJ034XSPx9Pr7358OvenXauQtjwGFj9Af6BT/WxHvXoOtHPXRZgfQb2IP8Aqb8c&#10;Efi/vQ/l1r7esiMwUEW+tiCb3P1/1vofx79WnXvs64az6uBwCB9NPq/1F+ePfq8OvfLriTYXBvwL&#10;sLrz9R/sCfeuNevdcR/X63PIt9Pxb/H36n7OtdeN/rwbH82FgB/vQ9+pTHn1vrgykkkEn8EBQQBf&#10;km/1t9Pe/s69WlT1hZAEuTa5Crx/tv8AWufe6k4PW81oD1jMYIY3ZWW4t9QT/gT9P+J97xw8ut1r&#10;SvXOOK4U8H6E2H1IP4PGjgn3onqp6w1IOkKDfUeADcn6swIPGgX/AN497UZr1sD06VFLEINu7XAN&#10;nqtxVVRf8XVQqswFvSPpc+60Op88B1709ehCaHVIeCxub8/kfX/DTz7ZHy635fLqWtPcG/FvyR/v&#10;P9T/AK3v3+Dr1P2ddrDpIL3sBqU2+tjbkfi349+NKV63T9vWCRTK39qx+trcm99Vhwf+I96H8uqj&#10;zr1JdNKIF9JI5X/av9UB72vE163k4HTZVKbMSQwAvwbXBP8AvOmw9760eB9ekjl5vttubwrwwQx4&#10;8xB7aARIGQlT/ZDEf7H3bzjX1PXv8PRFaRg1yfUzSvYMt+bkkhhyR7WNRccenSQCPPH8+nyhZA9g&#10;xW/6mcC4J/1P+H+PtmTBxw6bby6FHbCnUvLenT6+eST9Lf090INKefWj5noT6YiTcsoC3FNiKSJr&#10;kWV5WLaQx5LAD3o4B+Z615U6ESHiwNltYqyA2/wZT9W/xv7bBrU9XHAdOcb30hib8m9yTcW5P+t7&#10;qQBw69w4dSwmq9xbg6vzb/gp/J/r/T34Z+zrX2dZI41BsOBY3/tcfW4/qD/vfvTHy8+vH+fWVl9I&#10;4DDk2tci/wBB+Of6+6da6gSEk8AgD9V7k35+n+H0vf37r3WL6MDYm30I+mofg/gKQOP6e/de6zLy&#10;AT+R+RY/n6+/de64OmscjgfQcf62q/8ArH6e/Y691BmgvbULpcX5IP19NwOGF/e60691DaElSupb&#10;hiFJF9I4a1j/AI/7x72Gp5de67jhC2szG4sbAD6/UkWBP+H9PeydXXup0arGy6uDa31uw/AJ5sv1&#10;919evdN1TxrIC/pte1iCSLi/5W3vYpWlPPr3TVPzCwuq29Rumotf/arWFh7cHHrXTP8A2l+n0/p9&#10;SL8WPNz/ALx7uaeXXuoDtpfhQTcvp08E3t+o3F/9496691wcK0JB/oykqLG5Nzcnj/X978+vdJKr&#10;YKSjkBkW+m3625BB+nJ/Hu5qTw69k066pJ/Il/oVNrEWI/1IHuox175A56Zs6xAjUC7MSeOOfrz+&#10;ALe9k44der+3rBBJoRVtwLa9I1A/k8nm4+p9+AxTrWenSmcEfU6WAOq9i1v6H/U/4fn3vrfTzE5A&#10;JuOLXHIv/wAFP9ffgePXuI6x1NQPH9baQeSBx/Qf4+/eVOvVx0w1VSWVlDMjAeog2HqUcKf6kG1v&#10;oD7r5HHWukxVzBL6ObWUA31kH6kn/X/Pv3XukrVlmJJ9Kgks+okE82HH1APvwx1o1P2dM4TV6xZV&#10;YlSR+oORbVpH093qASOmyCTUDHUk+hEjUAkR6fKzfULy17ekE/j3qmNQ/Z16pGOuLzl00xowkkZQ&#10;qqRaOwsSFP0JA+vvYrXOT1YGvAceqmf5l3YNTkqzrzobB1k8M+QrafM5+OCP7laiOrYJS09QnPjC&#10;clv6D2cbHGK3d6xBeNdAX8Jr+I/MdMTSiMr4kR0ngT6/5Pn0Yj4zdcUHXuzcNhKCBII44PuKtIrv&#10;TGplUO86SXuzlja349lc8rTzuCDpHCvl0sC/p+NIRqYDI/1fz6OfjYi+lrKxQAqWN1ut9SuBYm45&#10;sOPdBQGrDHSYlmYkcep2bzseIgWOmdJK2o0iEG8i0+sWEzn8Nb8fj3Uhy3DB4DqyjUxFQMV6REMM&#10;lVKZH/dZy3lkYfuBzblATyCR+r2p4IAcL04nyH59Kaio9CBwQqgldAU3bjlXsOSD+fbYqVrq7uqn&#10;segx8/XpYUVJZULgX5uSPqv45H0/1vfqLxI7urA1Wvz6UVPFa/FrWH0JuPw1v6f4e9ZPn1tWNDjp&#10;ziRU0jUAx/qRY/ksP9h9B+PdgB1amD1mLAMdDcm44F+eLEE8fTn37hgdN57vTrppTwCxZgbc3FiO&#10;B9foSffq+fWhip8usLNxyQGsPqeLi9z/ALz9PfvtGerfMHj1h1p/qBbV/Q/pv/rfS/uuPXrVT6Dh&#10;1//W3PclSswf9shW4XgG7H9RB/AP09uK2k/Pqw8wePQYZSgKSsACVF1ci4va9iAAbn/H+vtQDUDr&#10;dcZPSNq4DYAi7DUdV+bgG+oLYHnn/XHvfCtRnrwPl5dLDYe7zjqgYnIysYmJME0h5RmNtI/qhHur&#10;pXIGetZz0MuTpI66mWWOxY+lWFjbVc3FvqpH1/p7YrpIp1o8aj06B3L0LQSOLc6rkWa7abj/AGFv&#10;9vb2oBqBTr1Bmg6TxXTcN/S35Bt+ok/0Nv8Ae/ex6Hrwx0yZClFi9uDb9JNr3/tL+WseD/vHvY9P&#10;PrfHpqo6t6We/wBBcByouAoJ9Kt9R9B/rn37r3qOjAbMziyxxxMSFI4tyQp4Ib+g4/2HtmQZrXrX&#10;z4dP2fo0cMwS6fqv9SUI+o4vyfdUNDTrXr0GU8YjbxsNIu3p4uwP/E3/AN59v+XVhnpO/GTZuM2Z&#10;3v8AKitx1LDQz9xUnXHZNRT06rEtflNt4qXbWayPjFjJU1EjR+RwObC/vVwawW6/w1/n5dXY/pRq&#10;TlejsXHpFrWNzc8hjcAW5NgBz+PaM9NdcW5Wxv8AUEfUG/D2IH1CX/Pv3XusfIu2oCxAF7/6kfhu&#10;CP8AW+nv3XuoTvc8Xsfrc3uR+QDzb3unXusZ1Waw/H44N7jgXHPvw691hYKtgx/UCTb63DFTx/Qe&#10;/Cvl17qGSALLzxyfrxc2Jv8Amx924de64H/bfj+tr/4391qR17pvdCWuCwBFgqj6En9X9Obe7ZPX&#10;hx6iuAf9ix5tYEjiwJ+n+x/Pv1K8evfLqE4PIvYj+h45/wAf8Pe+vV6jMnGk3/Glh9bDgEnjnn34&#10;56tX9vUKRBo1BrafTbgm9gT9bg3I97BzSnXvPpuLh2Nxf1GxJ5QL9CpP5P592pUdbpq687X5LAFT&#10;6i17ED8lCf1H8D3oAilB1XIHCp49RGYjX9SCL6eAfrcfmyn3v/L17gSDx6bqsq11Fjf1C5+hsQOe&#10;QRf8e3FGOvfb01m6kk/VrA25Gk2PFvpyB/rD3uvXusTXv+Pp+eQP6nj8g+/da8uuQYlf6Ei/PPP0&#10;HF7kW9+4dePXMEAKq8WuLC1ib/gDkAX969T5da64Pe/1sQL3/PHBC/QXI97xx691yUf1v9Lnn+vH&#10;+3/w96A49br14cBhyDYheL8/T/HkAX9+rnrXn17+lvz+PyvJvq/2Pv3z6912Bwb2PBA55DE3DC39&#10;Le99e8uuJFjwbg3/ADz/ALEfgH3oDNevdY1v6gwA/oPwVt9D9bn3skasHrZIx1ysbnk2IHFhY2H4&#10;+ot7qTTHWuotTGzAKvqJ/UOOCbWtexAJFv6W93B62B0tVhIodh0wX0iorJnsQ1i8tgLc8k/j3Wp/&#10;VPnTrfnU9CMkK6mutjdg3+Ivx/h+PbH+Dr1aCvn1n0D/AGHPH9fyB/gATx7359er+3qNMwXg8MQS&#10;AeQL/wBRza39Pe8derj16xwhQlyDqJ+v0a30W/BIB/H4t7114DhnrLKgJT+oBv8AWxAW3Nuf9tz7&#10;0PM+XXh5npvqY7o1xdwbH6fp45/oQf8AD3b59ep+zoO9+yLRdbblmAIepmWEalvb1OWIX8830j8D&#10;3eMVlUnhXrQpUDy6I5TXABY2KgEXBDIhvw4+lz/vHtWylXyuOrEqTUdPdBYsf1OrMLDSLKPqGQ3u&#10;R7YZq6utHHHPQwbVhN40sSCYwrD1Fhc+kj6DST71xXPn1r59L/Dny57OzmxQTUdHcCw0wxi6q1iB&#10;pJ90b4RTj1ry+XQjRyaHXkD02W5KhUFwp/F2Nvzb3XiOrgEY6nQk6lsCb88f2ef1f4nn3U8M9e+3&#10;p3jBI+p9IJuL/wCubfX8Hn3oGnWq8adS41Xgj8AaiOTpNiPp+D7p54611yktqsf1/Ujiw/AIIHPH&#10;vXz691BkSxB+mq/At9fzb6+/de6jlFBJ+gsOB9PSDwovx7917rtbC545t9Prc/1+gB9+691yFubE&#10;XvY2/r/rX+vv3Xuscg1KwH9BcW/3xt72OPXuoJj4JF+DYEi1/wA3H5+h97GSR8uvdco0J+n1J4B4&#10;/pzf8/T36lD17rLKOTwDb9SkDSOOLf4+9DjTy690x1BJBuxDEsPxZbWIP5J4/wBj7uNOKZ68cHB6&#10;bnsVZjyrJdgpKlmA+mk2+v8AvPtwcada6ZWbnj6gAAk+occ6h+Db3s+dOHXuosga6sfwSSP8D9SO&#10;eP8AWF/fh17rGzoqm9grcC/9k/jnnj/effgK0690i86GkJlUgLqCyX4sBfSQeD+B9Pz7uKDHXuOK&#10;56gUM5Oq7I1mCBrcEfXm/Nx/X3qtajrXDj1Eysiu8ahwSCwsWH1v9RyfTb6e/A1z14/IdR0YEDQ9&#10;rFQeBf8Ax4BJYe958uHXunChl0rquCGLAcjm30YLyVUW97pwI695dOqVIXSGPqP5+gHHFzzx70RT&#10;PXuoFVUaw3PCk2Nv1H8E3/Hv3Xs9MU1SQCAdQBsbggOf6n+gH491zXPXsdJ2rke5F9V/r/wU/wBl&#10;dP4/x49+ofPr2K9J2qYsxA1gEWAB/N/p/qA3+Pu6k0yetMvz6wKBpBZRqUXADWc/gtIf0sw/p70c&#10;n5daBKKanNOubOjWAAUNpAHKrruSR+dIb8/093AwueqEg6j1jhRpqlEKFfLLEiqh51ySqgAtySRx&#10;7oTSoJ8unFBamnqoffO35d+fK3fO56srU0+DrXweNgWJnWCXHlYpppqiQEJIQp0qBb2cwzJBtiqv&#10;xPUkn1PkPl1toHkGuRwI6fn+zy+3qxjYeNNNjaYKnpdIvHcKgAVRxpB4Zj+fZMFOc1PVpJACgUdi&#10;ig9D0KNXk6XBUbSsAakpppYEIJMv/HV73OhCf9j72QSQDwPTAqxLEUJ/l0H0NTV1uQNTVFZJKhbl&#10;l1fV7giwun/FPbgAANM0P7OtgGuk0I/n/qPS7xdENER0sVHDEOLfXhQTY3B5596qGJB4jpwKVBbi&#10;p6WdNRc6jfSVsBr5axuS1vob/X8/096LUwox16gOQamn5dKGmiQINJ4+n0+hv+b/AJv78c5J60oH&#10;AcOnSJVtqN7cDngm31/rx/T3qtft6vgcOs7vYMOADbkgE2t+PwD/AI+7gH161p4Zx1hY8AA2vyef&#10;Vx+PpYXHux48eqGtaAdYmkJ+v9fqb3JH4IH0Avx79jz63p8+sDPe/wBbfUA/0P5/Fv8AX9tsePXh&#10;w49dav8Aah+n+o+n/FPbVPmerZ9ev//X3W5AJl0Np+hCWH6bn9JH55+nvZ+fXukhlcabkqt+WOqx&#10;uQ3BAve5HJH4FvbyMeB4db9Oguy1AY2ZwpBBPjFrXvyCbfhre3a549brw6RGQpjaOphuskXq9NwQ&#10;31UC34v9fe+rHPnjoWuvd8CtWPF17aaqFdF5Pqy/S6j6sf8Aefbbr5r1WhpWuK9LvP4uOoQzRA/p&#10;1cCzMPywINrc/S17e20YggGtK9apWlegfraV4JWv9CWI8lwdAIFv8Qtxb+oPt8Uzw68eoEi+VG4P&#10;0PFvobXB4/APuxOcde6RmRpjTu5tcrZ+LgAfX1X/ANVf37jnr2OPSl2pnJKeqhBcLqbQq67hbk+k&#10;2/BH9fx70QGBHW6cR0YmmqYsnj1IJZwukgcG35Gr/U/4f09pmFDQ8etU+fSCzNH4ZtNrL9GZeBc8&#10;hiSDpuP6e3lJ018+tcPLoIN1bkrevtw7J7ToL32huKkxu54LakyGxdxzR4vPxyILlnoUlWojJuFk&#10;F/b6ASB42HEY+R8unRmqgZPVgUsAhmkRHEkScwyD/dkLqksDKR9bwSAf4+y7prqOATyL/Swt/ZIv&#10;cEf6m/A9+691jcAkkEngD1X+gHAt+OffuvdQ3W3FwfoTYfj/ABb/AGHv3XuuH9oc3+n0P04IIP4H&#10;A97691Ef1XPB45PN/wDFf8Pr/vHvYxjr3WBgBY6hyAbgWuSL/QDj3vj17rE7AGxsthwPrf8A1rfX&#10;3U04V691GkU8X08i/H0Avx/yFb3YCnHr3UWRfqQAb/S/JJPNrcBQT79+WerHh03so5PII/NuP9a9&#10;/r70M16r1iP0I+t7H/EEf0/xHvZHXh1GmiDD0jkEgXH04uT/AEvx9f6+99b6aJ4gpIBAb8i1jy3F&#10;v6sSP9e3u4PVuOOHUKWMgtyBG3BfVd1b8qbcf8U97HqRnrXnnieo9/xf8EKWsebcXb839+oP59eN&#10;K+fTTUSMBzYfQH/FubkaeAo9u8OtfZ1DcggWuxP0H+HBJ/oeT/sPej17z6xfT/AXHP4ufqo/33Hv&#10;3+HrwGfl1yS+qxtf/WJITj8W/r791o9dj6kr9ATfi+ok3Vhz9B798vLrXl14Fj+pgbX+g5sTfSfe&#10;qZ68CPz66U+q9v1H6fUcfk/0v735ig62fTrIR+pfq1+SOPr/AKkf1APv3metUp12SCoPBYfqNz+T&#10;+P8AWPvx62fs646he9vyeDz9D/vIHv3WuvX5HH+wvY/Tix/p78PPHXuFeuiAAbkHn/XAP+w5A96p&#10;WlevfPrwH9LCy/7yT9AP6D37iOvdR5gdQ9N9QINuBzc8t+VDfj3brY4dCFTxlqrYkJHIxdS4vwg/&#10;cbUGPIZh+CfbdcSgnGOt4wOhA0gcf7C/1P1+v+wPtoCo619vXEn+nHBF/wDif9e/vfXuoD6mlZRY&#10;gW18fngk3/F/yPx739px1vjT06lAXU8D6AAA/VR9OfqFt9PehTy61XIp1yKkiM2FubH8iwtcf65P&#10;+2969c9bBp1FqVPjNjxpuBbkMR/0Kfz/AI+9gjgetEjJ6C3tlU/0YVaxnT5coqK6t6i2k6gWP449&#10;uQ1MyjrYwwJ6JVHAyhb+sFRxwzFrW0k/Qg/7f2sZtRJPHqzKRUca9P8Aj6dyVPpDEgFLG4X/AFIH&#10;4A/2/tO51EDy6ocDhjoZto0480a/qCnUvFiNIub/AE1Ae9VoD6dap8+lRte0kWQqCWHmy1XyLEaY&#10;302FvwT+T7q3lTr3S7hYNpbgFdI0m92N+OSfof6+6EhR1YHPHp5hJDHgE2NuPobfgfTge6HI635d&#10;O1ObheSCQfrxybfW39fdeBPVePU9GKqFUXBuT/Ufi17n3X1z17rmx1c8iy6QCOSf+N+/de6jSLqB&#10;t9Re1zYkfkf0uR7917qGRbUL2tfm3+2/2/v3XuuNiPxa9zq4+tyPp+be/de66v8An8XNyf8AiLfX&#10;37r3XAso5DWtccC4FueRbgkn37r3WNiZPpflrBlN7AfVbHgH+vvdOPl17rigC3NwSDb8kgn8D+mk&#10;/jm4979PXr3WKUMUdiw4GoC1xf8AwANyb/7b36lKZ690wyPaxcmzHUbg2B5AP5P0939ada6gTXYM&#10;foV1cA2I/pcn6e3FGKde6aHHINiPpcn6sRzz795Z69/g6gPKAZD9fUVINza/1Yc8qP6/19+691Al&#10;kLlV5CXK2IBLaDqIb8g/T3cCg698+mqpjEqSK6C5Uka+Qp+h/wBh798jw69w+zpKFDSuVJDgXZQB&#10;b8/Xn6WHvQqOPWuPUCucSOF4I0/qH6rHm/8Aifx71jiOvcB1wi5Nv9awIvew5Bt9Qfz72DSmM9b6&#10;lCUwmwA5H0YaSCeP9sPe654dapg9ZkmYrpDAXvqJPKpz9Pre/vXAda6wTTAggElV9IUH6n+qn62t&#10;9fexwrTrZ9OmieYKQXsBe4XVYMLDn+h+v0914fb14Z6YKiY2JBsTyraiSwJ/AFvr7sAT9nWiRQ56&#10;aiA3kbU5vdQdVrE/VbcglffiaYHVKE0xnrGxuI1GpbEXZfoWH0JH1Xj/AHn3ZevD4anryoBdrDRo&#10;YupP6g/1t+VPHB+o97NKfPrVBmvDrJQRlq2OQo37c0cihXsLB9Y1EcgaF/4r7rwWvVgaUI6Izh9t&#10;U1Zv3dWXEUUj125a7I1EsAKIztMwSR/+OwS1r+3hIRCqHKjh1tqyhGdsjyGP2+vRqsd4cdTGWbSk&#10;UcSvJJcXW9raV/SEY/X+ntpVqMijdaLfmD5f5ukzWTzZfIrNMW8KXSmRW1lQR65Sy8MPHaw97YCg&#10;PnXj6dOw9iMTkGlOlNjKRY/FblBIdNh6pLnkH83/ANb3oAgVHAdNkqSaU0dCLjKMEAfQC4aGxFrn&#10;VpB5YMv+8+/edD1YqSFNelhTwrGp9P7ZUAFRb1mxsw5B+n19+xw8uvKKY8unKJBx+kmxIU/S5+hP&#10;+w92HpTrQU5xTrKNViVcgKDpZwBf8aW/BAPuwAFDXrxxTGevMFCamJv/AIcgn8cE8D3ssDg9eU/x&#10;cOuJia2pyBcAgcgkgcf7Aj3oZ69gV6bpZLHhWJa+lQRY/wCx/p/xHuhFTWvW+AqOvIJJLEaQDb+v&#10;0P8AT+hH0/1/eqU69X16z/bN/qF/p9R9Prq+vv1G/n1XPy6//9DdPoa1XVRp1vYEkcsBb6pceoG3&#10;5+nu9KZ8+tkafs6mTwLURsSDwSbA3PA4tb+pP09+PGvn1rh9vQe5rGcyBQ1yD9B9DYEi3+seB/X2&#10;6jeR8uveeOgtr6XxSuo5QhVAewuG/wBtz/j/AF9uflQ9WHDpAZE1eErY8lRtJ+04NlFi1iCxP+9H&#10;3caaZ6uoGkiuejIbE3jTbloUimdUqEXTLG31uALFb8jn2ndKEsMj/B02Qa06y7lw662lAITSG4UE&#10;aRa4uBxpa3+vf3ZG8j16uTUdBkyGGQxnhgxBt9Dz6ub8X9uDr3p1AyVJ5oi4UNp1XAAtISL3ufpY&#10;e7Vp9nXqivQfeaShqYn+hDtbSLXAOoWFuSfpz/T3Xz63ToedlbgR40Vm+iDXFc86hwAD9GBN/wCv&#10;urrUA+fWvTPS1y8C1MBkQgqxK3uCQzC6kFb8D6e2kNGqR1oefQNbtwcedxFXhKggU2YalxcxA9SR&#10;1NVEJCv1GpVX88e1SMUIYcR1YHNejurDFQimx8bs8NBQ0VDCZHJd0pKWGCMsx5eTQLk/n2gY6iT5&#10;k9VJqSesLN6tQvZWK2v6eD6uPoQSPeuvdcGN31Eg3sbfQWAJHHH1PHv3XusJHqKgWN/0m9gLkgXN&#10;hx7917rAbXPH1v8AT6f8b9+691FNhI6/1VG/xPLAj8c/8b928uvdYXHqvYn62P4/qeDxcHj3scB1&#10;78+o7E8f0vc88gfU/gi/up49e6xMLW+v4+p5/rx+bH/ePe64OevdYWt/gPyT+QP8Qf8AX9+Brg9b&#10;B/Z1CkReVuwtexHFz/X/ABFvz+Pex/Lr3UVoyLkfUf63Fv8AW/r+Pe+tcOsRGq5PP/Gz7917pulj&#10;YG+kEsQPrwCSSPz9SP8Ab+9g+vVh011SmIElQwCnUDYgKf0kD8H8X92XJ+fXjX7OmssrDWP02ta1&#10;lBvf6n+o93oQaHrVaY6bKyMMRbUOW5HA455/qzH6f192zjrX+DpvN2FifoSRbix+g+n+AHv1erce&#10;ugQf9SfzYX/P+x9+PXuvLcMAWIB+nIudPNif6f4f09+xj1611JA5uf8AXAA4a7G4Nj6bf8T791Xr&#10;i8ZW3Asf8fwOSSfyw9++fW6/t64qeB9CDe1zY2H1Itz/ALf37rZFPt65D6X4/qDyD/rD8fXn37/B&#10;1Xrr6m304A/4k/4Wv7117ro/kcA8AMeeB9QAPrce90wc9e66JN/wBYgE8m5/w9++XW6g9cQbA3sp&#10;W2ok34P9fpcn/ePeuBPWuuf+IH044/IsLc/1t79XFevZ6xyAkEAX4Jufx/gbG/qHHvY8utjpepMt&#10;PUbFkKgK+MqksT9ZA7aR/jYG3unHxf4q9bA4dK9K7U9iR9Bax5u3BIPHtv7OvAdZjNqB0j+1Y3+g&#10;uSbX/NwL+9DPXuu4/wA8XYmxX8f6wNuQffuvYNanqRGvLD825H+q/wBpP5968+vV/Z1yK2/IBsDb&#10;k3/p9OPdjxPWuoNZKVQgcKeAbX/Nm/2xYD/b+9UHHzPXjSnQR9ls83WVePJcU+VDtcaiyMvoP0uC&#10;QLj/AAPt6LMyEdbHEVHROYHEio8ZFwxU35BK25K/1B/PtRQEEA4HVgcE/PpaYaEySRBvq7Xb6FZD&#10;/Ut+P+I9sECvHrRyK18+hs21TGJXmVOYYJmFyCigLfUT9CR9B702Bnqh48PLqZs8f7ioJLEGeoq5&#10;T6SPVJO4JK/gccf4e9HPXia9LqCDgar6gxAAPFhzyb3BBPH+Hula8OHWwK9PUMQ4B5X68/1PNhze&#10;/HupNOt9OcV9Q/oP6/1IsD7p+WetdSNTL9bAc8rx9Tfn+vv32de65lrDgD6X1X/p/T/Y+9de6xM1&#10;+OORwT+L3BP+3sPe+vdYGJc2H+sf8fxqPv1Kfb17rETb8cG1z+BYcX/17n37r3UZ2/rawLAgmwYD&#10;gXP+H+Hv3l1716jmQWWx9VyW44t9Bf8A1R/x9+z58OvddrMBxY2uNR/N7k8/7f8A2Pv1evdc9YAu&#10;PSvBYAgm5PNrfXn6fn3sVpnr3UWeVQjK1wTcqGIta1jxxqJ/23v2dVOvdMdTdyrNc2t6QxsPT9b3&#10;vYD8f19uLio68eobgFHk5UG3qP4tyLA/UXHtwGg+fWummqe66RfXbUGBsEN/oT/r+9E1+3r3TNLd&#10;o3kNzKGC2twQ44ut7mw+nvw4jHXum43uQxN1DE3JYEkci4+hJ/P+Hu5PXjw64EgC5N7j/WPAW/8A&#10;tybe9GlM9a6T9ZGdTMFUXJ50g2BP6iR+B/tvfuI690nKoFJHAbVZQbg/i1wRf8WHv2eJHXv8HWKG&#10;QE6hyPwbEEkC3I/sj/e/euBr17rOzEsWJIAAIJJJ+pJ+v0AHvZoevdZNRCtf6MosBb8/p/HIt79X&#10;iOvdQ5pNPP8Aa0/gAkC/Jtf6+9eQp17pmqZQV1MTp1HRe1hbg3I/A5/Hv3p17pnncBSGBJcrosSW&#10;AP4awOkG3B/p7vwI08OqHIr1G506eNJUG1/qb/p/wH+PvTZNa8OtFSDUHrgzGzkc8BiFsb6fqL/1&#10;Hu+aDHXvkOuLvojaQqDYWBP1cMOTb8MU4/1/euIPketCqkZx1ByVcmI23uTLPMiR4rA5TJF9RGkU&#10;9HLLa31vwAP8fezQFBWik0/b14hhVgRUf6q9Fe6xcZCjiyErRrLXsJrabmYTjWoBNigOq4Hu02hK&#10;xr+XXlWRgTTA8x0rt27thpMpTYGlRpYqWLz5GWG3NRb9umYE6WWL6lfofbaUPf6cetgkHPw9PGGy&#10;0Mp8if5mXSjARhVMqixKAW8YUta3092cmRlouerqe3z0j/V+fS7oKiMaFsxW92CL6kOrmw5sWC/7&#10;b34UNc0I/n17SoFeNfToRcfP+kgMoYaRILfW1zr+t2K/n3U+eR1ajVWhIWnSnikHjRibauLcC7W/&#10;sj8n3sVpx60cnHDqSJS7Ec2Fr/2Q1vxf/Y+90Y4BoOvDA4+fUlWbSOPVyCPqoQG9rfXj+vu4yM9b&#10;PnTj1lRTwxQGx/pfk/Q/4/4f09+4VznrQqT8+p4i1KQ4tqFjxc3+oB/p7rknj1o1zjppelKsTb+0&#10;bED+nHP+Hv1OFBw69X1PUmKIA8BWtbn6gcfTn+nuwHyx14HqX4T9NPNtP0F/rqv/AK2n/ePe8evV&#10;tZ9D1//R3GsVkfUAWI/SA2q3PB0X/AN/b7JUH16saiuOl9R1Aniskgve7njUG5uR+COLH/D23ivD&#10;qtKfb1graRZVbUoJILNY82HIufrqB9+oQRTy639g6CvcOJcazHGC4WxK/VQTcspI5t+fb6tUZGet&#10;4HE9B9VUSVMT07/UKQrNYg/6pQfwW92HH069WhzgdBo1Xktm5YV1HJKaTWpnRCeF1fn+tv6+9n0r&#10;1sUIP8XRqdq7rod146ON54zU+NVW5DFmtqOr8Bk/3m3tp0KtUcOtZPl0nNwYg00hZRZbknR9WsAR&#10;p45te5/wPu6MGHz60fSvSYjYNZXCkEDgD8k6SSDz7uDxB690kc/jv1Ot/W2sMLAOb/5tf9TcD6+9&#10;U9P9Q62MgV49QcHk3x08cZlKoLCw5Ygte1/rdT+fe8jyz1rhjoe8XlPvaQIWUgqrD/iRf/VNbn20&#10;yfip17FPn0z5aBSZOGCn1IVFgsgIIZT/AKpW+ntxScGvXsjoTthb3lzkdTicgS2Ww8MJaRzzV0Uj&#10;iKOouedcTAKx9tSRBaFR2nr3HoUFluBxyQv+NiosD/r39sda6zXA4uCP6hv1E82ubcc/T3rr3XB/&#10;VyLn8AnkDj8/7D6e/de6wEAcjgX+h+v0vf8A2Pv3Xuorg+WMcAsrKf6lebgn+vI93FKdb8qdYHsz&#10;WsfSCDc8Ej63P+w9+GK9a6wG3+8c/wC+/p7r17rERfmx1Dg3tcHjUP8AEW+nuwHDHXuHUd14/Kar&#10;FnHJIH0W/Om4+vvRHmOvdYXGoNwb8/X6C30tf8W/HvYOOt+VfLqOAdP0AJNmtz+ODz+P9697+zrX&#10;UZ0I12/11v8AT/Y2+ht71Xr3USbSob6WIAAIuVYLYggc8297+zrfp0xVQLIdIJtfUbgK6jmzXNzb&#10;3cH1OOtk149NTrZlAICcm1iQP6gf0v8Aj3cGtT59a+VM9QppG0EFRrvY35AUD8n/AFX/ABX3enpw&#10;68Pl01aT5DY/XjnjWbfgfi4PvR69x64AH6Wvawt9LWF+QfoeffuvV6yqg1DTYgXYk8H6c2v+L+/D&#10;59e889SBwh5K2YAiwFiv6r/4gfT/AF/e+HXuFOuyt9R5VuCoJ+oI/tW/JHuuB1XHWG1gL2F72utz&#10;fj/bD+nvfEY62D+3rvjm9wb/AJ+vH9mw4vb6e/cePXiP2dcGFwRf8Kbqf8VNv9gDz7969a64AWJI&#10;BvYnT/Z+t+Bz9Te3vXn17Fc9e+lrXvY2vax+hIP9Ab8e/GlOGOtnriLFrf05JI/JtwCeDb37yHke&#10;tfZw69qB49X1BDDkEA/73/h7917/AA9cgdQHFtR/2P5NwD/qx/tvfsDrflTz6UeSnNNSbAqV4vUZ&#10;akW7cXtfQ3H9kHg+9L/ouMEdb4nqZHVOjC5JF+AWJLAWDOL/AEJ/3n3WgoOvVPDpR01eJE/UfVyQ&#10;RfSwAuP9qvf6+604de49PiOQRc2F0PB49S/X6/Ww96I9OvUqepaNa4Fr/UH8kE/4/n+vvXGny60f&#10;n1zvckC9rC39bH8cf1JP+296Pl6de6Za6Qqr3a9wQnBsv0ubD/Yf7f3YcOHXvToKt2BqvYe7KVAX&#10;NPPFOtja1mZfSPqU0/j8e3ASHjp59e4UoadFGoogzKsYJUkSMwAUMRwbrzyB7UTDRQKenHKgUAz0&#10;J+Ax4do7gBY3uiWOm/1LH8kH+ntnSDjy6b8h0NVJTCl25nat2KpDQzEMq+kMyEBtQ9QWx5HujfEm&#10;etZ69tKmZcPjdQH7lKj8eoWf1MrE/W5b6/i496bBI63+XS8igGkEobgDUbixIPFz9SQPdeHHq3Cv&#10;UxFAJsLXI4HPFv8AeB/X3UnHWs/l1KVhwtvzc/Xk/m/+w+nvVcVr1rrvWQAfrc3+gtxxp/wAHvXr&#10;Tr3XEt9Lekg+m9+FP+P5F/fqnz691xdyxvc8/j+gJtYAfi3v2OvdY78/X8W/wB/PvXXuvEXBJPBH&#10;P9LD6f7AD3vr3UR+bnVf88/i/wCf6W9+8+vdRHNvpp+v1Nh/tvx9ffs8Ovdda/UotzYXUG4BIJu3&#10;5txwffsip8uvdcGkCqLW0KWBJv8Ajjj8koeB/X3aor8+vf4OosrFk9akArwSQbNzyAfUAR/tve8V&#10;qDnr3WEqLj1q1/TYglRcadRP9F/4378M+XWumusewaPUCRYcD0XFwWH55BFvdxw690xMx1AEgWFn&#10;W2piCbA/0C8e7Hr3WJ47xDUB9XIFwrfQ2Bt9Tb8+/A0NR17pPuLMwNuP6cWGpdNueT+D7v59eOem&#10;+WUail7EAhvrb883/wBY3HvVBg9e6iy2NwFN7AcckW54/Fve+tdJmsU63uL3BX+nosbAn/VD8+6t&#10;1vqInoW6i4sAzA2vYWJt/vv6+/ZI611zjfWL29JAuT+QfqpB5+nv1PXr1eubMFv6ri/BIsbf0A/P&#10;Pv2a44de4jprqJdRJUhbcsyngH8cn6qP6fj3v0FetDzx0ySSEs1tQDH0i2oWHBIHP4H09+znrRPl&#10;1BZnZjpACsx06TbWoFje/Pp92GnFa160VIwescpC2Vm45PovpAH6dRPJH9be9r6Adeqcg9dpFqCg&#10;DTqtIpjJsdPNmH4sPp/h73qOa9V06sGtesVSD+0Lq5Os/wC02Uay1/oSxuP9j78CBXGevDpB9tNU&#10;UPUHaVbTwvNUxbIz8rRLcKUix8hYXt6fLfST9Bf/AA97iYCeEFdS61/w9eyPhyxNOi2dTZlKHZ9N&#10;k3nheCDA4+oWRwGMeumURoxHAdHJA/rb2ovErPJWmDgDj1sFgSNWP5dScbIuQqZKyWM1D1k+qreV&#10;isixlgySKAOWN7/6w9pdRoUC0H+HpyIKx0FehiwuOhjCekeMLYf2VYOSVdQP1SMRyT+PflPcGPTz&#10;BYwQgpQ5HQjYygUGxJ1qBcICF0kf486x+fdqCtK46qytoqOJPDpe0dMqqosSQAvpNlJuTpIP0IH1&#10;PvzUGcU6qAaDBqOniKMFkOvUFuVJU+nUQDoP0KgfQ+/Ag5A69n0p04JwGJv6x/hwpP8Aqfw1h9fe&#10;q8a+fXiOGOp8SC1wbcAageRf6i/5NvdqYHp1oAkg16nRR2Fr2H4B54J5J/px79+IdepkUHU1I7cc&#10;+kEgX5/2B/I9+rx60c8DjrEyfUN+TybcHj8f0BPvdetelB1iZCoFrBeD6SF5ALAnjkH3sU4darXy&#10;x1H83+1n66v0n/fW/Hv2PTq+kf5Ov//S27KD7jWn9ONNv9Tbm17HXb639rM5rx6c8vLoS8V9xpFh&#10;GUuLFmIkBsLWCKVJ/wBiOfbDUrjj1Q0p0rFtY+T/AFJ4a9tV/VqJsb+/eQ690lsz4NDa76rNpFl+&#10;mn1WIP6bfX3tfixw60fPoFsn9v5n8fl1eTgIBbV+bkG2m31/Pt//AA9ezX59Ircn2H2bfdmw5/zQ&#10;Rjfi2vUym39ffj8+nFrjpD7E/jYzA/u+Hei8puJWkjjAuP8ANlVlJOr6XA/Pu/rXjT/V/q/Z1716&#10;OJUeU4qD+OinStC+o0zNIC2kXNnWLS1r3AJF/wA/T2nFdZ0cOqdBZVeL7h/CbjWb6wAf8QNLN6L+&#10;3vP59e6h1Pj8Mn3Fgl+b3I/1r8f2v6e9Hh17oOKnxfc/sE/5xraQPrb63Jvpt9f8fdhTHD8+tmua&#10;8ehJ2scjpj0qPFdbXZ7W4tYaLXv78a0NeHVcY9elrktfgPmte/q8Rv6v9pBAINvdU8tP8+vef5dN&#10;exfu/wDSPhzRgGP+EZQZlZCVj/hRVfGzuoY/cLUafGCLHm5HvclPDavHy6t5Ho0Cfo/wsbX/AKf4&#10;29ozx+fWj1KX6C+n8WufzYWtx7r1rrkdXN7ab82v9f8AG/H+v7917rA/6jf/AGP5/A/Jsbf8R791&#10;7qPNbVBa2vyf15+h1W4+mn6+7CvXuos1r8fS5/1vqbW5/p735Z68esPH5v8A4WA/4kj3rFR14dcG&#10;/On9XP1HNr/6/wDX/Y+7deP8usIv/jfULfW//FP+I96PA9bPWL8N/qbnT+Of9fkm49+HD5deHUVt&#10;X+t/S3PH+xtx78P506169YHtxb63X6E/Sxt9Rb6X97635dNlR9eLavxe9r39X05vb/Y/X3rzHXhx&#10;HTRPbxtf+o/3v/Hkj3cU8+tmn59Njfi1tOsXJIH9fxYkf7f3Yde8sdN1R4bn6W9PILH1avVpDAC/&#10;txa0zx60Omt9Nz9QLj+p5ub2+h+v9PfvPHXs565Pp18abXNrcjT+bmwNr+/Hz615Hrmn6jqtawtf&#10;j+trWvx9ffm+fWzSnz6kLov/ALa//J17E8Wvb/Ye9jh1ryPXf+p0karn8D9V/wDE3tf6f8U918u7&#10;rXWB9P41ar8XHFrc83v9fp72Otjz64G1h9NXN/62uLXvwfx7369eNaddH/D/AA/4i/vXWusbfT0/&#10;1H0/rbn/AGPvXl1vri1rm1/xqAta9/7RPP8AxFvejw611xa+rm9udVvpe35/JW30928vn1scPz68&#10;ltKW/oNFv6X4uP6+/HietY669V+b3umq39NR02/5C+v4t70aUx1v09K9KPIf8WXZ/kCW/jVf49Z9&#10;WjSPJ4+P1X+n49+zqf8A0vW84p6dZKm+t/ETa7abhb6dfGnknTf+n496WlBXrx4CvXOD7nzR6ANV&#10;2tydP04/F9P+++vv3bQ9V8+lnD9xaPWE1aRpszE2t6tJKg/7f23nqwr06xa/XYcX5uTf/kHj3ry+&#10;fWxw6lJfX/jYfX/W4+nqP+x/PvR4fLqvTFl7aHtcj86gA1tK35Uni31/N/8AYe7L5dezjoPKzw/3&#10;a3r9zfw/YT3tct59Y03+ln1f7x/j7ua6o6dVNM16KNg9Os6y2jW31HrvfnTY/S1vb82nVjq8nFeh&#10;5279joi5P6Ra4s3051EE2/4p7ZFc8etZoK/l0KGT8H+j3cngtq+zbUJLD9v06tJW7adP9fbZ/tF/&#10;1evXvSnXPb/j/g2K8RHj+wptBIA9OhbhgCeP6c397eupqdWFelMl9A/12t9SbW5/p6b/ANfdDx+X&#10;WjxPp13/AK/09P0vr+vOq/AS/wDT37rxr1n5/wAP8f8AeLW4+vunWuvc/wCH1/3j/ivv3Xuujrt+&#10;L82ufx/ZtYcj37GOt46xjVc3vfUPoTa9mvYWv+n/AI179jy611ifVZtVj6W/w/4N9Ln9X/E+9jy9&#10;et+XXZ834+lh9f0fn+v596x+XWusD6tI/Rfm972/x1X/AB78OPXuojX/ADp02Ovgabfmxve3uwpX&#10;59ex+XWCTV+1ptfUbXvf8X1fjTb3scM8OvZpjh116tI06NFjcfgL+Ln8j+twDf340rnj17qOb3S9&#10;7/nX9Prxf86fezw+XXvTr0mq3Gi1x+i4W/P9Lm9vehT8+tdNNTot+4LyXF+bcXNrWBFrX+v49ujg&#10;PTrx6YpbeZ9P+pXUSRfTYWuANNv9j7117rs30r9b3b83Gn8/UDj37r3TPU6bvfTew08L9NT302N/&#10;r/X24a468ek9VatTaD69L/gWA9X+Njzf+nv2evf4OoS+TUuoc/6/+24A45+nv32daPTRU6dc36tN&#10;/wC3cG9zfV9Rf3r/AA9e/wAHUFtP9i5N11fQD/Y/X02/pz70eHy68PP16jw6/Ief9V9QL/Vv1c2t&#10;b6fn3sVx1o8Oucn5vct/Y13C6/xbTf8AH09+FfLrfTHU+XTx/U6gtrWvzcjnTf3r/D17/B00vrsd&#10;N7XFit/+TR/r/wCw/r7uK9V7NXn10+rWdVzJpGrQFA+v55P5+tuPdTwHHrzfEMCvXCXTrS+nR/Q/&#10;XX/r/wBP6ce7ClMcem/Sn+r/AFfPrNH9P27Dg20m/wCDctcAke9N5+v+r/UenEpXPXdTo8sHm06d&#10;Q0+MCxbixABsDq/SP0/Xn3QfPq78T6U/1f6vTpl7J8H+izsbQIDD/cncArfuWcRCi/hc/wBy0vpJ&#10;K6b6hx/r+3l+OOnHUP8ACOk710Pk8D/l6rU2Sc9/omxPjjx1zTUevVNUCMUwlPMumAllaG2nXYD8&#10;X9r7vw/q5PC9fLj/AJOk9tr08Wr54z/h6G3a3l003l8hh0rpHpA02Gsswu+sD6ccj2Xt8b16XQ6t&#10;fYW8T5Afzz0YPDeGyeKwTVxfURfT+dek3t/T8+6rSprX/J8urS+JUajnoTsbovHp16/It7kag9uN&#10;XFzcX/1h7vinb6j/AFD/AC9Omvbr/wBXr0r0tZ9Wgvf/AGlT9Bqtp1La31v781NT04V6o2nT29TI&#10;/oP62Gn6fptxb8H34efVRx+fUoaNJ+tvT/r/AE/H5te/vZp5deP9Lqen0/N7jTbTpt/tNvTqt/sf&#10;dvLPHr3p1OX6G9rW5tyL3/rxdveh56ePWzSg9epQ/St/pq5LD1X/ABwD9PfvX16rjFaV6xt9Wve/&#10;Nr/9E2/p/vPvY+fWh516gVGqw+luP62+jf09Xv2amnWzSh6b/wB7+n5/qf02/wBb9N/es/LquPl1&#10;/9k="/>
  <p:tag name="ISPRING_PRESENTER_PHOTO_1" val="png|iVBORw0KGgoAAAANSUhEUgAAAOAAAADhCAMAAADmr0l2AAAAllBMVEX///8AAHEAAG0AAGUAAGkA&#10;AG4AAGcAAGNjY5spKX9cXJb8/P6JibHh4e2EhK5/f6tvb6J4eKdqap7GxtmUlLfp6fHw8PYAAHS/&#10;v9WoqMTa2uePj7UlJX729vpXV5Syss2jo8JQUJDPz+AeHno4OISdnb61tc4YGHjS0uIJCXVFRYom&#10;Jn03N4QtLYAAAFw/P4cPD3VLS49uCgQuAAAQ+0lEQVR4nO2d6XrjrA6AbQw4+540SZu9TdJ2Om3v&#10;/+aO7WwIhA22Y3Lm+fSjM9OJlzeAkIQQnvef/Cf/idcezkbPQN5Wx7HrtypDJsdVq3EIAkoJFEp5&#10;QF97o2l74fod80p71f/DOI/ImK8RFnEG9H3Zmv6/UbZXAz+gejKFM/jqTCeu39pQ2rMai+DM2ADk&#10;rvv4LbntHuzhbpCc/64fWPfMO4SbdkstJA3r64fsrIv1V5C36WRG3hi6xpGkuVqGtGDbiRL11d7W&#10;NdRNJh2ae9zpGYPPlWuwk4z7vHS6RBj1Z67hotbrlzTyUKFPjhEXXUM8RmRhZkOWvrvsqKPsoReR&#10;Uc797143ks5N+o0dCbiJsUPfp47w9j7NYKM83NVG+zlunzQn21lr6Yc862sKftsVo8Uyf+WpcJx/&#10;9WfzZvaNJtu3LNuOBZ37A0Fp9kN95yI0/HoeWpmV41WPBCkzKfWr7ad7ov3CGaWNVS5baz76CvSd&#10;PvitzkidLAMdHQk+9gU8gvHoXTupEj4qDyFVVrrxQoJdq/DXvK0RHSOtV6FsFprmY5R05uU8YrrU&#10;zK4suH8jDvHRx/ihTJtj3KX4aOTfd3aluiGO97kv+UGLZxyR0Ht6UpNX7KGM78rGi2XRwsdi2LrD&#10;w04yRCeq++DFsuig6ozeq5uOsO5JyT2N4QlqTxBWkjaD0kBMs8iGMjDGikj7A3tsWH6naWLDj39X&#10;YF2gVlNY9nwxOahPIXftnTdpDpCZN+iW+ozxkzoUgmVlUdohU79ePijxAWPV/WZBlZ52s6Y2Im2U&#10;dvux6neTn4p90BVX3oEuS7o3whfU7qw8VWmrWqAkQpWPBU5iXeo8RTcl3Fblu9M8my2qpVFCGyJ8&#10;f5ytcU2VgViYcKLoz9KGdh6ZK183rRW6YfMg35D3SnrXfKIaHLzQjP8h3y4w8VX6g96gVqs1Ekm/&#10;YLFJPlSLPt/rDQwszOaX8kprIxRUerL9aRQyOIZChJ5nPP5LDOcfTF7qWyYMcy+0rWXzIXgzuawn&#10;vkGQYRA8gw8bvarSrWhOk/8oa+XQiG8Bmj2rUY7i5EbMNIZMyF6MLlNeVNYv4droupkIyDbbYapM&#10;wctyM19d7qU0l+Et38Ws/TyvDr4YRjMEvqnhM+R3y2NatSQFYzb+oj6ni3qbCDNSMwhhaG37b6UB&#10;aBxy7RVa8DVTM16sfeE3s7Pka0oP5qbrV830NcMsIaajqfkDVQTt2wHW4BdEjO2zVTFAn5oaumN5&#10;CFkFhKdwILG68ZV/CmbL0LXpk7bSYGcWLupCVsPGM2kbDe1biMV3OYOExr3bUzqohS3ULZxTEpg7&#10;m5Ilad5Jh7AZbBYei+fMEAtt8SWNB9Pr3sF15grG8/ZpiQmmhOZjSVI01FDVwyme+RaD96OEhDxq&#10;EZafwr6WZdmfZCxdZBGAGRdVMbGwb/MHel1qf+kGmr+GFloiz8WHoG9pdr2CPsMNWn8IlC+xCszJ&#10;bZFlaKMGt09sVjgn0qjPvgJGYajNWuMQPoy97mdpsrr8uZatH4tnejPwUPps93lu5YY0YA+lxhfD&#10;fuZzq6ymb9hJM0y9JnTmXm2eNJFsp8DY/hnBJmRW46INx1TGNAofZaNBPe9N6mmmvp0Ut7D6amLp&#10;UPNrobND7GKgUgzV5moJkFqt3zbByEiP6zwDQK2GQceIbN1TiwVE2UB4wj7U1rUN1Btpsz0MiGk1&#10;0vovNkg2f0Mgfy2ms5Z8LfIVjomv+8J34veT1oSwAYnmU7OwnHUrO2nHWd6aNpyCJgy1oxB2Zp3r&#10;uYrtscoJk1UupmtD4FboHUNJDeIfmp3szYoJ26ckK10bQvNLq0ihjsCn6dnFnq50Ga19WTbTEYLZ&#10;nmjcJsnSQj8zu/kLFRK2b0lyGkLYhJrOByKa+Aicif5QZYRglVlDCIJdHI2xQBXDsI+soL9XEaG0&#10;io5rGqBIcXttL6oYdJFgJfuzJebi6EXJQmLvGCFYEkHDHkvQyMgnpn99WSogxLKsfMRlABFnLOwx&#10;EZsHnUomO9Vhp789SfrSP7NEvl6WHzXMgy7LL0Q1g/kjwOvEPbIF8jB1W1nJojzR57hHBLzRUO3F&#10;wOnUWGmL9xKiZkVFl+cB1Iw6CYzFFtZ6OhMkrbJi0adRii2ouurATAuOups4J0zJ0wHLBoq5JvZQ&#10;ZTVxf/N8HBOKfFOJYS52QtnSBDpIngT3oTC3TlyOQ5EPvFUioltIpAlsCnoo/Gqi+V20Hhy2ocTH&#10;niAhCChJerIj9F/2R+aLfvdzm1udtSHon8lbwTYE8TUpYCYOQdhDz/YZOwiEbtpQ4VMIX0QKMAjB&#10;EARRm6v9SXaOCQHf5X1hL20J/RCGZsAQfMf44jx0gdCvnFDMZhJWzUAbQo9WBBSnEHGWB/4DaMOq&#10;CQEfMDsF3wKEdcEgFH0NIZ4p+UdEGIdjXy5DdVfhQoeTVj3FNvzVDMKF2LS3IbiSs7LENhx3WrJ0&#10;VOkaiHqVcueWEKKdym8ltOFIMwi3wB2+/HatrteKbehIpupb3doQDEIhKCG6Stecg7nq3z4AIcIX&#10;vdXH+X91s0FfbNnrwocSoXgAQpSPkSvKu/BrenNqwTR/+/Xs4Qiz+LyB0FSCT6gzRHHCF2eEQywX&#10;lRHhjUWv7xb/Bc4uiBfOsDuSl8p3Zp1kiLef6BoMBcBbYEbUPZKljWjSiPDLCWF2+0n29nWVUUwj&#10;l2OmOOHnadNHLVMaWWk2zaXBTU4PQ/fwQz5oy4SXsSQaakrEFyU0jqVlJuI2ubE1Y8AHHQp+MdY2&#10;uBJNIzQVkrWzqFkkOUrlA8HDa/hXnDy4uvBchPCugIyp6zDAYzobeGBlPkT0RwHCewJifCCCf7FG&#10;YSYN9hb5Ce8IiPIBs/qSHo3PHeUQ3g8QGX+xYHO6uG4mR9uuhDn3s9wNEG8/Of65MAbM24b3AtS0&#10;Hw64MgHMSXgnQF37GQDq04RyEd4HUNt+OODMDDAX4V0AU/gKAXpv9prmHoBpfMUAvTfrNrwDoOjf&#10;IoAg0cUW0L4NywdM5/OaxQC9UZhh8kvxYHvATP8kPUuzKKD3NhgMLh4aJhtIaA34rr935BlGz87I&#10;si4MmCVtmPBmC2ixu05zPwTQcB40k3lBwHxb4m+CKZl/CzC/JWMmMmBmyKICwFLH4CMC/vMt+M8D&#10;TrM9enNxDQg2UJ3TRsE7oXtOLMQ1oPj8S8YW2GMYlvgAF4BoeEK0rsz2+erFNeAIW14SM9Z5wRrB&#10;rgHFrQPXNIQ+9suc4hoQNNZld8EaXTXMJ64BxZtd13LB+uBvsQc4BoSJy+hv39OuzxbHgKCtbmnN&#10;YI2+WBFrx4BgtN2yv76wkZlPHAMCJXrbCSxuejEvyYOKY8AXfC0XrBoWq35sDShtoS8G2ASZTrfw&#10;KUgXLWaNugU8okl3khotpmXcAq51jtGT8Aw1DcFG3AKKxaiIuEseZOMVsmXcAoq3Ala16GSwryKP&#10;cAoI9r4EYkrdRKN97MU28OuVOU2IqXhS+aMXPGnbQOarfSKrRPajHOt9ohwuNzrf1SqzUSyJQWDB&#10;DzAIrfYeP4egelHhqk6wGJJNQQwYcJIsMrBDOauqDpCiTZYuVgEGsI03gBBgJrTqow8EKK5sKTsk&#10;f4S7WvmEjwMIG0muuSNuP7PSo48DCHbXKdWaQGleklm86xEBxaRJpFiwaK3ZVMx9GMB5RhO1QB81&#10;L8f1MIBwj7J6HfwCzIt8Pgwg2GWOrYR/igFuapxX/yiAoLQpGpYAtR7Mp8JHAQSVy9CS8mANxjzb&#10;4UEAwQjTLAKCFBfjisAKICskeQHFTUu6IrPwmIEP9DPZgLt6Efn6gXczBYS1abFqOF68RwPc2jA+&#10;KgEWDKvKpfJNAcFl2nX4PtC0hgapDFhw+W2QC3AM20ZXawRYq6ZN+BCA4KqU0QUqpEv70HTyCICw&#10;AH2KfoQfNCl5/BiAy/RaOdrbG62kPQCgVNkw7Q3gKDQq1PoAgMDIzBhZUEubHKLjHhBWsc7QjbAJ&#10;TRK7nAPCsraZsxuYC01OmnAOCDtdmOXJgrIWJq69a8CjbZ+DPZpm1p13DQgKGBtpDXhFZid1DAiP&#10;Rckude8pR0qxjDC3W0C5IozRM2BNfpLhNzkFhErfD8zWbidwyY6nN7tTQHiQnPHhGGu4xpc+DF0C&#10;yucSGQfkpeOvSJpqcggolRKxOL0FbjxPN+/cAc4t3lIWWPQ+9YRGZ4ATKUBll6sMR2/a4VnOAKVj&#10;s6yOF1IPaQu1zq8rwCX8ILE5rSmWN+kQj1D34o4A5SOCrY4XSuRXindyjZnuBrAjnxJjcZ7YWeQz&#10;CH2OB+OcAD7Lx6/kOaFbOY4VDze6AGzJh0fmS85StlyjbegAUObzec7cLPWsb4SwekC5f1qebyqK&#10;cnA4omkqB1T4bE64lGShlElVe2nVgF2ZL99B2GeRkiN9ZPWoYsCe/EbWMzwUtdqefKZ5tYC/slpg&#10;h4JV+vYKYQAzMKoEnHwqy8lPxfaxeFiVUfotfmkVAh7lShma01EsRW1D8iQo0+oA1cJZ2pO07EQl&#10;ZMEty6QywJrKV0b7xYLUZQ2uxl9FgPMfJV2lhPF3EbUNffpyNo+qAVwF6tk95fGhhCxYJ/9VBWBT&#10;7Z4+Kat/ngQh9Plv3IgVAE59NZuK7Erli1Q0VYvbs3BkALhvjVopL3N87raEjdEq4HiDFJKipnlK&#10;5jJWR3n0nJ/pW2YLfnGqN6eGAeU0uNXjkwD5scOR5wZ5HNwsaW6QIrtMblgEsPlFQ134f/uXsNYv&#10;Da7LehKgj27EkM3FsqRjUFYNHYOt/gBfo1o0er3IP+n1GpeYigyICCHaU5OKyhQZiDLgdrZZLn+3&#10;3scykuia8abRGAwGy4sXsv1d/k694+9yuVlH/2y3Gh+bUaytWvF1k14mIH29YyHz8R+sFjQEHHFC&#10;gqkXF2CLl+uGp0ps17jsNCCRhzOMftJOvDGIEMZIGKmZGiUkHGcCBpnbvYpJN6ObRoAk2WQZ+23x&#10;btlzkuY1CzzeTssncaVa0krqQbLYhA6HSefkWYCEFJyGsmWITEppgOdk+OtutxiQro4nQBqnzr19&#10;scgsMQLkmwrq7GNmhfAKxzNgcAa8nlIiALJlAvic/Owku9zDSTYgCQpWEjGVKdO/hQJ4SeG97AZL&#10;dnzTOJeDPCcdtZsABuNMQP5RsvGil+Yg1KlTGfCah3QJV522tB98W0BStBCMnWwPGnV6AmS1Z3IC&#10;TMJWSaPtRUDfEpAFtapPuXjDTKgLoH/qxE8XnfJ523KaC5DvCqaC55EJ2k/PgCd5Ou0bDuMzVy5J&#10;VjkAKVlXjxfL/EN1Q8+AlJ8B4xdOAC9pb9aAJOi4O2VmWueysX1SMuvxeR6MEzbC5CxumguQhIMi&#10;u96Ly34HEfkcatGYk/RjpXleAkoAmSEgCRoFy6CVIBBRAjzlWiUvffYzkok+2UmVCUjChvk+xnvK&#10;9E9ANIBJjSWWHGdyPmwlBiRvcc9FAW8JuYQP3LfeRbYDfvZMr4CnMRib2mzTijdknM3tE2A8TZJW&#10;XN+GNYbxCCUeACTBe8vt2FNkugxib1ECjN83arq4Ic/mdgI4is+4iIztFj8HBYK1AMg46z5G34Qy&#10;eTsENJiPKGM86qKMRS7Cd+TtJYDRv05qdBr9lY4WYfSzE4erWbwhL+zG224YC8Z9SoNNoYo2d5X5&#10;6GX+dqjXf4beU73++em97HY7f+1t/fjPpM9Nf+r1w8j7fakf4kDNavO5+7OJ9U9vV68/jXvLVWUm&#10;dTUyH41GDzbaypV1SMLH7ZIlSKRni1WRenRZ/+V//2nA8fa4/cfUSrXyP0LdPDMmmyLFAAAAAElF&#10;TkSuQmCC"/>
  <p:tag name="ISPRING_PRESENTERDATA_0" val="VHLhuqduIFRo4buLIFRow7l5IExpbmg=|QsOgaSAyNzogQ29uIG3DqG8=|bGFtYWlwaHVvbmcxOTkwQGdtYWlsLmNvbQ==||ezk4MEMxM0U3LUQzOUEtNEU2Qi04QzZELUMxRTBBOUFDQjk4OX0=||SVNQUklOR19QUkVTRU5URVJfUEhPVE9fMA==|MQ==||SVNQUklOR19QUkVTRU5URVJfUEhPVE9fMQ==|MDkwNDYzOTQwNQ=="/>
  <p:tag name="ISPRING_UUID" val="{0C35ECE5-1097-4275-936A-BC46BBA85634}"/>
  <p:tag name="ISPRING_SCREEN_RECS_UPDATED" val="C:\Users\Administrator\Desktop\Con meo elearning 25-1\Con meo 28 -1\"/>
  <p:tag name="ISPRING_PLAYERS_CUSTOMIZATION" val="UEsDBBQAAgAIAMidiE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DRDQUwDe6VUSwUAAKsSAAAdAAAAdW5pdmVyc2FsL2NvbW1vbl9tZXNzYWdlcy5sbmetWFuL20YUfg/kPwyCQAvpJilk6cOugyzP2mLlkSONdzctRcxKs7aIpHF08cZ96g9oaWn6FCj0lvYl0If2yabtg0v/h/pLekayHTsXJG0Cu8Yj+XznzLl858wc3HscBmjK48QX0aFyZ++2gnjkCs+PRofKkB598JGCkpRFHgtExA+VSCjoXuv6tYOARaOMjTh8v34NoYOQJwksk5ZcvVgj3ztUBm1HM/sDlTxwDLNrOm29q7Q0EU5YNEOGGIn3Ptzff3zn7v77B7dWcnVg7L5qGLtAqEC6e7sGEKGWaTiAhg2H4DOqtGx12EzMHFJDJ1hp9fPFzxoy5GczhIGFT5QWtf79LV88rZYdWhYm1LENvYMd3XaISQuXGJjijtJ6IDI0ZlOOUoGmPr9E6ZhDOFM/5igJfK944Qp4EGW8SlnH7Ks6cSxsU0vXqG4S8JCI49nNApZl6VjEoC5Bnp+w84B7hU5InOL9JOYJqGYpJBaCv3Tswy9FyPxor1r1KTFMteOog4HTx7atdsHJdLMpQNqBv/TTMbzzuLgJKi6jQDAPXcQcAE0bsckk8N3yl749iaWFg4DNKq2w1FOddB1qmobtYNJZP1Fax/n87xQMWc5dNM3nfzaEslQbW0rrbPk7u4KkU2S9FEZjaUcziJ7e7RnwT6UFBACeRSjM5z9E42Y4Awz50F7OK9VDwmIL0t22T00LkhRHKY8RQxOWJJci9naSdTusVcA60UyoB41ugVOJsQaGNPGBy+KYu5VWGuqQaD2nTQl8bWNwsMGyyB3XlINCeW2ubmdmlvCd/KssgxWa0zbPoNIh63rLb0m3iZR5rLT++TpffEO6aPldE8kH2AZmXT6pkiHqid5VJTtIPlqTxZqMXCZrP5gh5rogJ8M79UWWwBPpHqCMgpaSvWZqbHx/CGmlq8YbOK9EhegXq5E/5WBH7PG4UhEQsoY7Ms3vD/WPnSNVN3DHgbwHTnJo0SakxpDNUCRSxLwpi1yOzrnLZHxn8M7zveKdzMNC/6PM/wyxdEXBN1bsTTr47EZTe3YI/zVmZQnYlKY8nKRVqqXDVuZfxQpZc280oc7Wr6bf1jBRLd18N5FJ/DALys7w1vHZWNY0RpVGvKWn6kfrXVtil9zf1oG82r6oL4Fh9IDaxjAtBPWldHIEigZlC4Eeo0cXDXQScwVABLoqxgm4aseEE0n99eVPcdvWKfSPU36e+GnljFZUYxmg14fWhdk44Cl/UYzn/ELAOBhwNi1HNeiSRaQrA7o1Ce60CqpTA0wmADhaTVkJCvwQ7PdqYA77eO2BkuB3dnIqssArijfwHxYkD77NQv7qjHkRi7B4GrBknbxlk7n3NlaUm6M+TFoTlOaLZy5K4+XzaIzOl99XzpCbIqwdpK0avHqobKxaMJVoKtHkKNPLF7/O0Hm++KqmINSC9IlB7c00lC++dNHDYu59lOXzn1C6fC79DQPkrCZqeeTp4CMVkFdOoMsv+uhYz+d/9WuivGRYCQDyFN0f5vMfG6HIuQ3oEW/QPumOfeTCXP9pFQ5V27ui3Z6OtN7yaR3B1cFxLdrg+Eh1SNR3ciZjZfcJRQiP9qr1Qh2sIqhSqmq9PpQKzIhklOWLJ1ET+b5qHQPZFecIOWT+Aea5UFlNMArXg9NX4Woiun1qh2oO5GcT+ZcbDh0XO0jltFmfGeTuqT5w1E6nuM0AR8Ap9WHZYT04H7mra41AjERdMK2nEmDll/C456dNAS2MN1cV8iheHHsNOFdDLv33+S9V8kUjXNMdsEm5XqX7cemw6au9cbNKimulg1tbt0z/A1BLAwQUAAIACAA0Q0FMVWC0JXUFAADJGQAAJwAAAHVuaXZlcnNhbC9mbGFzaF9wdWJsaXNoaW5nX3NldHRpbmdzLnhtbNVZT08bRxS/8ylGW+UYDAQIINsIzBqs2GvHXhRQVaHx7uCdsjuz2Zk1cU79AK1UNT1FqtR/6SlSD+3JqO3BVb+H+0n6dgeMjTEeJzVKDsbs7Pv95s2bfW9+b53dfhH4qE0iQTnLGcuLSwYizOEuZa2ccWgXH24YSEjMXOxzRnIG4wbazi9kw7jpU+E1iJRgKhDQMLEVypzhSRluZTLn5+eLVIRRcpf7sQR+sejwIBNGRBAmSZQJfdyBL9kJiTAuGTQI4BNwdgnLLywglFVMFe7GPkHUBc8ZTRaF/aKPhWdklFkTO2etiMfMLXCfRyhqNXPGJ5srG8XN1SsbRbVHA8KSmIg8DCbDcgu7Lk28wH6DviTII7TlgbvLS6sGOqeu9HLGo6WVhAfsM+M8KbtaPE54ChyiwOTlBAGR2MUSq0s1Y0ROSQTbQUReRjEB0pGxIUtJXsjBgBpyOwwH1LHhDkpilTP27JO6WTTrplUwTw7rZeWqNsIu2WVTC9Mol/bME6tqm42TA7tSnhlkm0f2DKBZPdOmr9XNhmnZZv1kt1SdEaHv1DXGrOyUyjNinpm7jZI960zWTmVWSO2gaulhCtVKbcc6nsm1g+OaWS+XrCcndrVatku1a1T63A894dnMaLJkIal4HA2nhPTioMkw9aFA3cgLQSSUOB9HLWLzIoUMPsW+IAb6PCStpzH2qewkWQ2V8IyQcEeExJH1JGNzRpKFxjWdIgTHII0H9WBtc1AOHm+MLD2jZr9e1q1eZgcFsuZxye/Z++WltYH7qihOdn+Co1ko0CFmnTJv3bv3a+sD71fW1+92/zY3s23qEm7hKEpL9Lj7U8O3cn0aLD+a5sKE2bJYSux4cHTIq8o/PHJldcrZyMOdXKMm991BWEnQJK6FAzJ0IjbOKCuC5bKBTiENfQh4NSQMNTCDU5hK2ARnQCDippBUpqdv8dJ6J6LYR8AHMoGgSmNsUxwPR2Ik7wYBTE4+J//pvkeR4/W6n6mQqNFJ1k/63b+gUIC5g9r97h86mN1eV+rYWV6/+4ahoN/9gXk6gKPeb1jXDnmJ5zrWZgBFQMfwGWkKKolWCCjXikAr7l+8Yjqmhd7vrIWc/sUbLVd57Luow2Pk0zOCJEdQLuIA/vMIGtZB6DTiQToKWk0i4UNSoDYl58Td1pnoGKYIYkAmCe0TqWZ4HtOXqElOeQS8BLdBRsI4FYp/cSbiEAtxTYqvfHyg1ETJ2jOPHiQLxG4bgzKbjRwymwShnAs/7iDG5RUOwuHgWJB0U1zqpvd01rb47tsgaBD7apv/780Yop7jlsxnllk2ZqoH2tN6uJ0mYpJcKTWkIIUtUZxww4FzgbKY6BI6mCHO/A7CDqgvkaR1m/JYwIhKYEUt3t1DhUeUpVctOMNgxsglkRbl0vLKo9W19ccbm1uLmX+/+OXhnaBLXVrzcTKdEqaFOzsgbeSNbmsKbkJXo4e60dtMAU3scLRxs7p5R7ejjbylsdDG3ux8tIFj/c8U5B1d0BTkHb3QGLbIoyCpV+7Yk3B7K30pQ8c1WjaT6Mfb5WSqvT9UNWn3vqwgEIl/2ujpYb/7o05hKPcvvnLQWaosn8f97k9I9t4mIgTkYEdLlHqpGEoFvI59pX/xcwGVk7865vsHJVQ46L3WsbXr//zav3itxdvYOdRTeq+0gnDQ+9ba17H8++v+xTfWPup9p7UiChsTIglK00Ey6r1lHmr2vtfaGAvURUudlqAvfBqAXHbv7ax4n8o9KV/nWfTnVgzvpSy9d5er6to8y1IJ6lJlbo/fR1H85xnkDylq6mrwjnLkpeTgZdnom//kTkAZDSCWidAd/FyQX1tdymZuv7WwAGyjP7/kF/4DUEsDBBQAAgAIADRDQUwWBXe64QIAAHAKAAAhAAAAdW5pdmVyc2FsL2ZsYXNoX3NraW5fc2V0dGluZ3MueG1slVZhb9owEP2+X4HY92ZLsgJSilSgkSqxtVpZvzvkSCwcO7IdOv797NghDpCGVapUP793Pp/fXRqJPabzL6NRtK04Byo3UJQESRglSMBz+jCO/6zXY89QGGH8DaTENBMaabARVsSkkpLRuy2jUsW5o4wXiIznX8Pv/nQyi7yaOaRiB+C3anZoC+0xq8XjUzy9RWLPeJotJ3HcJ9iyokT0uGYZu0vQdp9xVtFUyeL6p0+WH0vgBNO9Ys4WfrwK+pgEC/ksoejmFK+m/cG7kpKDEJAOVuukIigBcqpwEC5+TG7UtEd9fvsz2QELLGvZdHIfLnofp0QZdIs886fxLOznUxW9IwiC4Ftw/7lAwl85eAVl/iPwbvAwCFZhf3BWVuX/eKTkLNMF7Wr80Pf9+0ENYShV7Xf7IfpC+qDBFrHluTCG/dPt+0i3K2fkVdf1bCDoR08IzCWvIPKaldkTOft4qaTqD5jvEBGK4EIt6VUl/Yoq0YTpYi3vN3xgmjokC7SMd0aqApYmX4fYxVv+crmoR4Wb3wlzEuRwsKCTYQu2zF+qrBdMB2yZbwSn8ELJ8YJ+vmM0zRMvkH3Mz6uvdoEitWzq1ayaXX3SWjeucI62QMMpWApzodPZ4AL0q0VejZmUvIucIooOOEMSM/pT85JjfRkReWcb1mnXfRVJLAlcs1udoxrS7nvV62E3mm9CezezHkk1wh/GSEq0zQv1TRLjkdWpHlFhzMfwUqGHpKIDf6Y75mjqxPpEBeJ74BvGyK3HUCZB3Bqemc7qo0eeU4PIu17kyAa5Vn1aFQnwJ/VoGBrXdDHDy3GWE/Ur3zF8QNoV9GwapcxVOIrwyZQOYB0AiG/zxrJmYXaKikhM4ABN4ztAfeG+m0VCWbTPbY9yDTvp+s0iZ4Z0eqj1ox0TrVG648PBr/DfVVZXBWZj2PESJaK+Vqfnm/HbBu4M5GaOad+5I6xeWxt1Aqv9y/IpUP+n+Q9QSwMEFAACAAgANENBTCUb2ZFfBQAAWhkAACYAAAB1bml2ZXJzYWwvaHRtbF9wdWJsaXNoaW5nX3NldHRpbmdzLnhtbM1Z3U7jRhS+5ylGrvZyCT8LCygBQXBItImTTYwWVFVoYg/xlPGM1zMOm73qA7RS1e3VSpX6t71aqRftVVDbi1R9j/RJemxDIIQkk20DvQiJx+f75swZnzPfMdmdVz5DbRJKKnjOWF5cMhDhjnApb+WMQ7vweMNAUmHuYiY4yRlcGGhneyEbRE1GpdcgSoGpREDD5VagcoanVLCVyZyfny9SGYTxXcEiBfxy0RF+JgiJJFyRMBMw3IEv1QmINC4ZNAjg4wt+CdteWEAomzJVhBsxgqgLnnMaLwqzovKZkUmtmtg5a4Ui4m5eMBGisNXMGR9trmwUNp9c2aRM+9QnPA6J3IbBeFhtYdelsROYNehrgjxCWx54u7z0xEDn1FVezlhdWol5wD4zypOwp2vHMU9eQBC4upzAJwq7WOH0Mp0xJKckhN0gcluFEQHSobEbloq8UoOBdMjtcOxTx4Y7KA5Vzti3T+pmwaybVt48OayXU1e1EXbJLptamEa5tG+eWFXbbJwU7Up5ZpBtHtkzgGb1TJu+VjcbpmWb9ZO9UnVGhL5T1xizslsqz4h5Ye41SvasM1m7lVkhtWLV0sPkq5XarnU8k2vF45pZL5esZyd2tVq2S7VrVPLc33jCs5nhZMlCUokovJkSyov8JseUQX26lReSKKhwDIctYosChQw+xUwSA30akNbzCDOqOnFWQyE8IyTYlQFxVD3O2JwRZ6FxTZcSgmOQxoN6sLY5KAdPN4aWnklnv17WnV5mB/Wx5gkl7tn75aW1gftpURzv/hhHs1CfA8w7ZdG6d+/X1gfer6yvT3b/LjezbeoSYeEwTEr0qPtTw7dyfRosr05zYcxsWawUdjw4OtRV5b85cmV1KvjQwx1fo6Zg7iCsxG8S18I+pFitwA10CnnHIMLVgHDUwBxOXaog6s4AIaOmVFQlp23h0no3pJghOFFBFhBUaYzsguPhUA4l2iBi8VHnbH984FHkeL3uJ2kM0tFx1s/63T+gMoC5g9r97m86mL1eV+nYWV6/+44jv9/9jns6gKPeL1jXDnmx5zrWpg9Zr2P4gjQlVUQrBFRoRaAV9S/ecB3TfO9X3kJO/+KdlqsiYi7qiAgxekaQEgjqQ+TDL4+gm8IHnYbCT0YZlgpJBlmA2pScE3dHZ6JjmMKPABlnMCMqneFlRF+jJjkVIfAS3AbZCONUpvyLMxEHWMprUnzl46NUPpSsffPoUbxA7LYxSLHZyCGViR+oufDjDuJCXeEgHA6OJEk2xaVuck9nbYsfvg2S+hFLt/m/3owb1HPckvnMMsvGTPVAe1oPt5NEjJMroYYUpLAlKSfccODIoDwiuoQO5khw1kHYAbkl47RuUxFJGEkTOKWWH+5hikeUJ1ct6OJgxtAloRbl0vLK6pO19acbm1uLmb8/++nxRNClEK0xHE+XKtH8xJZHG3mrvZqCG9PG6KFuNTNTQGNbGm3crG5OaG+0kXd0EtrY262ONnCk4ZmCnND2TEFOaH5GsAUR+nG9ckeehLt750vdOarRsplYMN6tHxOxfUs+Nh9OP9q9zysIZOHvNnp+2O9+r1MKyv2LLxx0lmjJl1G/+wNSvfex7AAB2NGSoV4ifxKNrmNf6V/8mEfl+K+O+UGxhPLF3lsdW7v+18/9i7davI3dQz1t90YrCMXe19aBjuWfX/YvvrIOUO8brRVR2JgAKdCWDlJh7z33ULP3rdbGWKAnWun5CIqCUR8Esntvp8O/qdXjMnSeZX5u5e9eCtGdjSydWInS2jXPQlSCSlSZ2wP3cAX+4eL6fwpUejV41zj0cnHw0mv4Df4CjA//P2R74R9QSwMEFAACAAgANENBTHqJXGinAQAAGAYAAB8AAAB1bml2ZXJzYWwvaHRtbF9za2luX3NldHRpbmdzLmpzjZRdb4IwFIbv/RWG3S5mAyawuzElWeLFknm37KLAEYmlbdrqZMb/PsAvWorKlX19eM9HOWc3GFaPlVjD1+Gu+d2cP9Vzo0GtSb6GR1XHPXpR65bAeQrzvACcE7A0ZHN69SzvL4TJ2CKNaVx+1bai5WfR+p8FwqKNM4MFN2jCoG0M2q9B25oC/ymVHas6VNRqc7yWkpJRQokEIkeE8gI1jPXgPtu+F7QL1GC6AX4DXaAEFNNJ+DaN/D7y4jgN3r0oanMJLRgi5YxmdBSjZJVxuibpgY6ap00vSwa8uvDVAQhCO5o4bQDnQn5IKDqBo4mvWqkk4yAEpH11n2GMYsDtFjlu+OJdQRXjbkEavclFLk+0743dUGkqQxl0uhTYfhS4KkYqL51zHOfJGXc5CVvZlx7DqATesXIdZ+KqVpSt2R0XyDjN6o50UNu1bXtsRDFFaU6ym5Z1srVt3yd5KfR4a8oIUW2EloaJLPoWxx1TL42DK7SoM9PM4zvDUoPGri0gJRWp75D6/D20kJQoWRbVaqjWYtUDxFfA55TiKvcfPUs9dS3UYP8PUEsDBBQAAgAIADRDQUyTmRfnUjsAAKlWAAAXAAAAdW5pdmVyc2FsL3VuaXZlcnNhbC5wbmftvHdU01m3N46OjIqFcURRVLADShmRIjVWEKUMICI1FqoQoiAlQBJFEUelz4CAJCoISotSEiGQiA4CBoiIECBAUEgChBBISGL6L8GZgfs887y/e9d73/Wud93nDxf5nrbL2ftz9j7neH752clujYqGipKS0hr7k8ddlZSWyX8vTVnxvbzkedMv0fI/SyJd7Y4qVXZunZB/LAs64nhESell2irxBWX598orJz0jlZTWvlX8W9ICfuavpHTWxv74kTOxfsyhFMzxUKh6tDS5FxdcUebrPnqa/Grqnu9pj7O/n3Xbadp7/YhbfH7ckYA9p8JOrT7ueXwNZEfxyh/OvTy8uk/JdvuTn386fGr77hXqO2cz9yf1vW5suj7md9jho5ME8ZA+SA+HcabMDSM7rQ4iWV7IqMBAfOfDSEQkDN8fTxw19Z3Gy47l48VT9LBpSV5JgWAIKAbKGVayK+6RTCwpUv9Af+Iys43CK6C+kZe+vnra+RG13GVGSJKcNN8lL7mi8XHLoVC1hKlLWvuDFB2dTsctSyMIVvQcl3+M1BTZzbwylFUBXJ2W/VlZtlfRrsS+cCRPOkeyiuKcwFNjfu2Wl5031VAmFbkoCB3IldO9D5CpE890T+fZLpGXtYzZaigDuUWAq9FNN6mjkKm9Btlf9+D5fPAwx41l7k3yhs+BgjwulNOwqzBDOq2hV1gkK+ZRALPZMK6N9jlZyya+UdgiH+m8h9lHnZPrkEQvn43PdH0K4VMWXlkjUhHgWu/DZ7Q6EKZHp5XTySGGbgtZ0fBluYzXPEfCT9t1JrRgoPT+OZinnJm+nhRTFeEbk/B6lyt3wgtd0r+//kVLSek6+cqllESfY9tZEXzWnOEW5YqRjgT71NXBJet2g3CtF7jQqw8FEfi2eiGk+9m5zsj1JdbldSm2RxDkcY01EASzFiTs/jGTF2cqEQ4wspm73btL2kZBw63osts/0zwRGnLuX3/GvrQ9cveN2kNdKXkUuiQ30SgpID/7qElyG0Zkj91W8aKDqZdPO9pLcQK31pydChwuMjwb+QBGcejLgZqpsBOyLntl0XPp5DxjiLWQdeyjH6GVMQw39GpCkvv9enuKuV7HHg+Byd06cjEPaZoN6ARjvLv61NMJF41OBAKv7WVGz6UkqqEJMa+6dwcrg0LV5kgnW+dgElEVy/ZIfHhPTXH99QvwbclFgMRHYJs5VGR3sT6VG06hD7Pjt3gGmRjKx01mvtuizBySUXdM1CG/mHBO3O3EvfLZWJJbsuGF+44BZyKziy26tiIl8XKczNp+gLk3BMOB2u/awblvcLsPVe0BhaM7Vsl1cQE7a3uk5mKk52Has+u921svTDFnx1eRWoVeTfXMO4mm1pzUbEoJ+ZXtEQ1Dybolp8mpOsGUrCKZtKZlgBn9/qQIpk/qGeOW8y4JoKnt2EGFaSaDDVMST37OjaSIlhopgwDOht3CVTvQ92jUaE1ivXCp6Zpk4x8iLMnTqyi8vpfGKmwNGjeMtO7cJPBeK6MH39v2zCWdFEKuj++3RdfyYi1rjxQqbNsmPlSt6JyjV+Gjgrj0RABwV3PAfimnMjoz6kQ2Y5XEwXk2v6UqDIcOSGt0+QFiPcBJw63MIj1uLAZ5wX+3rapwSWedlgvfWxDAqQUPGPc7Fdcy/XPLMSC8fj4rVA+zct40MmybDFzvG6xqUfutoi9FraJiZorOCBDu2PBIbtV31FhMgQfqSLwk2tzikf2xxwCNHdmOeU9BonSR+025bV2HDHoVbvc0VWJXcqpOFnSATFV4O9bcoEYtRxdcfLE3JVH663K5LLTI0JTEhsihtY5pW0sRhatt7VTbz/Nsj6QqBZf8OFcZ4X8Yl5OqMJ8H5AoTBWpef1ui8Golnw+KUiWDYDXFH3Xj+bpVGgqIfK2cslSBGG9GNWUiaf4a+e/D/4tmifOQcGVetUqvHv3nRn8w2Mi3AnHe4WXFHVBWI3jXzsyX2y8dfXf7cvu5QsUQ6+O/5ECbaU1pgFg/zTt3rPLur9m8q/TlpeMKMnt5qVqiWU7m4eNjq7IOPNGwtFVQOH9x587Q5+9S180T6DNKg7/JwvyYMWrPtRzWc0vZtktB/6eXAaVPHq/751L0BpWdEeIuBd+dhOt2hS7bI+r/y19K6zKYf3Hw4E6r118c791ZlX15apOi3fVffrlT/vRvmf4f2CViADKaT0FDeJF4KOfXeAQOIl6PSNiLocx2Iq2Qx+a7O9196KeZML4+X73ha0C+ts0E4h7t8B7HZRlFC8NoQMYyiA83SImxtMj3xa9NQ/bdOXOp5Y7COB0cUi1VE77uyqdby5LK7FTDOGyPBmGCY8T7BWa3Age6vuPbSLa8/yIzimhcmvEXt22zYzjVhJmp8RulI/jUrb9tLylYqBts6/oOBWFu0eQ8VzbT71huzlwgSnOwwf2kFXpuA89Mn2SW3u1kEn1f4RCvf/dHjK1fEXG1Capp/SIl7ZTVok5rAbofwYzxG6AqSbZP9fY193zWN7VoI2wXNJmcqzZiGDtLqBS/vC36kLe0zuBNhJfNhR0dt+RY6HU8b0WE1SKxnMLZl9agdpK3bWtM33uYUGl3aMz4lyArjnkQIXBIY0Vk8YIG+W2PxQL/G9hDcdvJ7WhR2uF25uVhNYm++eVHeUEe/eEaK8wv70QOjBjffrsgylj4R5vemcpUzZMZNvWHP6NX7eXZLZtiPLnbjzE29Fn++Yrrny52oG6oaMZxnc+GVlH2G5tmvkFSTN6mHosqlr65hpwAUN54eqFxP9z1QcnMMMlyJtTVp+QFzqGK2FMf8f5w6u1NHZFkdj2asd2HB3kfviDqlKGuV0zjOMXx9OxD2vH9k6hMkGgYWXXFo8Tp/lgdn+STzihZELa6DTsFCRIZpGoGq+9teH6M3f3DM3QW7TABDZn2go/d9AH09B14Mo9EWfn2w02dn1nuXfVg5qU1fJdNJSOV6P7KyHRQeD69knpHpS53YQIrkQ034eTmCHTOvZXoRCiwP/pzcxiWWmnQ+WpviVNrxyKTlQzSQr7XhdlphcZ2t2X82AMbM8cUubh2RJIibiUPOixMOYkAUmvTfR8jOfcW6u+9q0h260bD2pDzYydvqo0nX7E4Cv9008dwgV9GADIlMb/hp89RmZESDJOiUwc7wgM4prbHk5HpV/Lt/LbGLx4bfYyD2tc8FwXonSnOgj7nmVRWISEdEcZH5RMuPA8sCd96NIt6btE8wirjH0CziZbTyeJ+WZ3p0VqWmaBtqe5UNS7fAnok3GARJ9qs+x5Jk3lqb0XCc2/znVKVniGOpV7vC4rwvR0tPJq3AYvAfQCGuVQiF1yKm3URve/sft3z4FG5sjNArBlKc8YP/YF5evI4yWZ2JNBtgZPcop8qVHr3sm7zkT/+dOnjyDME2RdW/xq911FjRUTkgm0MOrCno91f0FYkbk7TfFbFfJNi/nGkMrP7x1Io+5flZvkL1Duo6Ws7KB5o310jlSocUInm199v5jsumDutivlBnPCk6eVu5KmfrVseel1V7+flEToW+VGk+e/HOGALwa3bk+bvfB9edPHd8uWBH+uY/cIogZHByTTWLvO4R3Gp5gMjaLeC6c/rVcNtFtlcB/qehqbbbJ4z+BniksFgbH5/9LW3vjCVty8Xkaq2n61nPrndwp5Y3rbD59VVsrbmYHPGmhbEIoG01Q3LVfouxZXEk0vWDNKStmC2Nf4jMSI6pj5tYmc8GXFp8CzaZH/EmeTBsAUbEdl3klB3+x5S4Kv7owsSX1XEzEG/NDEXQLwKOWYlCFi3RfD79dwsht5YHQhre2TwbOEj4a2VyNgXyAX34GWpfSLsROfOPrldp/kanXbCp77C9kgtk9xg+0Z30YD4sP3lkeGS1W3am8aW3i8sXJ4dzvggm/KulXj6kfsX4QQQXdCCZKhvvRyx4/VDr5+39eL3OiaShbG/g9TdGioKNzvpL8gpCcy+pxEIj7auPa+7JnErG55fciZM9PvNzc6MBzsWNdubPO2hzNzh8+mnE9wAZ/1x6psbddFNvrtTfrmM9Acsghyzwnsaw810SVC+7jQq4vKRsRW/NOTDSaxBD62U8fWqvJyFeZC6bajNCF0yeDbichM65nNMRoDqxLVfJnVWyPWDX6QfOXzg9S5foqibtGOlED6cHPVj79izm1Mi362Cn07xSgaA/9hBDU2u/O5Kt8cEuGRjmOXdC468gyT9VxXOhq9OoeXT9Nh3O/vBIu8tCLOckhWvzXGefRjly31zq+7VF1/fBzNVbbpbeiIPjdHeTS3yGyfX3882g3y4H6QPvdKfCEpLNpb7PrhSJzXeEVF0NPVQ62iI02BzyEqyjYbLYmGZAWTtNT68AnE7cpdSaRRzp53mfSfIqymh93c7GI7rkFEsjtu60u597IH30kWsNYZZ+sNydprZ7fahf0qsXbU+UGLuOlLKoARqrbk1ueKusak/fBFzfq5FhqsGiy3wNhygvL2aRFeK2UAHScip1/pKAr67QGKsCotfU63ZD1wwZUy+Wov74/w3dXs8WPjO58qe0TnOSidvyENnV/+gXGzwJr0ArSrD/hKr5IDvHlswtyd8aYK5LV7CDqFUhhjvXZabW4zsXcskWlQhdXu7+05ehXWX7B6s8U07mV62KLgR1U0+X3Zad9itteQZPmXshUyqI1+mwyfrfHKmzBYsjux8d6q0b6hnIGklayfEDpAs49vtOCPCqUpCtlQt8p5wgHmNrCqZTS8QdSWtVDVhGt9+uDFDQmkJWR3i1LqY0fypuDNNlep7Hx6QhKz2aHxwMW9t8jX/5sXgEWN/1WcDnvnmVomXEt34tq9B8YMWn99nohdNCLkm5tMuzAYcuduguO9Q5ghvoW5dRu0CX8f9F7xs/TrP038h3fHjvf+PdZk6x3lnhgdxGuj4K5zftYeq5+NR2nAJ/K3g0yiRAJyd7DiIEDzkxMdkhclMUNC3/cwE6HtrZ/xXvzEROzVGOtZfky2ymWlqaa8elNVOhEJG3mqZiza3hlY7eAehiDdVoV/C4nvmggB8MpHHfLCQg1xy0Fimu8LtTvH1e8Zrs5MmDtArtyhDOkRM/EizITZYY3fF1Q/s1l1IcyyS5fabfOQ23seHrRZoExVb+4PbAR7uVeAYgRdlIVaMDrPvyn5iyNJMy4y54/aTaR2lZEOWrkOkZVJg7zbmy4CugWz7Y0+Axc7k8NCLc+QOYQRAhIA8aXQbyttG8N8CQth4Rp9pCMRXTUVY6hNIJSEiLDoB7csEn85m3eOUX6rBF054ehTzUVGyc0UuGVCiBTsWaYXY+wY9VhcQh5cGfDz+DKfakvkXMGzzdr0Ojqdj9igD44PMXY/TYMAVxXc6RkGIrY/TIVXTvHO0iTTXVonaEwjfvJtTCxjaoRySvzEXQyENpsGwuj9X+/hLJDboFnZULloKaoNxyW2RjFVDDmBRnqCqYDCcrKGPtLWjaW3o9HSWDfgD7VKSaif6SVPOp8M9AMs9nXkYZ17knFeAtBb5vD0Leqh3Yd77Pt4lubjOcU8EVOnp5SSFaywlxPxW7QA8b5DT1gAJI3et0U042LiH4bWxSLeYzPHcSIDY4Q3RIv9cUDO496WPAdGwGZZJT5dMIkPxzFpqNVDCKc0kGXBq/aVqA5CUSOwQ2DMfAe2omYr3lwkl4DbOOWlCDX2LZ7i587QdAphviBFxg7b1Sxc5aUt26Q8+e5P8VLA2FefCJsDauYgovufGUUJAJlVa9Kq93jWsRPeDYRYkR9RjiNf7EIndwCLo8SuIEUivAcbH1BXjqz6HlelXoxOKa4uP/FbalR5QPUw1JTNemlqHdNy1wlWYV4MooprCbQOh+QFVw9LWlPJCoHNxgFaayV+OY4ku+uqH24932B8sGoMBx/Xv4Rycm/q0ky7Kzrnr8JJCcDRf+hRw2BGI4yDmOUH6C9SeVvzEXEW3IUAZ1T5Bp3tJaCQ0jEMdkqGH/EGCLrRbQtBABL46DK5hl8mtYZY7gttgqU5L+tAswlh8N+JYrQOXkw61WjxBmUeNm7+gl1q0Yd8SnlQDrtl4boRiTVWyyR0WbtfQb3CApdsZU5isqNqjjQGeRcXB4GRmmsZOOQNZ1KpUm37W1OnQ78e2CdCALk3n3mwiWkTv+Zi6+xnODGJFfO7c240QDcztFv269wgvXiABeeIQ5EyI19vHFRgim/54W9LV8oXNhQN7TwTo3ZvOVisnvDHki5ZGeM7pr3q7m8NPC8jFPQA1X9pfFYkF7LYhK/jR50M8+wJ9Q26d4fA8p72RU2+rzhNhfA4m8DC6ixVZhU7IbuNMlqTlLbPPZm2xEuTtPU3mDcwZfz8w12Cb22tm5pWNCqp6aMhor/dy0+aXsXxljZ0NZD/WpZN/4VnqAd2NbuPFrxhc5YvFJQ8cruagCDGtB+FIXzmE6Clf1WTd69hNHsfkQkTMsdla2yMfs7WeVsQ/r8BvO5IRVSsBnYjNnMgFpNEhNWT9QirHhMNnTWKYhlxiBZRYVVkeL7DuN200cRYetTmRwAvN1cMmWB8ExxtkgPQwBaxL5GhuXICUatTy64KvR7oeKv4pPNv+Rh1owD3zqJH9ktwoXlLoaXLJ5YFKT03JlYIaOkW9Ufeu2xyPVRMUpzJGDXXXRxY9A2rWvjw9IEQ32oR2o/KkQRcgt46cFg03G4WcCfOe3rRofaqrsW2yybpoQvbcSDPLbfAe1lrZlWnbVKkcd5dGxYpb8rZmXGm3W797UahLsJErRN3Sbl3ROfzzwpXop9vQSKaxuTHAbqXP3pAft3KwU/oQhChscOvRhajBLGcyfS7/lKWxFK3CQjfS1FJXp/9P2+jR53zVthLcv/PQDy2RevzplWGbU5ZmdKcofl/x+95K4z/9lXdW58zxsVhXSaoZ4S8fD8stDQ7+p9L/sIpjWY38gpylO3cCH9xft1DKR5SANCFfM+Y3Bbv8w1o3ufxpJnUlCVQPsObXfnicn8adO2Gd727dX9Pz4KXtf2nH8j+90Xk+gj/MqenYIpPmm/Ib+biUOyffJd5fuXlL6YFLKd+Q7Bcgb0P+coB0BALZvpMdbGTqf//ZX9BiCZtqIZ5eui7D0OHdnX9vGf4/26U9w05T0E5TRIi0zcSEzlzFvmXHKHJm7GYm9LIoB9phQ7i6aDfoq30TlNWNf6zXqerJ86weObSAc+ZiK5bAUG/V7GZ/SoB08WZhcmxeU2UVy6NtC0WM5nhHrFi09QcrXZqwN8cxb5mHp9Pi5OxzkGcskWYU4phIMNAWLdrbmOlWH2pMqHoN1fo6IvCJyVluI86ohj7nHYh2pOx+1R5RJVtMGjo7aFlzRrQJ69+/uy/KvK5gcSVhab25ojL0ed4yrJ42ZjH5kn1PRj+4Mi/dr6qw/yHi0H/geKfFWv0em3fo+3nLdiRn/U2nM56hP97a6rRoOxRZeif12OnatJftBo6J6W8X7bLMuG3ouhos5184NbB7hfnDxQy6r9uWnH1Zq5Bq9K86ZRJMVx5dq72wdLx1dj/e8vjpQMurU1nbx64snp4zJ65t9SqFNqz9WyKoY387DONv6c5a/FeGHoUQ4RcEXzX+tnJX3anqw39LOrgu7F/UjEfmBt74F/qt7Fj690p8b/Avai559+Yp//0U6xT+KzrZoH81Ws6Zf6yR2xmkI5RyxaZliJ4ChnnXpb0Mzf7HRtBZq0JCEXhj6+fF7jZxb3qzr2mF5/b/YGd0RaKnrkapbsUB94T8QxeIYL+f78bPB1txBPFimTQhYwfzSwY5c1U/APz76VPY9kX7mVvtmyRTdFi8Z7rWk6myvU2zRf+T4XKr1/BXGgbkN/Mlp4CSdWwhgB0T1rG+0xq0kq50tvl2DvTuILL627HQ62RAhE3LBVox31AZhoD/pjjHCVIoPQjVrUinE96r06ioWG5/qM7iyeR2ayjb32UNOheO/OJcH3TuB0pUFdwst3fZM40f+nsthwVZQRiO8P4TlyuxC6z7AKCFj55u6IDkWLeRjNewTZKu7M8+SAn1E92ubhG2eA+IM45iwVb+w6b6jNZ6rwGeaw0GIgTRPkingPm9RgPIwXCjCmuMjfnl85CBwzws+NQcWR7MDlhwovp1xumeNqQieEGpJJOxaJdIUnTH11Ql0yo7xF6FovYSotd8LZ4kUVhi/2dhbvZSLOAagBAYt/96oX7OF2zF/rQgHO5wJ28nI4yA3rV1J8E9JbFLWtNShSjHyikTig9XhWnOodx7MwRkmD/OgbVFOZRoQqgJ6fILratbfFRR6pL+ptbwgVsD+mjjnuZwJ5fxLFHFik4L9jTkN7UZyQ5p3ZA6t98vm9Wdt9a+lhgqygqodlDhu7CtyFYQOoAwJxoAmzFY+SvsedVgtfuIUD9iOQrw5hGoGl5BjVus1Irx6acfmPfIk77TVr2aYKHA9VHJeCcJ90M4mZFzz6o3k+uPs5HUl9k2DUhrRKH2N5+Y6FaxoN/tmsDkkwmSKUw1z0cEEc2J9EnOi2zm+d3pANdXZ5Pi9wfHSxIgQTYnYu4yz34N348gz/nLkyirHhsU0xmLz5bO3Zy8cwOGrWscJIbtEmWUW5MSQBzeBLJs8UkPo2RffY7953q9O91K5zZ2kTN3qXzUa7UofcvMeY4mqRPnRwM+Qj0tgL2wGto5z5vbZuEXOLOOdifpYemLdrbF9xGNi1VcZqoSAUi6Br97FEkd1f3i/RjBrX0rKpsa0Bm/97VWUudQuF2Ud7Fx3xcRaZ/d1jnSieA1Gb06J22JJpygLRIbejSi5VnGzpzTi4QOOcHXcf+MGBua08ufyCCDcIPgE5FF28ObwThed9mXuLpGq151oWexPkmF2SX1KXZJ5wb0T168D2nYwwnQYg9WNSY4um3HePciQkNXj700bbTWWnyCNW2je9ntvp3MIHaYCU7DXGx0poG6K103Yag5Jd+HkZHQp3BNAjSkn1pXWXGsEvHvSPDfXeRdhvjDos7TS/4hbRmKJ3abplmJWyH2/5TpDLrh2GVmquIpgLXhmuPHTYMW3//4b0zI/uh2ZZn0TTce9tedE9b9T5CxDDsDv8IYcV8aGMH3kK80vwPmKL+hJipxYtWEZpqns6S3Q9WKvybfLIHvDILNiWCBnNeqcOkYNaqVsY7CL/cAST9pQS8LhFdjv+V+IT+09mTRmkJh46xfUcw84xXDsvdAvVUBuA9leCYoKOW3ydqxK98cmZ36atABx8cCz+HekcU9KAmialOgXkfiJPfPFt9yVtp7x90pOZNRfu8zlrmvaw+PyLPl1kds+usgO2RFKEmv9THHyewVDsBxJ+oAgdOIP84LbAxF+YCfcb0dMRJDQ/1VQANtdfNyv0X1qjDxY3ZtOOzLU4DHRpzPcBZiRptAeoB9+sdR2G4tM8/GYXMf3L5Y5w6M2Bk1lDChDh2lGVpTZTolrH3qt8r9gqaz/zzcSxjz58bRdya4N8WfQsjow7G9u09WP8qDbbZZ8vmnkG+XH+Cefp9+Uj9QfnfIjcPHjUo70mAsO0KIRwapFl5QF/9tL5wwpsiZaLPOsexcM5wARE+TeimugKh3P6HOL/WSBGa3JtFC1DBaAKiDKPbfzxEbnWW3O1b5iauquYbVoG36okGegSfszJcomx9nJaivc7QTQBm6Ay5qhlOnhr5+vYSnexPXDjl/LoCwax0ZORWaYNYkgEvAsQ5wDAJwsPxcQFrAQAA6hxqBZzLYs+jOslbGAL5z0Ppbph7w0UwFwRerIwDC0Pko9IC+l4FbeYngA2pXknA98hrRc9YvwLuJUkUEsTIVVgag1XZeYLs/xt4zXuk12zhXiRd86LcyG9I5uf6JPonWQYr2vXEsRO3r3M23325BYR28CrcrX5sLSYraX+MtHzxoW08DebgL1dsVhCQPmzDnbvoU4PdFxHSpD5uj4OQLohzdQZKGsnniY/1usKHjLw4EJiEMjExJnJlYnnzi26lAbo3tEZFQEVTxYi2Z2+02j4XWTHmVA9itQZ3TJf3pZGzRvq+iqUgytrgAll7G8VCeNhiwFJHvCml7tyijhNmi292j6RrKCvuHNhFNY+z+HPf7I51kMDArug/WOUskBffXngMTwvcLy/RIL9ttMI2hAxPLAUIowG3jK+y5jd266EhsSHMM8BG4uzeXGgH33vUImnCBHEg1IpNjCke0/YSRwJnqjqFvUOK7V7fI7WcK/4YqolGEeMvNUhygGDqdaJ1T0AEOU/aEEuQ857Qhhe8BvhsxWK+N3RWt4IFR6GdEQB5K+hF/dTbWO8jbrhjTEkcAnTWobkTjoCYqX4gJPQffI6+GI79tzhjZ7yhItEhJNF4eYVmiNRY6rV23TR+7kcF8dovgY3Wl4jWFjjbMimn43BhwAVsWPXkEe+d85fr0RKy1n4mKkFrWIlf/t+HJwWri15GUn6X3I0XfvDXHnqIT3BwVr8fPGkzN5oWsIFzE6ZPufo0uuNn6XAnrX+HygggC7kUKxvD7VpF9G8X5sC9PZqYN9fruSqDGKgOmnK47TLcN2fLB8TMbDC2xFLNlES6/87ru1e09Gi+2UMDWCUFkJ/PjHyqreO1U+MhX6UWI+pIwvrdwp1XJPv9tzPXf72RcDiHZ3GknlX2UGwvzMRLja3kBScaF2bBVJ99Ee0g+i3WnR9MkCDDUYRaalZIYTHY4QEHntlRWNeL6Xw7KyvFAqQWC+wmsD++s8/3DZ3efiASex3SrDoQst9+PFo0F31TjgLzGYJYqj51lbSsdNRXUTkOv4lEgoKlMLMG7bkRj32NZzGvX/e4y1T7n0ou3KPcHUh4Fy8kEq5+cCpBhoIOj7g2fsfBSsTk9+huChO83/7J9ze3AuQO36qaP5BvaKfuYxdQxs4lwoWz/KjLhlEvBUavwqteaIeR7xqqlkOieStSHMxwf0jy4IaPC077NtGlWzCwnXObYeBqeO0hFe1fGC5dgBbigxlKxJ533DYLDDzK/JEqeq2B+ww5GE6KcAefNALMfkfvhvXXWf55ai98HgWlz3/VKclFxtgJOJ/PDH6fgNLr0M9dmX8bQNzNoiLT8A7SxAnVV8WXPvgjOtxk7SJR+E20senTuJplTXgILXVTIUxTO3mZJn7ODEJLuP0ZvmViOods7f82iEq1Ff+A1mSgTEfKrnlFpUEq1n7t0sBr45xFnwHQ8C5pvJpWYgaYb6SHUV982QBWruL58FWjqWI+fYiM1H/9xVrqZug3AG6X+nzhvfeliI+onhmvGjtzokPApeAgxfvi7rbnicHqMFZ5RuLAb/Ktqwsh3+cmaccGcmbeqSMDOnS2//k2rhlGdnS3IWgr3r7Aj5YnL9giN+UuZBvf/1e+IfSmJqvCvb/PBgmywOV47Iu6Piqo026ZdaVZVglG4OA25gR6Ti2mg6ueDxe/AVljJew8cu5NvN2Ywj9A+mwKAdmpFJ/GEmBkyD8ivJxWsyzUPwVHph1JQewEUgTnFRCH06yQXXo/OyV4bDBQ5kaZ5ZfeN9odywcanVhQAxMmyKxOheF4okb51Hkpf/fTefYuyIaTt9Psne1z7Ghi+rLj2dcog6T5z/e3d6EYO3sdj2Nfx6pwvhesbxK+ehvVfpgzMMaaSW0ElknI63QiArKNkUqrFfv5eIt9NJ/4YNCpN5+TnzKMBgkqoClvNVL+iz7Mzh0rGPiWnHh4n1Yb9uLuOYpgvB3rJt6FMUGiTpQOstwYAzB8yVJJ1Tl7NXBqf+/DYkLqBvP/Gg7q3vB5X64N83bO2exrIO8vDkE7YncFoHC0UR5vi7weIyJlIKi/S+u781v+FXxmmKq7nS9KBe5NO7w93bS1aQWyQWEqYg4yzReDT3h49u4MZ4W2S0qsZPjGA4+GWgn4UDJ/dH2CjWHRH3uiQQGpjWyfU+qCu6fSCD9kOzjeQXxqQZmm1IeThNSDGqSUUVPVTfUqmSFfoZmwSsqwmxGNINQM7bywv1At9MC7pX6ybE5BqQ5Lm5ZGWzRBaaBr90/WzX+mhsrVw5NmvQXF3H1N1lUFD+nXIiwDyZa/Kaq2dMRnGrexIgAV3u7qo3aouu0VnQSPP7j5Q+yyx5OnOuT0s0QGz4mihKg/18qPmlKFI3LoPeUrQgXrvbL7IJwhwfHqnwPo9kYre5Tuga54b1H/c2/bPydFQ1i0tixSKLlo3n777INu0YsNk3ZAzsBjooSIcBHtWYodQw9DGablu3b12bQeUSYjRsOJINYfiE7QyGM9bAS3XVxX6lLikxwhzWNdocUq6Xl5N7Gy58R7ouOVw+mrWTu02i9LAYx97e7QJgQVtEUN1FKdd52gWoh0ROW0s19TiNuJUnng1OHTjfPisblvnVLjdMfFsDUbvHre922w9uzIYjrcoePR0nzhSJ9pS5Xzd9KDfRidmTRK1IadfNePYydRnbURQFpIkTh0bfyANgnlXH16Qb2cEv83lALR6O4acYQT9g+FgtTvtyF69PnmkuFDy0Pa/4fcgXCZRoMe4GHFn6yW2JYLCdfkreTF9HwQQ9XeIhvm46pgtN0Z/pcyKK9P+266RhP0KFP/+9vUvmxbyqMKEcS2Z1ZWdtgvHyDqsBAZAt1Giz6K2ulNiUsk6f5HZQrWDjQ89JTV80Qq3kQmIkUU2wq607H9s9JTCoX28h5DlddBt+Oapn+R4CoRRzMMX4yNLTNMysObnUvCC9iCbtxlxMtE/NwInDBBOA+OJGLAm7OuF1E9YimSaLeq8umWRAFZcvAzx0Q0x45jvDBd2b32OwUuYVH7BqOmpvzRiK2DBKcD9EpKsH0lOmHRDfjnZOOEI3odnbcUs1n4OrMssG0bCy7RNkeIxbXNXFFzCILAsW0ALR8gprhvWP3a5Mmis4tS9SOin+/YeLRx5FaL2sHjRiKfcHW7ZNl3t1jnkuFiu0gcrUhJHi12u5C3Wu/uBdRrKLY6FI8Ypi5al0os7jVVS822bQjQWSX2m+Xiw2lazlMRu40ViPr/7ywedQ+EayiUh/2b43wz//zLs9NRlhioTRJrKOHA+/rfubKnYA1+UIC72B1QBemrIRv88kAdITTxLkTV0yLg01WmfBLwwgNXXwBrSgt23QqA8dNurJZOzoKoUdIc0OmBO9KIjAi6M0ivx5ZpTiv5ZC9hThdtPTH8H4LzsuAmQPS9YNQxqnnWn+DpnPYlLyMeZv4i+1jTOv5BPlc4Ro8wdFX0PbfpDUkyZsQqCS4eNTDECVIZBHNrJm2dr6NF3v+ZAid4GdxkOBEkwQXZTC0akZQCFg/0W1Q7eHm76WagKl/QJSQRF2O4BbEeSJaxjZGSxRebjASS6Ao0bBKdRQ2VeCSygKOMe1wPVZXP/nzRPjqp0eaEXa4fuIAMQZCbsrkDtg3nEDv4u/kFgeBAOZt1hQJjDdK84mYGk2WkCTVU+vjg5S+l1B2GAwG5UIX5brhlhLLo3FzQG8wdWRtxqDvjn2SWD5BHJa3roHKsBEzUWbem1w7UmKDca3ybOjRHETlU5wC2T4lJXjNNBeFXzuPN1BaYVHkxnABBuaQSO7wxZHZaPdv5n+4oOtlPTo4fYrRjz5Uf3wWltDZKExtoAIZmZLkOH1VCS20lOuuNcDlqQnYaJ0gPb0TqMQF746eCSi1N/Y9rb4goftY3qDrgdp0fTKmgMkHcxvmBvE9tiOZO/g+Nup63nLurufdmwTcJxCB89c/Pp31hAm+2R4UbiY5nEqiNieHKWaqX7yHtdAYrptvEipBV20GsvgzgqYU5F0kIIQV4yUXoIc5u0HBWHwQ8gYdvsLat2COm53ZoRy47n92pSMH9DQB4usH7nJ0W6/2RGgJS15HDGou9OFuOzD4fTX1K7lMjZiv9CKY0eq18BklLXfZ+LAe3PJodmi7LIIC+NJSDBINHKExyu2EDBA+X5+D95J9MiZSnN5N+g9m+G/83w/1WGTxZeH+UiJcWyl2Jc5ODi4YFSJKBET+f6aOZ/jLYxNpyeAJclW3MWR9kvXTTFAmfzUqVUH1gLB2uzQKSX/ZqYEMah44V7Am4sadfHkwXbgP+Hbnzvg5DJw+8y1k8sXMUu2500pg0Q2Kd+YgBlQg6rphW1oBaPX+aVnR6wcNH6t3k1LfUs/nej/1GNLKmKraKEwPkrCjCwdU6uTPGfRcW9CQsu4c7ujMFFcp47Q+/u4habNU6ILRu9bTi5xHA/IQYWzMnBUy2JCWQO8JUgyVn8RfCJKWgBcB7fC9jJeMWogQ6YSMShBBgVmTApqBAsuE7ZmDULQqR1I6XGdpNMMFwkiInDJPAikeSGqQ0oC5GQCJNeCsIA5ySAKza1nYYwtls+fqYdXwWhLJfO0o6pJsRyOmPw9CmGr7ZopoDC+cKJZ0zQwUS4N4IXRbTCmwAXiS+ec5bNKZ5uoJ1sFA2xbGROQH0Z3w4WzpEYQqmCRotcOhnPOEHn437SEmsDsIJkMLQlFz6HU30IqO9PmAQmxHFGWcLn1S3wGbCsoJpb00IWd2k6S4cBsQRapIwNtAmMm8bUcE3IPMmoqs21A87ecJnPQWvy5TYYRhApype+53SWhOHOw6tkyQ//wknfPVrCD8mmSHlme8iVBZeJiPhuj9Nrm+BDlC1I3IwhQCaYPxFqMV7iFTHwhiIko8y9nYcfE5k8J2iqVexoPiUuGlCFGHMHiHcFsc9Vbk6P4ncLAyIsMwfBDHC3kcyonwjDoSl1QzQWGEPPgbaNQgyIMkTOQ8fTbGEDt2UY8rLycn7yr4tZkozbmSFFg/RDriHLfE3qXlEU1/M6FFdVxBlMgYdsEgganu1EDjaw3VHW2A/AaW1IOdCmeyBJ6SDLCCn+hO9roNWCD+H5oW0WEWeOZkoEdXAeJwiTVW6Ztgcg5GnB25tXiEKgRkQGZQaOoMQbS8QSZpil6AN9/nCMxNPghnSvXbjCjz1lI51NA3/bSPi4ov5URKoU8JWkfKUScCXXv44PHbmZj8GPandO05/dGOwk7WU1aAM+bhugZDIDEDZ10YextCPFXNEnIiAP3Z4MYEcGibhZsnFcNdRJKBCRJTzvAVwQrsEpFxPTutjy7+G/3ssHSqlA2knruQ/H6JSJIc5+PHt/Pl82Rwyzefm2ZNuZNjYrjg+wwEqakIIP/S5L3Y2cacwsmi16iL5LSxKUnwb4uioIU40DCp8mE8O16wpaMqloYQg5EwJjW/NB7BBVhfAyOh0AQ6tCBziEBILEem4B3nH84Rg/lSmEnSbEn1OGF5ZtfZ7AbgrIDLARRsqI/coCtlN8Vkt37Nc5vMH9nLZRpsZSe1qbJY/JI8LFTdVkexqhPnO5ljCpZeuSD5lMerp0NyfQt982s3DdwDol+3DMLrVs8vt6co2NZxA5GS3lWZEVk4G1Ru7uFu5abVRhLStHwfXX6i96wCCaZe1MtmLP7KLvuXGntbCtL33hGYMIZ8F71LDVTLVsrsH4h3X9D1MWXR7+rz608L8+JbeajoHPwl8qGqz433jNQWnkzW8ayngWXizJx0ujDAcapgWsgQYOXNZKu6ElFTe1wQJkVch+yiRE3nhrNS66bLL40m/0LRTJGjjDlXtekfoILg8lbxehiV78jymJgLk9zoOD/Pdwv+mpx++lgfgy+ndytu5Lx7US3jfhXsbnu6rSap/5FfrRcit6O/gxOfRoz5xwtQSZmWwoYrmqLw8bZ/OaOY7tN5tdzii1W9OvqjSiNpbyMf+r1ui5BjaqsS6hIC63xIv3gSpK6AbfB9a7/OSd/LQN5kFc3oeHav3yaxTL6NDAfC/Hm2b4mRKCbL2TJ9eLWxoQmMHiO+I8r03YHql1q36GIEYlCHIkGR2KV2/yUXEfkTolHn6yei1z70r41Ga41BBRQbcGcBEHKbMgiuDBxGB5PJ4Woo6KwfEoaYoXf3wStPxmb8LjOXvwGGnAlg4MwyK7FJmiJ/qi3jh2ESoh2s7nhggP/FQlJ2BLP3EqRvbVsT5lV0a0+eVWmJJSyXa7TWdlWg/rJ2sn3Qntuyn8SYhvkm3Thqd99TKpKsiG9zINpP8h++PPrUaEFjfxU8/0RH3GKYPuhJEItjWBUUCyQEHvjlshEuuhgF2Ot0pjNeeZQEvC/PvLCysMOf5bcrMlTut3pNEF/lgClST3iSppuRlnjjBUBMXFD/tv6UHH875TOhRtDmwUUq6PgtXGZPj8er8bCi5G3pO6LOtOQ0jROYXKBtVOBtoUjNo7ySVVgHimGTsp4ZcYDrv9jDkaZ0wJHmhFy0Unm6XIYaBDPvMiCKdhgBigsVqw2SvfEHjQGUG22aLcwxq1OUOedidMHatl+tW2yz++V0r1WGsd45vILCWVe+gfzH+Y+LM1hvBR51UxQY1bsb2imMtOBQO3RkSWJr6CqpaxAjJRAljN92+DcV01GSDAFkKASNJOgnnJBj86nFx/HoTrumT2XAgdTL5MbrycC32GHirLFnw0FL77SMBPaL8XxLiAtigd8qv2u89Cn0F5orwCbQWxLZMC39u2TSbuSRf2sGbQxwbt2Kmz7G3gcCf3H/hJfHZ8nd6nS8aUSsZ4Csw0m8AT5aIkNZN1TAsgt8+xFKaV48fV54OkbzwawjifDEW4/eotcs32GIl+BmE99CO7HROfodcobS0JEj8HG8i0DvkLgNoyjvhpiViLOpd/tjFczqqnNbeNqIMcrZwud3khTo4lhZBcrJGMUpW3p+Cv+KYQ9VjPT1er5VowbMihEAIeaxYKon3twHPVL33QFGICs8SdCCIJSlvCXbmiPvE4H3aN0wMUmmlyLGViAP9dxLDJPEuhaCYhOKxUoZYJpCzK76ZfLUhp5OuUaP1vvM8saIskSMZJIMjmBiKENmdQvnL9nBVAXnWWnA9R83Fz32RQu2rQvTuvoewhpyvG3ORG2ekjOKuLl3JC1eZsOcz61EBm0GgpSSc4uoBVqaHMgjeXmMGn+AmMZlZcuIedWsM4gxJtqp8WlAvzQg1Ey0fPD9MWVYFWa6Q4zrPHNAmWkg2l+4Mcf7087OuusA+iO0DlgCy06DxqDP54nOXBCO4WtQxEgCQCSjHg8iMgON8wjZ6S2Y5NeDvmC5fHYBAMs8WglFTpoV99T1p3RkRiySK8uLEyITcN2BtV6fHI5Yoj1ljF66qH473e3a1xebhDY4FPr4SjwCo0Xmq85umu4TwTZvfSCEtlKM45lJNS7N4LMzVqBIfVILMGO0crdDMkDFRkOrTjUijHJKZHJzgp9v7wEaLuSsmDdIBxz2tPEBbzEJ6/ul33E5knDGFK2bN+CoN3IJ9FeGMLoH10rWNK52HmWo1CwHl1iezi6YrrvjYIM3DE+2Bvu/gGINjbgAGWtdQGDEx8f5q5pnAwHKxBZbBbu8XwT2CGUSkJJZctUAC/PIciRiCoshfMWelLKZehhb9b5oc6XDiS5zpWsYGru9G766z943rjfZp1iARDVyt6VCcJF+y0zg+qyo6VdYrRgt5i/QpJ2PG7YjSut/zOVEwvpZgLSK6j5H1XKMgrxwD5jmUwLRHgx1D6U+7oEXC/j9yhGHTf0l6KHp2BP1sK4pcGVOGkaRfJ0dJDfrWePyu8SxMosZvWly3vc49vAdiB0TJLr5uPGsuGNIlWzDUpuHNgWfUcA0QwYcLR5dWNm7Pc1rJj5+weoGWryLJjufiOnBCQr4dL4225V2Q0wEB4jrDoSDq0fd0yEMKK7gB2TKc+3wgSSF/yhEPHC7ezI12tKfLg5TyrlNLS69mhddtlx8MlGC3VAa17MKVwOYvZHL4QpFc70UM6NT8NoT8aC95m0TV6utZj5x0zLV/4601QUgg3dpovW67PakFzn57sHBUAXsAb8vAmeyq7N50r9Xsrh6yToWpFGa6Oab232mRxAryZjMztPqgvbAmvd0lHZk0KUuXrbbyHxAZNYdWu6qsB/NgRvL1S4Wwh/4GDPfCEyoHddy6TlV7PPpNKgc1ehY+2hXwYfm3fRKa1SaiyE+TeHBEkARIMG5vF3ek05fS5p5WXn0FdkLuMI5lohZlMKZdCamztZeJIgDBATv6HHs42eSzLqxRCw/CUUN8vDsTzeajQS0fnCXb3+oZ0l6F+m0dFX3f4dfTzecEnWTL3chOVuJAffWo/gFISHVhaadS4bD74KFeDVxrQO+ZY0Lv6zlb9rrwtArx+Wi3psYnXwMSGruxQ/rHCR9WMGsYzhOoLeA/rkkjiZ/nkUci2vq4H86jXXRPlMTA3Gfp03s3VBYWuBXdfMJ/dnJc5li6TZrDh1wlecn2af5CqM+4Ntl4iyO6hK1AFcfVWTx4VtFBQQRDZ3m8ie5jXbpeVBCDJMgyz5mYDDKK/ky/apV1Kh3SnJIofniHGHC88PwKQMmUTNDPJO9l5zhaYBJxw3yo7pMfotbocosmH+7XqTT9a1Aq8HNPmtVCsFZmdzeEC93/DxQGt++P5yoIB2cuJedhpqUYIQVSZUk5tr05wmkcSbH+qqFCTnLQih7QzOIkTYQmSSmd5+C9Vz69s6wntK8uuu0/ljDufDmbjwbIGA47Q1x3mVEq3fOLy88n129fckE3ew/tzzHDS5aaAORJFuIkoqaZgBQV4akxBR+EFJYbcek2V3g1MLGf+VNGq9eAyYn7tej5XYn4cUDEEtBkuU3z3n5DlUdNOTWMABj3iHvSS66Psejq+TAwYMYoGqY0VyMSsdcwZYbT1c7Vmgda+AZl2T8Z3IK+7I1SxHC87yFJWW40pcCrO+PLTOElcj9GufmSDaX/JYHjKjYa9kIPamBxwRC29J08pByKp3AnQ6on0LXR5MYOVZlEaBRhZBZxfvvnnikIIS1X6pt8q14xwhrEU5si1VKso1NisVgYxOoxuMgKStZ7OG3q7qeBtH9rbUesPeMdO5is3Xh5W2MBVAVRGZVHm40Wp4Ysy3y3KXakqwUnhUjPCHA9g360uaVT7UPFo2l22ivaSmkCANtyf5DLcCffPyHKodVSTkJLLepSxyyT9O+0x/SSWETsyA5k2WVfZpXPua4psGDwgVoV/JWYTPIzA2c97lcV5kzHaAxc4zJhGVpGtVIl7qcnLo3beOIvWDPbUTDlzY+eDEx9brl11HmrAVOlKAttc0CNbitGVkZ6+/KFnzk/acpnzbvxiRy6akIB95oeVS5gnrRszeUbrbw7ww/t+W8PpBvI1/Ip6Kb1btA04p4UscP1Z35Ktjp/OzRex8PBdHKoJSmCZLxsHiPVXi3spYjKBkkN4BgPnrf7q7lGXE/jG4GbgnxGSIly63O8TUgopA32n1DKBgg/dey9bHnuGW68Ia7kSijiGQH+1PyXRycD1QeiPejkidVXxe1ok8iucOMaLEFIkCAzYT/gxB5GDMPIu/fKgpRQGNLgksKz+1SlsLWHS+cSdQeIFb2x0WpkCzXmPvzksOW+ZSwdwPlgCwz4758jWz4R+i9EK5dG8u7N5sLGKBX6aIsaYAXiZyzWr24+xBFROBLtr7CUMwW/4cikfJapHWSL3VT/ddx9SPsmnGgkpOdD50KP/r/BMDkIoReLQwOOqpHpy8xQyzdnJRtze02M2aygXwDmUr1HAF+1oPTqWPxxPLGkNe65ySbNMCK27T/568zeQXEOKPKGP2jA3Cf/OqVDx7iW3gxqJ1UtJTLVtCin+k3hE6id2DK2YGaGZLVFScmoCiVEHCr/F3mN7ZTLstcIR0+GV5GTfYd8yJ+tWk5XZnn4lr58vjyz5cwQedJNPb8GfFM+McThl8vzCvZOM8ivxoz3PLjiCo/RE1peeNlMJZDoxP/q2tWw9q35Q/DRNOgmxrzPHNj5E3NuMG1E2PIQ8FnjafRPnXA+LEED1eQ4VN723MIz8gzMc5cGDDgPuSHnttM3w7vprheffab3yBb6i8LxhLTS88IuhLukA2xEoezh/FYJT5Rb43lDy0fC3pAONFC8pTp509bFpNwKbPm/l1qn2U6AN9oq8Z4pR8AL6agobKpvGc7aYKvDHu7IsE1LtUGsgTw6xxm5MtGpOxfK0ut7G+/tNVFL74UJLOKm/VkVKks2ifqPcpzUq0nqO/7CeW8UqeVYYWCgHt89IxgZxV4vslw5VCRcDO5I1IkJK6qvd1IzS9s4/PKqAZoyURkEL1uClZgho2EXDtACv2tXyunaHbznrn6+c/vUEqohAhDmZr1OcZ+pPrLOalooAZxbeQCWLGYrXRIPMv/vjDdWTnRrKbfeAc5kRtorM9tVT7Q8RXTonh4WFYPKgyMR5v7oi4009Hac0oWyV10GTLc94ta3p8E+eCQqK9iecjlcePZ/4/wFQSwMEFAACAAgANENBTN2EWzJMAAAAagAAABsAAAB1bml2ZXJzYWwvdW5pdmVyc2FsLnBuZy54bWyzsa/IzVEoSy0qzszPs1Uy1DNQsrfj5bIpKEoty0wtV6gAihnpGUCAkkKlrZIJErc8M6Ukw1bJ3BhJLCM1Mz2jxFbJ1MQSLqgPNBIAUEsBAgAAFAACAAgAyJ2IR6kBxHb7AgAAsAgAABQAAAAAAAAAAQAAAAAAAAAAAHVuaXZlcnNhbC9wbGF5ZXIueG1sUEsBAgAAFAACAAgANENBTAN7pVRLBQAAqxIAAB0AAAAAAAAAAQAAAAAALQMAAHVuaXZlcnNhbC9jb21tb25fbWVzc2FnZXMubG5nUEsBAgAAFAACAAgANENBTFVgtCV1BQAAyRkAACcAAAAAAAAAAQAAAAAAswgAAHVuaXZlcnNhbC9mbGFzaF9wdWJsaXNoaW5nX3NldHRpbmdzLnhtbFBLAQIAABQAAgAIADRDQUwWBXe64QIAAHAKAAAhAAAAAAAAAAEAAAAAAG0OAAB1bml2ZXJzYWwvZmxhc2hfc2tpbl9zZXR0aW5ncy54bWxQSwECAAAUAAIACAA0Q0FMJRvZkV8FAABaGQAAJgAAAAAAAAABAAAAAACNEQAAdW5pdmVyc2FsL2h0bWxfcHVibGlzaGluZ19zZXR0aW5ncy54bWxQSwECAAAUAAIACAA0Q0FMeolcaKcBAAAYBgAAHwAAAAAAAAABAAAAAAAwFwAAdW5pdmVyc2FsL2h0bWxfc2tpbl9zZXR0aW5ncy5qc1BLAQIAABQAAgAIADRDQUyTmRfnUjsAAKlWAAAXAAAAAAAAAAAAAAAAABQZAAB1bml2ZXJzYWwvdW5pdmVyc2FsLnBuZ1BLAQIAABQAAgAIADRDQUzdhFsyTAAAAGoAAAAbAAAAAAAAAAEAAAAAAJtUAAB1bml2ZXJzYWwvdW5pdmVyc2FsLnBuZy54bWxQSwUGAAAAAAgACABgAgAAIFU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Con meo 2-2"/>
  <p:tag name="FLASHSPRING_ZOOM_TAG" val="54"/>
  <p:tag name="ISPRING_PRESENTATION_INFO_2" val="&lt;?xml version=&quot;1.0&quot; encoding=&quot;UTF-8&quot; standalone=&quot;no&quot; ?&gt;&#10;&lt;presentation2&gt;&#10;&#10;  &lt;slides&gt;&#10;    &lt;slide id=&quot;{F0EB019A-6269-4FF1-8270-1C1C6651E9C5}&quot; pptId=&quot;308&quot;/&gt;&#10;    &lt;slide id=&quot;{80DC326D-3D9E-4495-AF40-C65D1FBB5345}&quot; pptId=&quot;309&quot;/&gt;&#10;    &lt;slide id=&quot;{7C7A1415-F552-46B4-BBC9-B74304EA0EA4}&quot; pptId=&quot;257&quot;/&gt;&#10;    &lt;slide id=&quot;{5D4DF7E9-A1B1-4E30-9D24-91D78736D610}&quot; pptId=&quot;284&quot;/&gt;&#10;    &lt;slide id=&quot;{3E31B533-56DC-4078-9A14-25BD0FF6EED2}&quot; pptId=&quot;259&quot;/&gt;&#10;    &lt;slide id=&quot;{EB6A35E2-73F6-4B93-8CB0-2E9CFAB0BF94}&quot; pptId=&quot;260&quot;/&gt;&#10;    &lt;slide id=&quot;{6B0A374D-7A88-4F50-9F65-E4D34A1D9B59}&quot; pptId=&quot;291&quot;/&gt;&#10;    &lt;slide id=&quot;{BC982402-7717-45E2-A4F4-91ABD27B8A53}&quot; pptId=&quot;262&quot;/&gt;&#10;    &lt;slide id=&quot;{C3FA8995-D398-40A5-BB01-9EF262DD0CF3}&quot; pptId=&quot;263&quot;/&gt;&#10;    &lt;slide id=&quot;{A29A9E55-7942-42EC-85CC-4F0DDCC0D621}&quot; pptId=&quot;264&quot;/&gt;&#10;    &lt;slide id=&quot;{1ADBE57A-1916-428B-81E2-664DB6F51E8E}&quot; pptId=&quot;265&quot;/&gt;&#10;    &lt;slide id=&quot;{3ADAA0D4-265E-4698-81DB-F879F7675CCA}&quot; pptId=&quot;306&quot;/&gt;&#10;    &lt;slide id=&quot;{E840E21B-E0EB-43FD-8399-81C4CEC6D29D}&quot; pptId=&quot;307&quot;/&gt;&#10;    &lt;slide id=&quot;{60FA15FC-71DA-46F5-A78C-F6E64B26F59F}&quot; pptId=&quot;266&quot;/&gt;&#10;    &lt;slide id=&quot;{6DFF2E13-28EE-45DF-BA75-E62CF1E7D810}&quot; pptId=&quot;267&quot;/&gt;&#10;    &lt;slide id=&quot;{F5213AC1-310F-40FC-AD96-41CF2AC101C1}&quot; pptId=&quot;268&quot;/&gt;&#10;    &lt;slide id=&quot;{AEAE4426-46F8-4C74-B149-42FBD9F5E7D5}&quot; pptId=&quot;269&quot;/&gt;&#10;    &lt;slide id=&quot;{37D2A9DF-9390-4400-A662-4D6DAD3C7BA0}&quot; pptId=&quot;270&quot;/&gt;&#10;    &lt;slide id=&quot;{4B2F67D2-5D2F-464F-ADDC-39A8AC96DC11}&quot; pptId=&quot;271&quot;/&gt;&#10;    &lt;slide id=&quot;{750501BD-B06D-4AD4-90F6-4F9A7566C7B5}&quot; pptId=&quot;272&quot;/&gt;&#10;    &lt;slide id=&quot;{2B9348D2-CC02-4C11-8B4D-A155FD30C2CC}&quot; pptId=&quot;273&quot;/&gt;&#10;    &lt;slide id=&quot;{D4A68343-2517-4072-901C-E18980227BA5}&quot; pptId=&quot;274&quot;/&gt;&#10;    &lt;slide id=&quot;{63673597-778B-4F3C-8EF8-9A73226064C2}&quot; pptId=&quot;275&quot;/&gt;&#10;    &lt;slide id=&quot;{5A6ECC76-9FF7-423F-829B-D9954C795E4D}&quot; pptId=&quot;286&quot;/&gt;&#10;    &lt;slide id=&quot;{6C08E14F-73C3-418C-BD9E-C69F86563F6F}&quot; pptId=&quot;287&quot;/&gt;&#10;    &lt;slide id=&quot;{9155F217-B5FA-447D-943C-8B3ED86A93BA}&quot; pptId=&quot;296&quot;/&gt;&#10;    &lt;slide id=&quot;{9AE64A94-6ED0-410E-BB93-C31498957D3F}&quot; pptId=&quot;299&quot;/&gt;&#10;    &lt;slide id=&quot;{6BD40233-82B3-4381-8851-9D6B1701D2E2}&quot; pptId=&quot;314&quot;/&gt;&#10;    &lt;slide id=&quot;{A0A80617-DCB9-424A-A927-538A5EAA616B}&quot; pptId=&quot;302&quot;/&gt;&#10;    &lt;slide id=&quot;{AA592A67-25EF-4032-8FE3-C76B700C3198}&quot; pptId=&quot;300&quot;/&gt;&#10;    &lt;slide id=&quot;{6D002CDF-A613-4740-AFAF-EB17BA90ABAE}&quot; pptId=&quot;277&quot;/&gt;&#10;    &lt;slide id=&quot;{7246DEED-6043-4A75-BD02-6C30210A20DD}&quot; pptId=&quot;312&quot;/&gt;&#10;    &lt;slide id=&quot;{36B2F275-C224-4212-AA46-BE910C6CC654}&quot; pptId=&quot;279&quot;/&gt;&#10;    &lt;slide id=&quot;{B149C2A0-E897-473C-813C-9A5E5F78F794}&quot; pptId=&quot;313&quot;/&gt;&#10;    &lt;slide id=&quot;{A65B39AE-8B34-4316-AB95-CC2342465277}&quot; pptId=&quot;289&quot;/&gt;&#10;    &lt;slide id=&quot;{5378A913-9F01-4DD4-95E4-363DB01B2707}&quot; pptId=&quot;281&quot;/&gt;&#10;    &lt;slide id=&quot;{4F2B6640-BD7A-46FB-B190-5E56A0387998}&quot; pptId=&quot;282&quot;/&gt;&#10;    &lt;slide id=&quot;{A70279F5-E318-43EF-8847-A6463196FFDA}&quot; pptId=&quot;283&quot;/&gt;&#10;  &lt;/slides&gt;&#10;&#10;  &lt;narration&gt;&#10;    &lt;audioTracks&gt;&#10;      &lt;audioTrack muted=&quot;false&quot; name=&quot;Theheavenway-Yiruma_dhsu (3)&quot; resource=&quot;2cb7c9c8&quot; slideId=&quot;{F0EB019A-6269-4FF1-8270-1C1C6651E9C5}&quot; startTime=&quot;0&quot; stepIndex=&quot;0&quot; volume=&quot;1&quot;&gt;&#10;        &lt;audio channels=&quot;2&quot; format=&quot;s16p&quot; sampleRate=&quot;22050&quot;/&gt;&#10;      &lt;/audioTrack&gt;&#10;      &lt;audioTrack muted=&quot;false&quot; name=&quot;2 (2)&quot; resource=&quot;abe33958&quot; slideId=&quot;{80DC326D-3D9E-4495-AF40-C65D1FBB5345}&quot; startTime=&quot;0&quot; stepIndex=&quot;0&quot; volume=&quot;1&quot;&gt;&#10;        &lt;audio channels=&quot;2&quot; format=&quot;s16p&quot; sampleRate=&quot;48000&quot;/&gt;&#10;      &lt;/audioTrack&gt;&#10;      &lt;audioTrack muted=&quot;false&quot; name=&quot;Gt Bài 27 (2)&quot; resource=&quot;89f453f4&quot; slideId=&quot;{3E31B533-56DC-4078-9A14-25BD0FF6EED2}&quot; startTime=&quot;0&quot; stepIndex=&quot;0&quot; volume=&quot;1&quot;&gt;&#10;        &lt;audio channels=&quot;2&quot; format=&quot;s16p&quot; sampleRate=&quot;48000&quot;/&gt;&#10;      &lt;/audioTrack&gt;&#10;      &lt;audioTrack muted=&quot;false&quot; name=&quot;Mục Tiêu (2)&quot; resource=&quot;4db96f07&quot; slideId=&quot;{EB6A35E2-73F6-4B93-8CB0-2E9CFAB0BF94}&quot; startTime=&quot;0&quot; stepIndex=&quot;0&quot; volume=&quot;1&quot;&gt;&#10;        &lt;audio channels=&quot;2&quot; format=&quot;s16p&quot; sampleRate=&quot;48000&quot;/&gt;&#10;      &lt;/audioTrack&gt;&#10;      &lt;audioTrack muted=&quot;false&quot; name=&quot;Nd Mới (2)&quot; resource=&quot;94c3555b&quot; slideId=&quot;{6B0A374D-7A88-4F50-9F65-E4D34A1D9B59}&quot; startTime=&quot;0&quot; stepIndex=&quot;0&quot; volume=&quot;1&quot;&gt;&#10;        &lt;audio channels=&quot;2&quot; format=&quot;s16p&quot; sampleRate=&quot;48000&quot;/&gt;&#10;      &lt;/audioTrack&gt;&#10;      &lt;audioTrack muted=&quot;false&quot; name=&quot;Hđ 1 Mới (2)&quot; resource=&quot;41bd1876&quot; slideId=&quot;{BC982402-7717-45E2-A4F4-91ABD27B8A53}&quot; startTime=&quot;0&quot; stepIndex=&quot;0&quot; volume=&quot;1&quot;&gt;&#10;        &lt;audio channels=&quot;2&quot; format=&quot;s16p&quot; sampleRate=&quot;48000&quot;/&gt;&#10;      &lt;/audioTrack&gt;&#10;      &lt;audioTrack muted=&quot;false&quot; name=&quot;Gt Long Meo (2)&quot; resource=&quot;fa35c7c3&quot; slideId=&quot;{C3FA8995-D398-40A5-BB01-9EF262DD0CF3}&quot; startTime=&quot;0&quot; stepIndex=&quot;0&quot; volume=&quot;1&quot;&gt;&#10;        &lt;audio channels=&quot;2&quot; format=&quot;s16p&quot; sampleRate=&quot;48000&quot;/&gt;&#10;      &lt;/audioTrack&gt;&#10;      &lt;audioTrack muted=&quot;false&quot; name=&quot;S10 (2)&quot; resource=&quot;6ee796f2&quot; slideId=&quot;{1ADBE57A-1916-428B-81E2-664DB6F51E8E}&quot; startTime=&quot;0&quot; stepIndex=&quot;0&quot; volume=&quot;1&quot;&gt;&#10;        &lt;audio channels=&quot;2&quot; format=&quot;s16p&quot; sampleRate=&quot;48000&quot;/&gt;&#10;      &lt;/audioTrack&gt;&#10;      &lt;audioTrack muted=&quot;false&quot; name=&quot;11&quot; resource=&quot;7cb18420&quot; slideId=&quot;{1ADBE57A-1916-428B-81E2-664DB6F51E8E}&quot; startTime=&quot;3657&quot; stepIndex=&quot;6&quot; volume=&quot;1&quot;&gt;&#10;        &lt;audio channels=&quot;2&quot; format=&quot;s16p&quot; sampleRate=&quot;48000&quot;/&gt;&#10;      &lt;/audioTrack&gt;&#10;      &lt;audioTrack muted=&quot;false&quot; name=&quot;Hoạt Động 2 (2)&quot; resource=&quot;f351eadd&quot; slideId=&quot;{E840E21B-E0EB-43FD-8399-81C4CEC6D29D}&quot; startTime=&quot;0&quot; stepIndex=&quot;0&quot; volume=&quot;1&quot;&gt;&#10;        &lt;audio channels=&quot;2&quot; format=&quot;s16p&quot; sampleRate=&quot;48000&quot;/&gt;&#10;      &lt;/audioTrack&gt;&#10;      &lt;audioTrack muted=&quot;false&quot; name=&quot;S12_ Bp Chinh (2)&quot; resource=&quot;ed9f022c&quot; slideId=&quot;{6DFF2E13-28EE-45DF-BA75-E62CF1E7D810}&quot; startTime=&quot;0&quot; stepIndex=&quot;0&quot; volume=&quot;1&quot;&gt;&#10;        &lt;audio channels=&quot;2&quot; format=&quot;s16p&quot; sampleRate=&quot;48000&quot;/&gt;&#10;      &lt;/audioTrack&gt;&#10;      &lt;audioTrack muted=&quot;false&quot; name=&quot;S13_ Đầu Mèo 23-1 (2)&quot; resource=&quot;d5346067&quot; slideId=&quot;{F5213AC1-310F-40FC-AD96-41CF2AC101C1}&quot; startTime=&quot;0&quot; stepIndex=&quot;0&quot; volume=&quot;1&quot;&gt;&#10;        &lt;audio channels=&quot;2&quot; format=&quot;s16p&quot; sampleRate=&quot;48000&quot;/&gt;&#10;      &lt;/audioTrack&gt;&#10;      &lt;audioTrack muted=&quot;false&quot; name=&quot;S14_ Tai, Mắt, Chuyển Chân (2)&quot; resource=&quot;b646818f&quot; slideId=&quot;{AEAE4426-46F8-4C74-B149-42FBD9F5E7D5}&quot; startTime=&quot;0&quot; stepIndex=&quot;0&quot; volume=&quot;1&quot;&gt;&#10;        &lt;audio channels=&quot;2&quot; format=&quot;s16p&quot; sampleRate=&quot;48000&quot;/&gt;&#10;      &lt;/audioTrack&gt;&#10;      &lt;audioTrack muted=&quot;false&quot; name=&quot;Chốt Dẫn Bt Mới&quot; resource=&quot;5bef94fd&quot; slideId=&quot;{4B2F67D2-5D2F-464F-ADDC-39A8AC96DC11}&quot; startTime=&quot;0&quot; stepIndex=&quot;0&quot; volume=&quot;1&quot;&gt;&#10;        &lt;audio channels=&quot;2&quot; format=&quot;s16p&quot; sampleRate=&quot;48000&quot;/&gt;&#10;      &lt;/audioTrack&gt;&#10;      &lt;audioTrack muted=&quot;false&quot; name=&quot;Hoạt Động 3&quot; resource=&quot;0f3e19c7&quot; slideId=&quot;{2B9348D2-CC02-4C11-8B4D-A155FD30C2CC}&quot; startTime=&quot;0&quot; stepIndex=&quot;0&quot; volume=&quot;1&quot;&gt;&#10;        &lt;audio channels=&quot;2&quot; format=&quot;s16p&quot; sampleRate=&quot;48000&quot;/&gt;&#10;      &lt;/audioTrack&gt;&#10;      &lt;audioTrack muted=&quot;false&quot; name=&quot;Hoạt Động 4 (1)&quot; resource=&quot;822b7c9e&quot; slideId=&quot;{6C08E14F-73C3-418C-BD9E-C69F86563F6F}&quot; startTime=&quot;0&quot; stepIndex=&quot;0&quot; volume=&quot;1&quot;&gt;&#10;        &lt;audio channels=&quot;2&quot; format=&quot;s16p&quot; sampleRate=&quot;48000&quot;/&gt;&#10;      &lt;/audioTrack&gt;&#10;      &lt;audioTrack muted=&quot;false&quot; name=&quot;26&quot; resource=&quot;1ededea3&quot; slideId=&quot;{9155F217-B5FA-447D-943C-8B3ED86A93BA}&quot; startTime=&quot;0&quot; stepIndex=&quot;0&quot; volume=&quot;1&quot;&gt;&#10;        &lt;audio channels=&quot;2&quot; format=&quot;s16p&quot; sampleRate=&quot;48000&quot;/&gt;&#10;      &lt;/audioTrack&gt;&#10;      &lt;audioTrack muted=&quot;false&quot; name=&quot;Chốt Thức Ăn&quot; resource=&quot;2a0f690a&quot; slideId=&quot;{9155F217-B5FA-447D-943C-8B3ED86A93BA}&quot; startTime=&quot;2255&quot; stepIndex=&quot;0&quot; volume=&quot;1&quot;&gt;&#10;        &lt;audio channels=&quot;2&quot; format=&quot;s16p&quot; sampleRate=&quot;48000&quot;/&gt;&#10;      &lt;/audioTrack&gt;&#10;      &lt;audioTrack muted=&quot;false&quot; name=&quot;Chốt Hành Vi&quot; resource=&quot;66d159d7&quot; slideId=&quot;{9AE64A94-6ED0-410E-BB93-C31498957D3F}&quot; startTime=&quot;0&quot; stepIndex=&quot;0&quot; volume=&quot;1&quot;&gt;&#10;        &lt;audio channels=&quot;2&quot; format=&quot;s16p&quot; sampleRate=&quot;48000&quot;/&gt;&#10;      &lt;/audioTrack&gt;&#10;      &lt;audioTrack muted=&quot;false&quot; name=&quot;S22_ Dẫn Liên Hệ Thực Tế&quot; resource=&quot;c5e4b9b1&quot; slideId=&quot;{AA592A67-25EF-4032-8FE3-C76B700C3198}&quot; startTime=&quot;0&quot; stepIndex=&quot;0&quot; volume=&quot;1&quot;&gt;&#10;        &lt;audio channels=&quot;2&quot; format=&quot;s16p&quot; sampleRate=&quot;48000&quot;/&gt;&#10;      &lt;/audioTrack&gt;&#10;      &lt;audioTrack muted=&quot;false&quot; name=&quot;32&quot; resource=&quot;c41c245e&quot; slideId=&quot;{7246DEED-6043-4A75-BD02-6C30210A20DD}&quot; startTime=&quot;0&quot; stepIndex=&quot;0&quot; volume=&quot;1&quot;&gt;&#10;        &lt;audio channels=&quot;2&quot; format=&quot;s16p&quot; sampleRate=&quot;48000&quot;/&gt;&#10;      &lt;/audioTrack&gt;&#10;      &lt;audioTrack muted=&quot;false&quot; name=&quot;LovingYou_KennyG_c7k&quot; resource=&quot;7795d621&quot; slideId=&quot;{4F2B6640-BD7A-46FB-B190-5E56A0387998}&quot; startTime=&quot;0&quot; stepIndex=&quot;0&quot; volume=&quot;1&quot;&gt;&#10;        &lt;audio channels=&quot;2&quot; format=&quot;s16p&quot; sampleRate=&quot;44100&quot;/&gt;&#10;      &lt;/audioTrack&gt;&#10;      &lt;audioTrack muted=&quot;false&quot; name=&quot;28 h&quot; resource=&quot;5c227f25&quot; slideId=&quot;{6BD40233-82B3-4381-8851-9D6B1701D2E2}&quot; startTime=&quot;0&quot; stepIndex=&quot;0&quot; volume=&quot;1&quot;&gt;&#10;        &lt;audio channels=&quot;2&quot; format=&quot;s16p&quot; sampleRate=&quot;44100&quot;/&gt;&#10;      &lt;/audioTrack&gt;&#10;      &lt;audioTrack muted=&quot;false&quot; name=&quot;S20_ Chốt Ích Lợi&quot; resource=&quot;c37fc750&quot; slideId=&quot;{63673597-778B-4F3C-8EF8-9A73226064C2}&quot; startTime=&quot;0&quot; stepIndex=&quot;0&quot; volume=&quot;1&quot;&gt;&#10;        &lt;audio channels=&quot;2&quot; format=&quot;s16p&quot; sampleRate=&quot;48000&quot;/&gt;&#10;      &lt;/audioTrack&gt;&#10;      &lt;audioTrack muted=&quot;false&quot; name=&quot;34&quot; resource=&quot;23e1cdef&quot; slideId=&quot;{B149C2A0-E897-473C-813C-9A5E5F78F794}&quot; startTime=&quot;0&quot; stepIndex=&quot;0&quot; volume=&quot;1&quot;&gt;&#10;        &lt;audio channels=&quot;2&quot; format=&quot;s16p&quot; sampleRate=&quot;48000&quot;/&gt;&#10;      &lt;/audioTrack&gt;&#10;    &lt;/audioTracks&gt;&#10;    &lt;videoTracks/&gt;&#10;  &lt;/narration&gt;&#10;&#10;&lt;/presentation2&gt;&#10;"/>
  <p:tag name="MMPROD_UIDATA" val="&lt;database version=&quot;10.0&quot;&gt;&lt;object type=&quot;1&quot; unique_id=&quot;10001&quot;&gt;&lt;object type=&quot;2&quot; unique_id=&quot;10201&quot;&gt;&lt;object type=&quot;3&quot; unique_id=&quot;10202&quot;&gt;&lt;property id=&quot;20148&quot; value=&quot;5&quot;/&gt;&lt;property id=&quot;20300&quot; value=&quot;Slide 1&quot;/&gt;&lt;property id=&quot;20307&quot; value=&quot;308&quot;/&gt;&lt;/object&gt;&lt;object type=&quot;3&quot; unique_id=&quot;10203&quot;&gt;&lt;property id=&quot;20148&quot; value=&quot;5&quot;/&gt;&lt;property id=&quot;20300&quot; value=&quot;Slide 2&quot;/&gt;&lt;property id=&quot;20307&quot; value=&quot;309&quot;/&gt;&lt;/object&gt;&lt;object type=&quot;3&quot; unique_id=&quot;10204&quot;&gt;&lt;property id=&quot;20148&quot; value=&quot;5&quot;/&gt;&lt;property id=&quot;20300&quot; value=&quot;Slide 3&quot;/&gt;&lt;property id=&quot;20307&quot; value=&quot;257&quot;/&gt;&lt;/object&gt;&lt;object type=&quot;3&quot; unique_id=&quot;10205&quot;&gt;&lt;property id=&quot;20148&quot; value=&quot;5&quot;/&gt;&lt;property id=&quot;20300&quot; value=&quot;Slide 4&quot;/&gt;&lt;property id=&quot;20307&quot; value=&quot;284&quot;/&gt;&lt;/object&gt;&lt;object type=&quot;3&quot; unique_id=&quot;10206&quot;&gt;&lt;property id=&quot;20148&quot; value=&quot;5&quot;/&gt;&lt;property id=&quot;20300&quot; value=&quot;Slide 5&quot;/&gt;&lt;property id=&quot;20307&quot; value=&quot;259&quot;/&gt;&lt;/object&gt;&lt;object type=&quot;3&quot; unique_id=&quot;10207&quot;&gt;&lt;property id=&quot;20148&quot; value=&quot;5&quot;/&gt;&lt;property id=&quot;20300&quot; value=&quot;Slide 6 - &amp;quot;  MỤC TIÊU BÀI HỌC&amp;quot;&quot;/&gt;&lt;property id=&quot;20307&quot; value=&quot;260&quot;/&gt;&lt;/object&gt;&lt;object type=&quot;3&quot; unique_id=&quot;10208&quot;&gt;&lt;property id=&quot;20148&quot; value=&quot;5&quot;/&gt;&lt;property id=&quot;20300&quot; value=&quot;Slide 7&quot;/&gt;&lt;property id=&quot;20307&quot; value=&quot;291&quot;/&gt;&lt;/object&gt;&lt;object type=&quot;3&quot; unique_id=&quot;10209&quot;&gt;&lt;property id=&quot;20148&quot; value=&quot;5&quot;/&gt;&lt;property id=&quot;20300&quot; value=&quot;Slide 8&quot;/&gt;&lt;property id=&quot;20307&quot; value=&quot;262&quot;/&gt;&lt;/object&gt;&lt;object type=&quot;3&quot; unique_id=&quot;10210&quot;&gt;&lt;property id=&quot;20148&quot; value=&quot;5&quot;/&gt;&lt;property id=&quot;20300&quot; value=&quot;Slide 9&quot;/&gt;&lt;property id=&quot;20307&quot; value=&quot;263&quot;/&gt;&lt;/object&gt;&lt;object type=&quot;3&quot; unique_id=&quot;10211&quot;&gt;&lt;property id=&quot;20148&quot; value=&quot;5&quot;/&gt;&lt;property id=&quot;20300&quot; value=&quot;Slide 10&quot;/&gt;&lt;property id=&quot;20307&quot; value=&quot;264&quot;/&gt;&lt;/object&gt;&lt;object type=&quot;3&quot; unique_id=&quot;10212&quot;&gt;&lt;property id=&quot;20148&quot; value=&quot;5&quot;/&gt;&lt;property id=&quot;20300&quot; value=&quot;Slide 11&quot;/&gt;&lt;property id=&quot;20307&quot; value=&quot;265&quot;/&gt;&lt;/object&gt;&lt;object type=&quot;3&quot; unique_id=&quot;10213&quot;&gt;&lt;property id=&quot;20148&quot; value=&quot;5&quot;/&gt;&lt;property id=&quot;20300&quot; value=&quot;Slide 12&quot;/&gt;&lt;property id=&quot;20307&quot; value=&quot;306&quot;/&gt;&lt;/object&gt;&lt;object type=&quot;3&quot; unique_id=&quot;10214&quot;&gt;&lt;property id=&quot;20148&quot; value=&quot;5&quot;/&gt;&lt;property id=&quot;20300&quot; value=&quot;Slide 13&quot;/&gt;&lt;property id=&quot;20307&quot; value=&quot;307&quot;/&gt;&lt;/object&gt;&lt;object type=&quot;3&quot; unique_id=&quot;10215&quot;&gt;&lt;property id=&quot;20148&quot; value=&quot;5&quot;/&gt;&lt;property id=&quot;20300&quot; value=&quot;Slide 14&quot;/&gt;&lt;property id=&quot;20307&quot; value=&quot;266&quot;/&gt;&lt;/object&gt;&lt;object type=&quot;3&quot; unique_id=&quot;10216&quot;&gt;&lt;property id=&quot;20148&quot; value=&quot;5&quot;/&gt;&lt;property id=&quot;20300&quot; value=&quot;Slide 15&quot;/&gt;&lt;property id=&quot;20307&quot; value=&quot;267&quot;/&gt;&lt;/object&gt;&lt;object type=&quot;3&quot; unique_id=&quot;10217&quot;&gt;&lt;property id=&quot;20148&quot; value=&quot;5&quot;/&gt;&lt;property id=&quot;20300&quot; value=&quot;Slide 16&quot;/&gt;&lt;property id=&quot;20307&quot; value=&quot;268&quot;/&gt;&lt;/object&gt;&lt;object type=&quot;3&quot; unique_id=&quot;10218&quot;&gt;&lt;property id=&quot;20148&quot; value=&quot;5&quot;/&gt;&lt;property id=&quot;20300&quot; value=&quot;Slide 17&quot;/&gt;&lt;property id=&quot;20307&quot; value=&quot;269&quot;/&gt;&lt;/object&gt;&lt;object type=&quot;3&quot; unique_id=&quot;10219&quot;&gt;&lt;property id=&quot;20148&quot; value=&quot;5&quot;/&gt;&lt;property id=&quot;20300&quot; value=&quot;Slide 18&quot;/&gt;&lt;property id=&quot;20307&quot; value=&quot;270&quot;/&gt;&lt;/object&gt;&lt;object type=&quot;3&quot; unique_id=&quot;10220&quot;&gt;&lt;property id=&quot;20148&quot; value=&quot;5&quot;/&gt;&lt;property id=&quot;20300&quot; value=&quot;Slide 19&quot;/&gt;&lt;property id=&quot;20307&quot; value=&quot;271&quot;/&gt;&lt;/object&gt;&lt;object type=&quot;3&quot; unique_id=&quot;10221&quot;&gt;&lt;property id=&quot;20148&quot; value=&quot;5&quot;/&gt;&lt;property id=&quot;20300&quot; value=&quot;Slide 20&quot;/&gt;&lt;property id=&quot;20307&quot; value=&quot;272&quot;/&gt;&lt;/object&gt;&lt;object type=&quot;3&quot; unique_id=&quot;10222&quot;&gt;&lt;property id=&quot;20148&quot; value=&quot;5&quot;/&gt;&lt;property id=&quot;20300&quot; value=&quot;Slide 21&quot;/&gt;&lt;property id=&quot;20307&quot; value=&quot;273&quot;/&gt;&lt;/object&gt;&lt;object type=&quot;3&quot; unique_id=&quot;10223&quot;&gt;&lt;property id=&quot;20148&quot; value=&quot;5&quot;/&gt;&lt;property id=&quot;20300&quot; value=&quot;Slide 22&quot;/&gt;&lt;property id=&quot;20307&quot; value=&quot;274&quot;/&gt;&lt;/object&gt;&lt;object type=&quot;3&quot; unique_id=&quot;10224&quot;&gt;&lt;property id=&quot;20148&quot; value=&quot;5&quot;/&gt;&lt;property id=&quot;20300&quot; value=&quot;Slide 23 - &amp;quot;      &amp;quot;&quot;/&gt;&lt;property id=&quot;20307&quot; value=&quot;275&quot;/&gt;&lt;/object&gt;&lt;object type=&quot;3&quot; unique_id=&quot;10225&quot;&gt;&lt;property id=&quot;20148&quot; value=&quot;5&quot;/&gt;&lt;property id=&quot;20300&quot; value=&quot;Slide 24&quot;/&gt;&lt;property id=&quot;20307&quot; value=&quot;286&quot;/&gt;&lt;/object&gt;&lt;object type=&quot;3&quot; unique_id=&quot;10226&quot;&gt;&lt;property id=&quot;20148&quot; value=&quot;5&quot;/&gt;&lt;property id=&quot;20300&quot; value=&quot;Slide 25&quot;/&gt;&lt;property id=&quot;20307&quot; value=&quot;287&quot;/&gt;&lt;/object&gt;&lt;object type=&quot;3&quot; unique_id=&quot;10227&quot;&gt;&lt;property id=&quot;20148&quot; value=&quot;5&quot;/&gt;&lt;property id=&quot;20300&quot; value=&quot;Slide 26&quot;/&gt;&lt;property id=&quot;20307&quot; value=&quot;296&quot;/&gt;&lt;/object&gt;&lt;object type=&quot;3&quot; unique_id=&quot;10228&quot;&gt;&lt;property id=&quot;20148&quot; value=&quot;5&quot;/&gt;&lt;property id=&quot;20300&quot; value=&quot;Slide 27&quot;/&gt;&lt;property id=&quot;20307&quot; value=&quot;299&quot;/&gt;&lt;/object&gt;&lt;object type=&quot;3&quot; unique_id=&quot;10229&quot;&gt;&lt;property id=&quot;20148&quot; value=&quot;5&quot;/&gt;&lt;property id=&quot;20300&quot; value=&quot;Slide 28&quot;/&gt;&lt;property id=&quot;20307&quot; value=&quot;314&quot;/&gt;&lt;/object&gt;&lt;object type=&quot;3&quot; unique_id=&quot;10230&quot;&gt;&lt;property id=&quot;20148&quot; value=&quot;5&quot;/&gt;&lt;property id=&quot;20300&quot; value=&quot;Slide 29&quot;/&gt;&lt;property id=&quot;20307&quot; value=&quot;302&quot;/&gt;&lt;/object&gt;&lt;object type=&quot;3&quot; unique_id=&quot;10231&quot;&gt;&lt;property id=&quot;20148&quot; value=&quot;5&quot;/&gt;&lt;property id=&quot;20300&quot; value=&quot;Slide 30&quot;/&gt;&lt;property id=&quot;20307&quot; value=&quot;300&quot;/&gt;&lt;/object&gt;&lt;object type=&quot;3&quot; unique_id=&quot;10232&quot;&gt;&lt;property id=&quot;20148&quot; value=&quot;5&quot;/&gt;&lt;property id=&quot;20300&quot; value=&quot;Slide 31&quot;/&gt;&lt;property id=&quot;20307&quot; value=&quot;277&quot;/&gt;&lt;/object&gt;&lt;object type=&quot;3&quot; unique_id=&quot;10233&quot;&gt;&lt;property id=&quot;20148&quot; value=&quot;5&quot;/&gt;&lt;property id=&quot;20300&quot; value=&quot;Slide 32&quot;/&gt;&lt;property id=&quot;20307&quot; value=&quot;312&quot;/&gt;&lt;/object&gt;&lt;object type=&quot;3&quot; unique_id=&quot;10234&quot;&gt;&lt;property id=&quot;20148&quot; value=&quot;5&quot;/&gt;&lt;property id=&quot;20300&quot; value=&quot;Slide 33&quot;/&gt;&lt;property id=&quot;20307&quot; value=&quot;279&quot;/&gt;&lt;/object&gt;&lt;object type=&quot;3&quot; unique_id=&quot;10235&quot;&gt;&lt;property id=&quot;20148&quot; value=&quot;5&quot;/&gt;&lt;property id=&quot;20300&quot; value=&quot;Slide 34&quot;/&gt;&lt;property id=&quot;20307&quot; value=&quot;313&quot;/&gt;&lt;/object&gt;&lt;object type=&quot;3&quot; unique_id=&quot;10236&quot;&gt;&lt;property id=&quot;20148&quot; value=&quot;5&quot;/&gt;&lt;property id=&quot;20300&quot; value=&quot;Slide 35&quot;/&gt;&lt;property id=&quot;20307&quot; value=&quot;289&quot;/&gt;&lt;/object&gt;&lt;object type=&quot;3&quot; unique_id=&quot;10237&quot;&gt;&lt;property id=&quot;20148&quot; value=&quot;5&quot;/&gt;&lt;property id=&quot;20300&quot; value=&quot;Slide 36&quot;/&gt;&lt;property id=&quot;20307&quot; value=&quot;281&quot;/&gt;&lt;/object&gt;&lt;object type=&quot;3&quot; unique_id=&quot;10238&quot;&gt;&lt;property id=&quot;20148&quot; value=&quot;5&quot;/&gt;&lt;property id=&quot;20300&quot; value=&quot;Slide 37&quot;/&gt;&lt;property id=&quot;20307&quot; value=&quot;282&quot;/&gt;&lt;/object&gt;&lt;object type=&quot;3&quot; unique_id=&quot;10239&quot;&gt;&lt;property id=&quot;20148&quot; value=&quot;5&quot;/&gt;&lt;property id=&quot;20300&quot; value=&quot;Slide 38&quot;/&gt;&lt;property id=&quot;20307&quot; value=&quot;283&quot;/&gt;&lt;/object&gt;&lt;/object&gt;&lt;object type=&quot;8&quot; unique_id=&quot;10279&quot;&gt;&lt;/object&gt;&lt;/object&gt;&lt;/database&gt;"/>
  <p:tag name="MMPROD_NEXTUNIQUEID" val="10009"/>
  <p:tag name="SECTOMILLISECCONVERTED" val="1"/>
  <p:tag name="ISPRING_RESOURCE_PATHS_HASH_2" val="b9f30f1dfed8eb5e9a6af9921e461c94766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bộ phận chính"/>
  <p:tag name="ISPRING_SLIDE_INDENT_LEVEL" val="0"/>
  <p:tag name="ISPRING_PLAYER_LAYOUT_TYPE" val="Full"/>
  <p:tag name="ISPRING_PRESENTER_ID" val="{980C13E7-D39A-4E6B-8C6D-C1E0A9ACB989}"/>
  <p:tag name="GENSWF_ADVANCE_TIME" val="13.168"/>
  <p:tag name="TIMING" val="|6.352|2.432|1.451|1.42|1.512"/>
  <p:tag name="ISPRING_SLIDE_ID_2" val="{6DFF2E13-28EE-45DF-BA75-E62CF1E7D81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bộ phận phần đầu mèo"/>
  <p:tag name="ISPRING_SLIDE_INDENT_LEVEL" val="0"/>
  <p:tag name="ISPRING_PLAYER_LAYOUT_TYPE" val="Full"/>
  <p:tag name="ISPRING_PRESENTER_ID" val="{980C13E7-D39A-4E6B-8C6D-C1E0A9ACB989}"/>
  <p:tag name="GENSWF_ADVANCE_TIME" val="29.932"/>
  <p:tag name="TIMING" val="|18.634|3.4|1.03|1.124|1.276"/>
  <p:tag name="ISPRING_SLIDE_ID_2" val="{F5213AC1-310F-40FC-AD96-41CF2AC101C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ột số đặc điểm của mèo"/>
  <p:tag name="ISPRING_SLIDE_INDENT_LEVEL" val="0"/>
  <p:tag name="ISPRING_PLAYER_LAYOUT_TYPE" val="Full"/>
  <p:tag name="ISPRING_PRESENTER_ID" val="{980C13E7-D39A-4E6B-8C6D-C1E0A9ACB989}"/>
  <p:tag name="GENSWF_ADVANCE_TIME" val="30.606"/>
  <p:tag name="TIMING" val="|3.94|8.844|10.078"/>
  <p:tag name="ISPRING_SLIDE_ID_2" val="{AEAE4426-46F8-4C74-B149-42FBD9F5E7D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ốt kiến thức"/>
  <p:tag name="ISPRING_SLIDE_INDENT_LEVEL" val="0"/>
  <p:tag name="ISPRING_PLAYER_LAYOUT_TYPE" val="Full"/>
  <p:tag name="ISPRING_PRESENTER_ID" val="{980C13E7-D39A-4E6B-8C6D-C1E0A9ACB989}"/>
  <p:tag name="GENSWF_ADVANCE_TIME" val="28.513"/>
  <p:tag name="TIMING" val="|2.54"/>
  <p:tag name="ISPRING_SLIDE_ID_2" val="{4B2F67D2-5D2F-464F-ADDC-39A8AC96DC1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TIMING" val="|0.001|3.5|0.5|0.5|0.5|0.5|0.5"/>
  <p:tag name="ISPRING_CUSTOM_TIMING_USED" val="1"/>
  <p:tag name="ISPRING_RESOURCE_QUIZ" val="quiz1.quiz"/>
  <p:tag name="ISPRING_SLIDE_INDENT_LEVEL" val="0"/>
  <p:tag name="ISPRING_PLAYER_LAYOUT_TYPE" val="Full"/>
  <p:tag name="GENSWF_SLIDE_TITLE" val="Bài tập"/>
  <p:tag name="ISPRING_PRESENTER_ID" val="{980C13E7-D39A-4E6B-8C6D-C1E0A9ACB989}"/>
  <p:tag name="ISPRING_QUIZ_FULL_PATH" val="C:\Users\Administrator\Desktop\Con meo elearning 25-1\Con meo 28 -1\quiz\quiz1.quiz"/>
  <p:tag name="ISPRING_QUIZ_RELATIVE_PATH" val="Con meo 28 -1\quiz\quiz1.quiz"/>
  <p:tag name="GENSWF_ADVANCE_TIME" val="18.426"/>
  <p:tag name="ISPRING_SLIDE_ID_2" val="{750501BD-B06D-4AD4-90F6-4F9A7566C7B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Full"/>
  <p:tag name="ISPRING_PRESENTER_ID" val="{980C13E7-D39A-4E6B-8C6D-C1E0A9ACB989}"/>
  <p:tag name="GENSWF_SLIDE_TITLE" val="Hoạt động 3"/>
  <p:tag name="GENSWF_ADVANCE_TIME" val="15.637"/>
  <p:tag name="TIMING" val="|8.663"/>
  <p:tag name="ISPRING_SLIDE_ID_2" val="{2B9348D2-CC02-4C11-8B4D-A155FD30C2CC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ốt kiến thức"/>
  <p:tag name="GENSWF_ADVANCE_TIME" val="31.18"/>
  <p:tag name="ISPRING_SLIDE_INDENT_LEVEL" val="0"/>
  <p:tag name="ISPRING_PLAYER_LAYOUT_TYPE" val="Full"/>
  <p:tag name="ISPRING_PRESENTER_ID" val="{980C13E7-D39A-4E6B-8C6D-C1E0A9ACB989}"/>
  <p:tag name="ISPRING_SLIDE_ID_2" val="{63673597-778B-4F3C-8EF8-9A73226064C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TIMING" val="|10.337|0.001|0.001|0.001|0.001|0.001|0.001"/>
  <p:tag name="ISPRING_SLIDE_INDENT_LEVEL" val="0"/>
  <p:tag name="ISPRING_PLAYER_LAYOUT_TYPE" val="Full"/>
  <p:tag name="ISPRING_RESOURCE_QUIZ" val="quiz3.quiz"/>
  <p:tag name="GENSWF_SLIDE_TITLE" val="Bài tập"/>
  <p:tag name="ISPRING_PRESENTER_ID" val="{980C13E7-D39A-4E6B-8C6D-C1E0A9ACB989}"/>
  <p:tag name="ISPRING_QUIZ_FULL_PATH" val="C:\Users\Administrator\Desktop\Con meo elearning 25-1\Con meo 28 -1\quiz\quiz3.quiz"/>
  <p:tag name="ISPRING_QUIZ_RELATIVE_PATH" val="Con meo 28 -1\quiz\quiz3.quiz"/>
  <p:tag name="GENSWF_ADVANCE_TIME" val="92.836"/>
  <p:tag name="ISPRING_SLIDE_ID_2" val="{5A6ECC76-9FF7-423F-829B-D9954C795E4D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Full"/>
  <p:tag name="ISPRING_PRESENTER_ID" val="{980C13E7-D39A-4E6B-8C6D-C1E0A9ACB989}"/>
  <p:tag name="GENSWF_SLIDE_TITLE" val="Hoạt động 4"/>
  <p:tag name="GENSWF_ADVANCE_TIME" val="4.229"/>
  <p:tag name="TIMING" val="|2.916"/>
  <p:tag name="ISPRING_SLIDE_ID_2" val="{6C08E14F-73C3-418C-BD9E-C69F86563F6F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ốt phần thức ăn"/>
  <p:tag name="ISPRING_SLIDE_INDENT_LEVEL" val="0"/>
  <p:tag name="ISPRING_PLAYER_LAYOUT_TYPE" val="Full"/>
  <p:tag name="ISPRING_PRESENTER_ID" val="{980C13E7-D39A-4E6B-8C6D-C1E0A9ACB989}"/>
  <p:tag name="GENSWF_ADVANCE_TIME" val="21.672"/>
  <p:tag name="TIMING" val="|5.198|1.853|3.165|6.573"/>
  <p:tag name="ISPRING_SLIDE_ID_2" val="{9155F217-B5FA-447D-943C-8B3ED86A93B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27: Con mèo"/>
  <p:tag name="ISPRING_SLIDE_INDENT_LEVEL" val="0"/>
  <p:tag name="ISPRING_PLAYER_LAYOUT_TYPE" val="Full"/>
  <p:tag name="ISPRING_PRESENTER_ID" val="{980C13E7-D39A-4E6B-8C6D-C1E0A9ACB989}"/>
  <p:tag name="GENSWF_ADVANCE_TIME" val="15.822"/>
  <p:tag name="TIMING" val="|13.478"/>
  <p:tag name="ISPRING_SLIDE_ID_2" val="{3E31B533-56DC-4078-9A14-25BD0FF6EED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ành vi, thói quen mèo"/>
  <p:tag name="ISPRING_SLIDE_INDENT_LEVEL" val="0"/>
  <p:tag name="ISPRING_PLAYER_LAYOUT_TYPE" val="Full"/>
  <p:tag name="ISPRING_PRESENTER_ID" val="{980C13E7-D39A-4E6B-8C6D-C1E0A9ACB989}"/>
  <p:tag name="TIMING" val="|16.486|6.017|6.392|2.694"/>
  <p:tag name="GENSWF_ADVANCE_TIME" val="34"/>
  <p:tag name="ISPRING_SLIDE_ID_2" val="{9AE64A94-6ED0-410E-BB93-C31498957D3F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2.164|8.406|15.57|8.734|9.598"/>
  <p:tag name="GENSWF_SLIDE_TITLE" val="Cách chăm sóc mèo"/>
  <p:tag name="ISPRING_SLIDE_INDENT_LEVEL" val="0"/>
  <p:tag name="GENSWF_ADVANCE_TIME" val="62.396"/>
  <p:tag name="ISPRING_SLIDE_ID_2" val="{6BD40233-82B3-4381-8851-9D6B1701D2E2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TIMING" val="|10.337|0.001|0.001|0.001|0.001|0.001|0.001"/>
  <p:tag name="ISPRING_SLIDE_INDENT_LEVEL" val="0"/>
  <p:tag name="ISPRING_PLAYER_LAYOUT_TYPE" val="Full"/>
  <p:tag name="GENSWF_SLIDE_TITLE" val="Bài tập"/>
  <p:tag name="ISPRING_PRESENTER_ID" val="{980C13E7-D39A-4E6B-8C6D-C1E0A9ACB989}"/>
  <p:tag name="ISPRING_RESOURCE_QUIZ" val="quiz7.quiz"/>
  <p:tag name="ISPRING_QUIZ_FULL_PATH" val="C:\Users\Administrator\Desktop\Con meo elearning 25-1\Con meo 28 -1\quiz\quiz7.quiz"/>
  <p:tag name="ISPRING_QUIZ_RELATIVE_PATH" val="Con meo 28 -1\quiz\quiz7.quiz"/>
  <p:tag name="GENSWF_ADVANCE_TIME" val="92.836"/>
  <p:tag name="ISPRING_SLIDE_ID_2" val="{A0A80617-DCB9-424A-A927-538A5EAA616B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ời chuyển"/>
  <p:tag name="ISPRING_SLIDE_INDENT_LEVEL" val="0"/>
  <p:tag name="ISPRING_PLAYER_LAYOUT_TYPE" val="Full"/>
  <p:tag name="ISPRING_PRESENTER_ID" val="{980C13E7-D39A-4E6B-8C6D-C1E0A9ACB989}"/>
  <p:tag name="GENSWF_ADVANCE_TIME" val="13.807"/>
  <p:tag name="ISPRING_SLIDE_ID_2" val="{AA592A67-25EF-4032-8FE3-C76B700C3198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ời dẫn"/>
  <p:tag name="ISPRING_SLIDE_INDENT_LEVEL" val="0"/>
  <p:tag name="ISPRING_PRESENTER_ID" val="{980C13E7-D39A-4E6B-8C6D-C1E0A9ACB989}"/>
  <p:tag name="ISPRING_PLAYER_LAYOUT_TYPE" val="Full"/>
  <p:tag name="GENSWF_ADVANCE_TIME" val="4.578"/>
  <p:tag name="ISPRING_SLIDE_ID_2" val="{7246DEED-6043-4A75-BD02-6C30210A20DD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RESOURCE_QUIZ" val="quiz2.quiz"/>
  <p:tag name="TIMING" val="|10.337|0.001|0.001|0.001|0.001|0.001|0.001"/>
  <p:tag name="ISPRING_SLIDE_INDENT_LEVEL" val="0"/>
  <p:tag name="ISPRING_PLAYER_LAYOUT_TYPE" val="Full"/>
  <p:tag name="GENSWF_SLIDE_TITLE" val="Bài tập"/>
  <p:tag name="ISPRING_PRESENTER_ID" val="{980C13E7-D39A-4E6B-8C6D-C1E0A9ACB989}"/>
  <p:tag name="ISPRING_QUIZ_FULL_PATH" val="C:\Users\Administrator\Desktop\Con meo elearning 25-1\Con meo 28 -1\quiz\quiz2.quiz"/>
  <p:tag name="ISPRING_QUIZ_RELATIVE_PATH" val="Con meo 28 -1\quiz\quiz2.quiz"/>
  <p:tag name="GENSWF_ADVANCE_TIME" val="92.836"/>
  <p:tag name="ISPRING_SLIDE_ID_2" val="{36B2F275-C224-4212-AA46-BE910C6CC65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ời dẫn"/>
  <p:tag name="ISPRING_SLIDE_INDENT_LEVEL" val="0"/>
  <p:tag name="ISPRING_PRESENTER_ID" val="{980C13E7-D39A-4E6B-8C6D-C1E0A9ACB989}"/>
  <p:tag name="ISPRING_PLAYER_LAYOUT_TYPE" val="Full"/>
  <p:tag name="GENSWF_ADVANCE_TIME" val="5.89"/>
  <p:tag name="ISPRING_SLIDE_ID_2" val="{B149C2A0-E897-473C-813C-9A5E5F78F79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"/>
  <p:tag name="ISPRING_SLIDE_INDENT_LEVEL" val="0"/>
  <p:tag name="ISPRING_PLAYER_LAYOUT_TYPE" val="Full"/>
  <p:tag name="ISPRING_PRESENTER_ID" val="{980C13E7-D39A-4E6B-8C6D-C1E0A9ACB989}"/>
  <p:tag name="GENSWF_ADVANCE_TIME" val="20.274"/>
  <p:tag name="ISPRING_SLIDE_ID_2" val="{A70279F5-E318-43EF-8847-A6463196FFD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ISPRING_PLAYER_LAYOUT_TYPE" val="Full"/>
  <p:tag name="ISPRING_PRESENTER_ID" val="{980C13E7-D39A-4E6B-8C6D-C1E0A9ACB989}"/>
  <p:tag name="GENSWF_ADVANCE_TIME" val="28.923"/>
  <p:tag name="TIMING" val="|1.867|1.9|9.234|5.836"/>
  <p:tag name="ISPRING_SLIDE_ID_2" val="{EB6A35E2-73F6-4B93-8CB0-2E9CFAB0BF9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ội dung bài học"/>
  <p:tag name="ISPRING_SLIDE_INDENT_LEVEL" val="0"/>
  <p:tag name="ISPRING_PLAYER_LAYOUT_TYPE" val="Full"/>
  <p:tag name="ISPRING_PRESENTER_ID" val="{980C13E7-D39A-4E6B-8C6D-C1E0A9ACB989}"/>
  <p:tag name="GENSWF_ADVANCE_TIME" val="11.158"/>
  <p:tag name="TIMING" val="|0.283|3.046|1.633|2.557|1.908"/>
  <p:tag name="ISPRING_SLIDE_ID_2" val="{6B0A374D-7A88-4F50-9F65-E4D34A1D9B5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oạt động 1"/>
  <p:tag name="ISPRING_SLIDE_INDENT_LEVEL" val="0"/>
  <p:tag name="ISPRING_PLAYER_LAYOUT_TYPE" val="Full"/>
  <p:tag name="ISPRING_PRESENTER_ID" val="{980C13E7-D39A-4E6B-8C6D-C1E0A9ACB989}"/>
  <p:tag name="GENSWF_ADVANCE_TIME" val="5.53"/>
  <p:tag name="TIMING" val="|2.716"/>
  <p:tag name="ISPRING_SLIDE_ID_2" val="{BC982402-7717-45E2-A4F4-91ABD27B8A5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về lông mèo"/>
  <p:tag name="ISPRING_SLIDE_INDENT_LEVEL" val="0"/>
  <p:tag name="ISPRING_PLAYER_LAYOUT_TYPE" val="Full"/>
  <p:tag name="ISPRING_PRESENTER_ID" val="{980C13E7-D39A-4E6B-8C6D-C1E0A9ACB989}"/>
  <p:tag name="GENSWF_ADVANCE_TIME" val="18.228"/>
  <p:tag name="ISPRING_SLIDE_ID_2" val="{C3FA8995-D398-40A5-BB01-9EF262DD0CF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ốt kiến thức"/>
  <p:tag name="ISPRING_SLIDE_INDENT_LEVEL" val="0"/>
  <p:tag name="ISPRING_PLAYER_LAYOUT_TYPE" val="Full"/>
  <p:tag name="ISPRING_PRESENTER_ID" val="{980C13E7-D39A-4E6B-8C6D-C1E0A9ACB989}"/>
  <p:tag name="GENSWF_ADVANCE_TIME" val="20.533"/>
  <p:tag name="TIMING" val="|6.372|0.894|0.746|0.904|1.965|1.686"/>
  <p:tag name="ISPRING_SLIDE_ID_2" val="{1ADBE57A-1916-428B-81E2-664DB6F51E8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PLAYER_LAYOUT_TYPE" val="Full"/>
  <p:tag name="GENSWF_SLIDE_TITLE" val="Bài tập"/>
  <p:tag name="ISPRING_PRESENTER_ID" val="{980C13E7-D39A-4E6B-8C6D-C1E0A9ACB989}"/>
  <p:tag name="ISPRING_RESOURCE_QUIZ" val="quiz6.quiz"/>
  <p:tag name="ISPRING_QUIZ_FULL_PATH" val="C:\Users\Administrator\Desktop\Con meo elearning 25-1\Con meo 28 -1\quiz\quiz6.quiz"/>
  <p:tag name="ISPRING_QUIZ_RELATIVE_PATH" val="Con meo 28 -1\quiz\quiz6.quiz"/>
  <p:tag name="GENSWF_ADVANCE_TIME" val="6.5"/>
  <p:tag name="TIMING" val="|1.723|1.778|0.5|0.5|0.5|0.5|0.5"/>
  <p:tag name="ISPRING_SLIDE_ID_2" val="{3ADAA0D4-265E-4698-81DB-F879F7675CC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oạt động 2"/>
  <p:tag name="ISPRING_PRESENTER_ID" val="{980C13E7-D39A-4E6B-8C6D-C1E0A9ACB989}"/>
  <p:tag name="GENSWF_ADVANCE_TIME" val="20.353"/>
  <p:tag name="TIMING" val="|11.957"/>
  <p:tag name="ISPRING_SLIDE_ID_2" val="{E840E21B-E0EB-43FD-8399-81C4CEC6D29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447</Words>
  <Application>Microsoft Office PowerPoint</Application>
  <PresentationFormat>On-screen Show (4:3)</PresentationFormat>
  <Paragraphs>118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  MỤC TIÊU BÀI HỌC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meo 2-2</dc:title>
  <dc:creator>Administrator</dc:creator>
  <cp:lastModifiedBy>Windows User</cp:lastModifiedBy>
  <cp:revision>497</cp:revision>
  <dcterms:created xsi:type="dcterms:W3CDTF">2006-08-16T00:00:00Z</dcterms:created>
  <dcterms:modified xsi:type="dcterms:W3CDTF">2020-02-17T03:37:03Z</dcterms:modified>
</cp:coreProperties>
</file>