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sldIdLst>
    <p:sldId id="256" r:id="rId4"/>
    <p:sldId id="300" r:id="rId5"/>
    <p:sldId id="262" r:id="rId6"/>
    <p:sldId id="258" r:id="rId7"/>
    <p:sldId id="280" r:id="rId8"/>
    <p:sldId id="287" r:id="rId9"/>
    <p:sldId id="286" r:id="rId10"/>
    <p:sldId id="271" r:id="rId11"/>
    <p:sldId id="296" r:id="rId12"/>
    <p:sldId id="292" r:id="rId13"/>
    <p:sldId id="289" r:id="rId14"/>
    <p:sldId id="290" r:id="rId15"/>
    <p:sldId id="291" r:id="rId16"/>
    <p:sldId id="297" r:id="rId17"/>
    <p:sldId id="288" r:id="rId18"/>
    <p:sldId id="293" r:id="rId19"/>
    <p:sldId id="299" r:id="rId20"/>
    <p:sldId id="295" r:id="rId21"/>
    <p:sldId id="283" r:id="rId22"/>
    <p:sldId id="267" r:id="rId23"/>
    <p:sldId id="25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A1"/>
    <a:srgbClr val="3E830E"/>
    <a:srgbClr val="66A117"/>
    <a:srgbClr val="FDD35C"/>
    <a:srgbClr val="FFFB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-3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797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602905" y="666954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A4982-C666-477D-BAF9-C341D41BC3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F8AE8-204B-4879-81C1-C66B6C2180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.sv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microsoft.com/office/2007/relationships/hdphoto" Target="../media/image30.wdp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svg"/><Relationship Id="rId8" Type="http://schemas.openxmlformats.org/officeDocument/2006/relationships/image" Target="../media/image33.png"/><Relationship Id="rId7" Type="http://schemas.openxmlformats.org/officeDocument/2006/relationships/image" Target="../media/image3.svg"/><Relationship Id="rId6" Type="http://schemas.openxmlformats.org/officeDocument/2006/relationships/image" Target="../media/image32.png"/><Relationship Id="rId5" Type="http://schemas.openxmlformats.org/officeDocument/2006/relationships/image" Target="../media/image2.svg"/><Relationship Id="rId4" Type="http://schemas.openxmlformats.org/officeDocument/2006/relationships/image" Target="../media/image31.png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7.svg"/><Relationship Id="rId16" Type="http://schemas.openxmlformats.org/officeDocument/2006/relationships/image" Target="../media/image38.png"/><Relationship Id="rId15" Type="http://schemas.openxmlformats.org/officeDocument/2006/relationships/image" Target="../media/image6.svg"/><Relationship Id="rId14" Type="http://schemas.openxmlformats.org/officeDocument/2006/relationships/image" Target="../media/image37.png"/><Relationship Id="rId13" Type="http://schemas.openxmlformats.org/officeDocument/2006/relationships/image" Target="../media/image5.svg"/><Relationship Id="rId12" Type="http://schemas.openxmlformats.org/officeDocument/2006/relationships/image" Target="../media/image36.pn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GIF"/><Relationship Id="rId3" Type="http://schemas.openxmlformats.org/officeDocument/2006/relationships/image" Target="../media/image39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3.png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GIF"/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hyperlink" Target="https://youtu.be/jvkF1_qt6MQ" TargetMode="Externa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8.sv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8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hdphoto" Target="../media/image23.wdp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6.png"/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25.pn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7.GIF"/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280322" y="1806665"/>
            <a:ext cx="940275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Bài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ca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về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đất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5086077" y="3359424"/>
              <a:ext cx="1791245" cy="483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Định</a:t>
              </a:r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 </a:t>
              </a:r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Hải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Rounded Rectangle 7"/>
          <p:cNvSpPr/>
          <p:nvPr/>
        </p:nvSpPr>
        <p:spPr>
          <a:xfrm>
            <a:off x="5253700" y="36118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3E83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</a:t>
            </a:r>
            <a:endParaRPr lang="ko-KR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6077" y="4059009"/>
            <a:ext cx="1922636" cy="1891393"/>
          </a:xfrm>
          <a:prstGeom prst="rect">
            <a:avLst/>
          </a:prstGeom>
        </p:spPr>
      </p:pic>
      <p:pic>
        <p:nvPicPr>
          <p:cNvPr id="2" name="Good Old Days by Joakim Karud (Official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79036" y="64516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3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48733" y="632692"/>
            <a:ext cx="5694811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châu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đen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…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da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khác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màu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nụ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Gió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đẫm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nắng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thắm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sắc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!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/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/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/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/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/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/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3" name="TextBox 39"/>
          <p:cNvSpPr txBox="1"/>
          <p:nvPr/>
        </p:nvSpPr>
        <p:spPr>
          <a:xfrm>
            <a:off x="6194373" y="4630825"/>
            <a:ext cx="547297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1,5,6),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2,3), 4/4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4)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4" name="TextBox 39"/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9"/>
          <p:cNvSpPr txBox="1"/>
          <p:nvPr/>
        </p:nvSpPr>
        <p:spPr>
          <a:xfrm>
            <a:off x="6533419" y="2774731"/>
            <a:ext cx="138788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4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đẫm</a:t>
            </a:r>
            <a:endParaRPr lang="zh-CN" altLang="en-US" sz="4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006903" y="3503040"/>
            <a:ext cx="236223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39"/>
          <p:cNvSpPr txBox="1"/>
          <p:nvPr/>
        </p:nvSpPr>
        <p:spPr>
          <a:xfrm>
            <a:off x="4459126" y="164515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ý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39"/>
          <p:cNvSpPr txBox="1"/>
          <p:nvPr/>
        </p:nvSpPr>
        <p:spPr>
          <a:xfrm>
            <a:off x="4356783" y="1264205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Giải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nghĩa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69" l="0" r="97222">
                        <a14:foregroundMark x1="57562" y1="64853" x2="81327" y2="75057"/>
                        <a14:foregroundMark x1="55864" y1="78912" x2="85185" y2="616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68"/>
          <a:stretch>
            <a:fillRect/>
          </a:stretch>
        </p:blipFill>
        <p:spPr>
          <a:xfrm>
            <a:off x="3227647" y="2447261"/>
            <a:ext cx="3661146" cy="2295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39"/>
          <p:cNvSpPr txBox="1"/>
          <p:nvPr/>
        </p:nvSpPr>
        <p:spPr>
          <a:xfrm>
            <a:off x="7109249" y="2918662"/>
            <a:ext cx="3997689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Á,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Phi,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Mỹ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1" grpId="1"/>
      <p:bldP spid="13" grpId="0"/>
      <p:bldP spid="1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/>
          <p:cNvSpPr txBox="1"/>
          <p:nvPr/>
        </p:nvSpPr>
        <p:spPr>
          <a:xfrm>
            <a:off x="1215882" y="1363812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màu sắc, mùi hương và vẻ đẹp khác nhau nhưng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vi-VN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/>
          <p:cNvSpPr txBox="1"/>
          <p:nvPr/>
        </p:nvSpPr>
        <p:spPr>
          <a:xfrm>
            <a:off x="1397275" y="516031"/>
            <a:ext cx="8800354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hiểu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khổ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2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nói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TextBox 39"/>
          <p:cNvSpPr txBox="1"/>
          <p:nvPr/>
        </p:nvSpPr>
        <p:spPr>
          <a:xfrm>
            <a:off x="1215882" y="2345858"/>
            <a:ext cx="9340493" cy="110799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da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641417" y="2448830"/>
            <a:ext cx="2438438" cy="4409170"/>
            <a:chOff x="4860359" y="282972"/>
            <a:chExt cx="5637786" cy="7972316"/>
          </a:xfrm>
        </p:grpSpPr>
        <p:grpSp>
          <p:nvGrpSpPr>
            <p:cNvPr id="39" name="Group 38"/>
            <p:cNvGrpSpPr/>
            <p:nvPr/>
          </p:nvGrpSpPr>
          <p:grpSpPr>
            <a:xfrm>
              <a:off x="4860359" y="282972"/>
              <a:ext cx="5637786" cy="6484378"/>
              <a:chOff x="1516940" y="1257300"/>
              <a:chExt cx="7067015" cy="8128226"/>
            </a:xfrm>
          </p:grpSpPr>
          <p:pic>
            <p:nvPicPr>
              <p:cNvPr id="41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 rot="1526255">
                <a:off x="5159537" y="2733414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2" name="Picture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576666" y="1257300"/>
                <a:ext cx="2568261" cy="6078724"/>
              </a:xfrm>
              <a:prstGeom prst="rect">
                <a:avLst/>
              </a:prstGeom>
            </p:spPr>
          </p:pic>
          <p:pic>
            <p:nvPicPr>
              <p:cNvPr id="4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516940" y="4789030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4" name="Picture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 rot="2611148">
                <a:off x="3428676" y="4005577"/>
                <a:ext cx="5155279" cy="5155279"/>
              </a:xfrm>
              <a:prstGeom prst="rect">
                <a:avLst/>
              </a:prstGeom>
            </p:spPr>
          </p:pic>
          <p:pic>
            <p:nvPicPr>
              <p:cNvPr id="45" name="Picture 12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2728378">
                <a:off x="5348324" y="6372664"/>
                <a:ext cx="2858458" cy="3167266"/>
              </a:xfrm>
              <a:prstGeom prst="rect">
                <a:avLst/>
              </a:prstGeom>
            </p:spPr>
          </p:pic>
          <p:pic>
            <p:nvPicPr>
              <p:cNvPr id="46" name="Picture 11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 rot="20306926">
                <a:off x="2670605" y="2917027"/>
                <a:ext cx="2020380" cy="4552969"/>
              </a:xfrm>
              <a:prstGeom prst="rect">
                <a:avLst/>
              </a:prstGeom>
            </p:spPr>
          </p:pic>
          <p:pic>
            <p:nvPicPr>
              <p:cNvPr id="47" name="Picture 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rcRect/>
              <a:stretch>
                <a:fillRect/>
              </a:stretch>
            </p:blipFill>
            <p:spPr>
              <a:xfrm rot="898344">
                <a:off x="1851156" y="2722744"/>
                <a:ext cx="5590306" cy="5590306"/>
              </a:xfrm>
              <a:prstGeom prst="rect">
                <a:avLst/>
              </a:prstGeom>
            </p:spPr>
          </p:pic>
        </p:grpSp>
        <p:pic>
          <p:nvPicPr>
            <p:cNvPr id="40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857481">
              <a:off x="5812827" y="4806203"/>
              <a:ext cx="2655795" cy="3449085"/>
            </a:xfrm>
            <a:prstGeom prst="rect">
              <a:avLst/>
            </a:prstGeom>
          </p:spPr>
        </p:pic>
      </p:grpSp>
      <p:pic>
        <p:nvPicPr>
          <p:cNvPr id="50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57262" y="3898520"/>
            <a:ext cx="4433934" cy="2438664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4731623" y="5054787"/>
            <a:ext cx="3813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140926" y="2655195"/>
            <a:ext cx="5588618" cy="2092848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Mọi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trẻ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trên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giới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đều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xứng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đáng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nhận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đẳng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phân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chủng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tộc</a:t>
            </a:r>
            <a:r>
              <a:rPr lang="en-US" altLang="zh-CN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2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16" y="1802274"/>
            <a:ext cx="6002595" cy="4980648"/>
          </a:xfrm>
          <a:prstGeom prst="rect">
            <a:avLst/>
          </a:prstGeom>
        </p:spPr>
      </p:pic>
      <p:pic>
        <p:nvPicPr>
          <p:cNvPr id="31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849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853" y="596483"/>
            <a:ext cx="4796318" cy="62213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3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9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tai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họa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đấy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H,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A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ta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hát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vui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yên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ran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không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già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ta!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ta!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/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/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/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/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/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/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3" name="TextBox 39"/>
          <p:cNvSpPr txBox="1"/>
          <p:nvPr/>
        </p:nvSpPr>
        <p:spPr>
          <a:xfrm>
            <a:off x="6194373" y="4630825"/>
            <a:ext cx="5735866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1,5,6),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3,4), 2/2/4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2)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4" name="TextBox 39"/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49" grpId="0"/>
      <p:bldP spid="62" grpId="0"/>
      <p:bldP spid="63" grpId="0"/>
      <p:bldP spid="6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1638387"/>
            <a:ext cx="3974088" cy="323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9"/>
          <p:cNvSpPr txBox="1"/>
          <p:nvPr/>
        </p:nvSpPr>
        <p:spPr>
          <a:xfrm>
            <a:off x="5294444" y="2826573"/>
            <a:ext cx="627744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ran: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cười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vang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giòn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giã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kéo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23" y="2103117"/>
            <a:ext cx="3974088" cy="263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39"/>
          <p:cNvSpPr txBox="1"/>
          <p:nvPr/>
        </p:nvSpPr>
        <p:spPr>
          <a:xfrm>
            <a:off x="5294444" y="2611129"/>
            <a:ext cx="6277446" cy="1292662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cột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khói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trông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như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nấm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khổng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lồ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ra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vụ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nổ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A.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39"/>
          <p:cNvSpPr txBox="1"/>
          <p:nvPr/>
        </p:nvSpPr>
        <p:spPr>
          <a:xfrm>
            <a:off x="3089067" y="2180242"/>
            <a:ext cx="7836436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H: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khinh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sức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hơn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39"/>
          <p:cNvSpPr txBox="1"/>
          <p:nvPr/>
        </p:nvSpPr>
        <p:spPr>
          <a:xfrm>
            <a:off x="3089067" y="3806135"/>
            <a:ext cx="6277446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A: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bom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nguyên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tử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62" name="TextBox 39"/>
          <p:cNvSpPr txBox="1"/>
          <p:nvPr/>
        </p:nvSpPr>
        <p:spPr>
          <a:xfrm>
            <a:off x="1778693" y="1941258"/>
            <a:ext cx="9399705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/>
          <p:cNvSpPr txBox="1"/>
          <p:nvPr/>
        </p:nvSpPr>
        <p:spPr>
          <a:xfrm>
            <a:off x="1397275" y="516031"/>
            <a:ext cx="9683914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phải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làm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để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yên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6" name="TextBox 39"/>
          <p:cNvSpPr txBox="1"/>
          <p:nvPr/>
        </p:nvSpPr>
        <p:spPr>
          <a:xfrm>
            <a:off x="1748074" y="2896652"/>
            <a:ext cx="9340493" cy="73866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61" y="3810611"/>
            <a:ext cx="2674342" cy="26313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19" grpId="0" build="p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132364" y="2651560"/>
            <a:ext cx="5423759" cy="1785072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just"/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Phản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chiến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tranh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giữ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đoàn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dân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tộc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2478"/>
            <a:ext cx="1950720" cy="1770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50" y="885347"/>
            <a:ext cx="5348683" cy="5262761"/>
          </a:xfrm>
          <a:prstGeom prst="rect">
            <a:avLst/>
          </a:prstGeom>
        </p:spPr>
      </p:pic>
      <p:pic>
        <p:nvPicPr>
          <p:cNvPr id="31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58591" y="728249"/>
            <a:ext cx="8229324" cy="61552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dung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chính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dirty="0" err="1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3200" dirty="0">
                <a:ln w="38100"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?</a:t>
            </a:r>
            <a:endParaRPr lang="en-US" altLang="zh-CN" sz="3200" dirty="0">
              <a:ln w="38100">
                <a:noFill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192129" y="-78828"/>
            <a:ext cx="1950720" cy="177069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869019" y="1789140"/>
            <a:ext cx="3132397" cy="4130215"/>
          </a:xfrm>
          <a:prstGeom prst="rect">
            <a:avLst/>
          </a:prstGeom>
        </p:spPr>
      </p:pic>
      <p:sp>
        <p:nvSpPr>
          <p:cNvPr id="58" name="矩形 57"/>
          <p:cNvSpPr>
            <a:spLocks noChangeArrowheads="1"/>
          </p:cNvSpPr>
          <p:nvPr/>
        </p:nvSpPr>
        <p:spPr bwMode="auto">
          <a:xfrm>
            <a:off x="4001416" y="1943566"/>
            <a:ext cx="7315200" cy="230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35851" y="2774731"/>
            <a:ext cx="3548964" cy="4083269"/>
          </a:xfrm>
          <a:prstGeom prst="rect">
            <a:avLst/>
          </a:prstGeom>
        </p:spPr>
      </p:pic>
      <p:sp>
        <p:nvSpPr>
          <p:cNvPr id="11" name="TextBox 39"/>
          <p:cNvSpPr txBox="1"/>
          <p:nvPr/>
        </p:nvSpPr>
        <p:spPr>
          <a:xfrm>
            <a:off x="5208121" y="1753294"/>
            <a:ext cx="5536465" cy="81272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85645" y="3114903"/>
            <a:ext cx="53860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2"/>
              </a:rPr>
              <a:t>https://youtu.be/jvkF1_qt6MQ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14" name="图片 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42177" y="0"/>
            <a:ext cx="1950720" cy="177069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90094" y="1665382"/>
            <a:ext cx="4741447" cy="4741447"/>
          </a:xfrm>
          <a:prstGeom prst="rect">
            <a:avLst/>
          </a:prstGeom>
        </p:spPr>
      </p:pic>
      <p:pic>
        <p:nvPicPr>
          <p:cNvPr id="35" name="图形 34"/>
          <p:cNvPicPr>
            <a:picLocks noChangeAspect="1"/>
          </p:cNvPicPr>
          <p:nvPr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93484" y="1993059"/>
            <a:ext cx="764553" cy="663632"/>
          </a:xfrm>
          <a:prstGeom prst="rect">
            <a:avLst/>
          </a:prstGeom>
        </p:spPr>
      </p:pic>
      <p:pic>
        <p:nvPicPr>
          <p:cNvPr id="36" name="图形 35"/>
          <p:cNvPicPr>
            <a:picLocks noChangeAspect="1"/>
          </p:cNvPicPr>
          <p:nvPr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54772" y="3187252"/>
            <a:ext cx="764553" cy="663632"/>
          </a:xfrm>
          <a:prstGeom prst="rect">
            <a:avLst/>
          </a:prstGeom>
        </p:spPr>
      </p:pic>
      <p:pic>
        <p:nvPicPr>
          <p:cNvPr id="37" name="图形 36"/>
          <p:cNvPicPr>
            <a:picLocks noChangeAspect="1"/>
          </p:cNvPicPr>
          <p:nvPr/>
        </p:nvPicPr>
        <p:blipFill>
          <a:blip r:embed="rId4" cstate="screen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2213" y="4520564"/>
            <a:ext cx="764553" cy="663632"/>
          </a:xfrm>
          <a:prstGeom prst="rect">
            <a:avLst/>
          </a:prstGeom>
        </p:spPr>
      </p:pic>
      <p:sp>
        <p:nvSpPr>
          <p:cNvPr id="38" name="TextBox 39"/>
          <p:cNvSpPr txBox="1"/>
          <p:nvPr/>
        </p:nvSpPr>
        <p:spPr>
          <a:xfrm>
            <a:off x="5652976" y="2088028"/>
            <a:ext cx="5548029" cy="406330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Trả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lời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hỏi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cuối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752213" y="3030689"/>
            <a:ext cx="4536235" cy="1231106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algn="just"/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Nắm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nội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dung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gọi mọi người hãy sống vì hòa bình, đoàn kết chống chiến tranh, bảo vệ cuộc sống bình yên và quyền bình đẳng giữa các dân tộc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2" name="TextBox 39"/>
          <p:cNvSpPr txBox="1"/>
          <p:nvPr/>
        </p:nvSpPr>
        <p:spPr>
          <a:xfrm>
            <a:off x="7611362" y="4586151"/>
            <a:ext cx="267573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lòng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0" grpId="0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1280324" y="1456000"/>
            <a:ext cx="9402753" cy="189279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zh-CN" altLang="en-US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Thank you</a:t>
            </a:r>
            <a:endParaRPr lang="zh-CN" altLang="en-US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383228" y="3311420"/>
            <a:ext cx="3196944" cy="739065"/>
            <a:chOff x="4383228" y="3311420"/>
            <a:chExt cx="3196944" cy="739065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383228" y="3311420"/>
              <a:ext cx="3196944" cy="739065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5086077" y="3406973"/>
              <a:ext cx="1791245" cy="435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prstTxWarp prst="textWave1">
                <a:avLst>
                  <a:gd name="adj1" fmla="val 20000"/>
                  <a:gd name="adj2" fmla="val 0"/>
                </a:avLst>
              </a:prstTxWarp>
              <a:spAutoFit/>
            </a:bodyPr>
            <a:lstStyle/>
            <a:p>
              <a:r>
                <a:rPr lang="en-US" altLang="zh-CN" sz="1600" dirty="0" err="1">
                  <a:solidFill>
                    <a:schemeClr val="bg1"/>
                  </a:solidFill>
                  <a:cs typeface="+mn-ea"/>
                  <a:sym typeface="+mn-lt"/>
                </a:rPr>
                <a:t>EduFive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4234237" y="4990030"/>
            <a:ext cx="290407" cy="290407"/>
            <a:chOff x="732769" y="5535598"/>
            <a:chExt cx="290407" cy="290407"/>
          </a:xfrm>
        </p:grpSpPr>
        <p:sp>
          <p:nvSpPr>
            <p:cNvPr id="38" name="Oval 10"/>
            <p:cNvSpPr/>
            <p:nvPr/>
          </p:nvSpPr>
          <p:spPr bwMode="auto">
            <a:xfrm>
              <a:off x="732769" y="5535598"/>
              <a:ext cx="290407" cy="290407"/>
            </a:xfrm>
            <a:prstGeom prst="ellipse">
              <a:avLst/>
            </a:prstGeom>
            <a:solidFill>
              <a:srgbClr val="3E830E"/>
            </a:solidFill>
            <a:ln>
              <a:noFill/>
            </a:ln>
            <a:effectLst>
              <a:outerShdw blurRad="381000" dist="1270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900">
                <a:cs typeface="+mn-ea"/>
                <a:sym typeface="+mn-lt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811795" y="5598991"/>
              <a:ext cx="132841" cy="151011"/>
              <a:chOff x="860980" y="3583766"/>
              <a:chExt cx="100336" cy="114060"/>
            </a:xfrm>
            <a:solidFill>
              <a:schemeClr val="accent1"/>
            </a:solidFill>
          </p:grpSpPr>
          <p:sp>
            <p:nvSpPr>
              <p:cNvPr id="40" name="Freeform 12"/>
              <p:cNvSpPr/>
              <p:nvPr/>
            </p:nvSpPr>
            <p:spPr bwMode="auto">
              <a:xfrm>
                <a:off x="884050" y="3583766"/>
                <a:ext cx="53830" cy="53740"/>
              </a:xfrm>
              <a:custGeom>
                <a:avLst/>
                <a:gdLst>
                  <a:gd name="T0" fmla="*/ 31 w 62"/>
                  <a:gd name="T1" fmla="*/ 62 h 62"/>
                  <a:gd name="T2" fmla="*/ 0 w 62"/>
                  <a:gd name="T3" fmla="*/ 31 h 62"/>
                  <a:gd name="T4" fmla="*/ 31 w 62"/>
                  <a:gd name="T5" fmla="*/ 0 h 62"/>
                  <a:gd name="T6" fmla="*/ 62 w 62"/>
                  <a:gd name="T7" fmla="*/ 31 h 62"/>
                  <a:gd name="T8" fmla="*/ 31 w 62"/>
                  <a:gd name="T9" fmla="*/ 62 h 62"/>
                  <a:gd name="T10" fmla="*/ 31 w 62"/>
                  <a:gd name="T11" fmla="*/ 11 h 62"/>
                  <a:gd name="T12" fmla="*/ 11 w 62"/>
                  <a:gd name="T13" fmla="*/ 31 h 62"/>
                  <a:gd name="T14" fmla="*/ 31 w 62"/>
                  <a:gd name="T15" fmla="*/ 51 h 62"/>
                  <a:gd name="T16" fmla="*/ 51 w 62"/>
                  <a:gd name="T17" fmla="*/ 31 h 62"/>
                  <a:gd name="T18" fmla="*/ 31 w 62"/>
                  <a:gd name="T19" fmla="*/ 11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2" h="62">
                    <a:moveTo>
                      <a:pt x="31" y="62"/>
                    </a:moveTo>
                    <a:cubicBezTo>
                      <a:pt x="14" y="62"/>
                      <a:pt x="0" y="48"/>
                      <a:pt x="0" y="31"/>
                    </a:cubicBezTo>
                    <a:cubicBezTo>
                      <a:pt x="0" y="14"/>
                      <a:pt x="14" y="0"/>
                      <a:pt x="31" y="0"/>
                    </a:cubicBezTo>
                    <a:cubicBezTo>
                      <a:pt x="48" y="0"/>
                      <a:pt x="62" y="14"/>
                      <a:pt x="62" y="31"/>
                    </a:cubicBezTo>
                    <a:cubicBezTo>
                      <a:pt x="62" y="48"/>
                      <a:pt x="48" y="62"/>
                      <a:pt x="31" y="62"/>
                    </a:cubicBezTo>
                    <a:close/>
                    <a:moveTo>
                      <a:pt x="31" y="11"/>
                    </a:moveTo>
                    <a:cubicBezTo>
                      <a:pt x="20" y="11"/>
                      <a:pt x="11" y="20"/>
                      <a:pt x="11" y="31"/>
                    </a:cubicBezTo>
                    <a:cubicBezTo>
                      <a:pt x="11" y="42"/>
                      <a:pt x="20" y="51"/>
                      <a:pt x="31" y="51"/>
                    </a:cubicBezTo>
                    <a:cubicBezTo>
                      <a:pt x="42" y="51"/>
                      <a:pt x="51" y="42"/>
                      <a:pt x="51" y="31"/>
                    </a:cubicBezTo>
                    <a:cubicBezTo>
                      <a:pt x="51" y="20"/>
                      <a:pt x="42" y="11"/>
                      <a:pt x="31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13"/>
              <p:cNvSpPr/>
              <p:nvPr/>
            </p:nvSpPr>
            <p:spPr bwMode="auto">
              <a:xfrm>
                <a:off x="860980" y="3643355"/>
                <a:ext cx="100336" cy="54471"/>
              </a:xfrm>
              <a:custGeom>
                <a:avLst/>
                <a:gdLst>
                  <a:gd name="T0" fmla="*/ 111 w 116"/>
                  <a:gd name="T1" fmla="*/ 63 h 63"/>
                  <a:gd name="T2" fmla="*/ 105 w 116"/>
                  <a:gd name="T3" fmla="*/ 58 h 63"/>
                  <a:gd name="T4" fmla="*/ 58 w 116"/>
                  <a:gd name="T5" fmla="*/ 11 h 63"/>
                  <a:gd name="T6" fmla="*/ 11 w 116"/>
                  <a:gd name="T7" fmla="*/ 58 h 63"/>
                  <a:gd name="T8" fmla="*/ 6 w 116"/>
                  <a:gd name="T9" fmla="*/ 63 h 63"/>
                  <a:gd name="T10" fmla="*/ 0 w 116"/>
                  <a:gd name="T11" fmla="*/ 58 h 63"/>
                  <a:gd name="T12" fmla="*/ 58 w 116"/>
                  <a:gd name="T13" fmla="*/ 0 h 63"/>
                  <a:gd name="T14" fmla="*/ 116 w 116"/>
                  <a:gd name="T15" fmla="*/ 58 h 63"/>
                  <a:gd name="T16" fmla="*/ 111 w 116"/>
                  <a:gd name="T17" fmla="*/ 63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" h="63">
                    <a:moveTo>
                      <a:pt x="111" y="63"/>
                    </a:moveTo>
                    <a:cubicBezTo>
                      <a:pt x="108" y="63"/>
                      <a:pt x="105" y="61"/>
                      <a:pt x="105" y="58"/>
                    </a:cubicBezTo>
                    <a:cubicBezTo>
                      <a:pt x="105" y="32"/>
                      <a:pt x="84" y="11"/>
                      <a:pt x="58" y="11"/>
                    </a:cubicBezTo>
                    <a:cubicBezTo>
                      <a:pt x="32" y="11"/>
                      <a:pt x="11" y="32"/>
                      <a:pt x="11" y="58"/>
                    </a:cubicBezTo>
                    <a:cubicBezTo>
                      <a:pt x="11" y="61"/>
                      <a:pt x="9" y="63"/>
                      <a:pt x="6" y="63"/>
                    </a:cubicBezTo>
                    <a:cubicBezTo>
                      <a:pt x="3" y="63"/>
                      <a:pt x="0" y="61"/>
                      <a:pt x="0" y="58"/>
                    </a:cubicBezTo>
                    <a:cubicBezTo>
                      <a:pt x="0" y="26"/>
                      <a:pt x="26" y="0"/>
                      <a:pt x="58" y="0"/>
                    </a:cubicBezTo>
                    <a:cubicBezTo>
                      <a:pt x="90" y="0"/>
                      <a:pt x="116" y="26"/>
                      <a:pt x="116" y="58"/>
                    </a:cubicBezTo>
                    <a:cubicBezTo>
                      <a:pt x="116" y="61"/>
                      <a:pt x="114" y="63"/>
                      <a:pt x="111" y="6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dist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42" name="矩形 41"/>
          <p:cNvSpPr/>
          <p:nvPr/>
        </p:nvSpPr>
        <p:spPr>
          <a:xfrm>
            <a:off x="4524644" y="4946816"/>
            <a:ext cx="4053867" cy="37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1400" i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https://www.facebook.com/groups/439653980716707</a:t>
            </a:r>
            <a:endParaRPr lang="zh-CN" altLang="en-US" sz="1400" i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34" y="1045680"/>
            <a:ext cx="5930538" cy="28954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0" y="3079873"/>
            <a:ext cx="3971109" cy="377812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804068" y="1199762"/>
            <a:ext cx="4943313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3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72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72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thơ</a:t>
            </a:r>
            <a:endParaRPr lang="zh-CN" altLang="en-US" sz="72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6183312" y="2579658"/>
            <a:ext cx="874304" cy="786472"/>
            <a:chOff x="6818812" y="2162158"/>
            <a:chExt cx="1038497" cy="93417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7221807" y="2726689"/>
            <a:ext cx="484381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6183312" y="3551659"/>
            <a:ext cx="874304" cy="786472"/>
            <a:chOff x="6818812" y="2162158"/>
            <a:chExt cx="1038497" cy="93417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7221808" y="3707469"/>
            <a:ext cx="4308553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trẻ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cũng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thơm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183312" y="4523660"/>
            <a:ext cx="874304" cy="786472"/>
            <a:chOff x="6818812" y="2162158"/>
            <a:chExt cx="1038497" cy="93417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7221808" y="4688249"/>
            <a:ext cx="4542729" cy="49241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Khói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hình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nấm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…  </a:t>
            </a:r>
            <a:r>
              <a:rPr lang="en-US" altLang="zh-CN" sz="2400" dirty="0" err="1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rgbClr val="3E830E"/>
                </a:solidFill>
                <a:effectLst/>
                <a:latin typeface="+mn-lt"/>
                <a:ea typeface="+mn-ea"/>
                <a:cs typeface="+mn-ea"/>
                <a:sym typeface="+mn-lt"/>
              </a:rPr>
              <a:t> ta!</a:t>
            </a:r>
            <a:endParaRPr lang="zh-CN" altLang="en-US" sz="2400" dirty="0">
              <a:ln w="38100">
                <a:noFill/>
              </a:ln>
              <a:solidFill>
                <a:srgbClr val="3E830E"/>
              </a:solidFill>
              <a:effectLst/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636845" y="1245488"/>
            <a:ext cx="928516" cy="8314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 flipH="1">
            <a:off x="8818645" y="150046"/>
            <a:ext cx="928516" cy="8314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9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750"/>
                            </p:stCondLst>
                            <p:childTnLst>
                              <p:par>
                                <p:cTn id="65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6" grpId="0"/>
      <p:bldP spid="40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45" y="570037"/>
            <a:ext cx="6600111" cy="54946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3670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1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9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48734" y="632692"/>
            <a:ext cx="5206598" cy="2339070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mình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xanh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gù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thương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mến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Hải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vờn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sóng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biển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quay!</a:t>
            </a:r>
            <a:endParaRPr lang="en-US" altLang="zh-CN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  <a:p>
            <a:pPr algn="l"/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cho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dirty="0" err="1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2400" dirty="0">
                <a:ln w="38100"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quay!</a:t>
            </a:r>
            <a:endParaRPr lang="zh-CN" altLang="en-US" sz="2400" dirty="0">
              <a:ln w="38100"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sp>
        <p:nvSpPr>
          <p:cNvPr id="49" name="文本框 48"/>
          <p:cNvSpPr txBox="1"/>
          <p:nvPr/>
        </p:nvSpPr>
        <p:spPr>
          <a:xfrm>
            <a:off x="2516214" y="4375691"/>
            <a:ext cx="2625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altLang="zh-CN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141364" y="3691891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/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/>
            <p:cNvSpPr txBox="1"/>
            <p:nvPr/>
          </p:nvSpPr>
          <p:spPr>
            <a:xfrm>
              <a:off x="6722894" y="2158180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408572" y="4522555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/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12942" y="5338172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/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/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/>
          <p:cNvSpPr txBox="1"/>
          <p:nvPr/>
        </p:nvSpPr>
        <p:spPr>
          <a:xfrm>
            <a:off x="5893535" y="3786647"/>
            <a:ext cx="2223686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vui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3" name="TextBox 39"/>
          <p:cNvSpPr txBox="1"/>
          <p:nvPr/>
        </p:nvSpPr>
        <p:spPr>
          <a:xfrm>
            <a:off x="6194373" y="4630825"/>
            <a:ext cx="4719562" cy="406330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Nhịp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thơ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3/4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1,2,5,6)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3/5 (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3,4) 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4" name="TextBox 39"/>
          <p:cNvSpPr txBox="1"/>
          <p:nvPr/>
        </p:nvSpPr>
        <p:spPr>
          <a:xfrm>
            <a:off x="5942710" y="5497321"/>
            <a:ext cx="4204997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Nhấn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giọng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từ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49" grpId="0"/>
      <p:bldP spid="62" grpId="0"/>
      <p:bldP spid="63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87607" y="1612084"/>
            <a:ext cx="4670932" cy="3114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39"/>
          <p:cNvSpPr txBox="1"/>
          <p:nvPr/>
        </p:nvSpPr>
        <p:spPr>
          <a:xfrm>
            <a:off x="5735879" y="2738661"/>
            <a:ext cx="5646825" cy="861774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Hải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loài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lớn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cánh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dài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mỏ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quặp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biển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Tiếng Chim bồ câu gù m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280" y="1787602"/>
            <a:ext cx="4913586" cy="2763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39"/>
          <p:cNvSpPr txBox="1"/>
          <p:nvPr/>
        </p:nvSpPr>
        <p:spPr>
          <a:xfrm>
            <a:off x="5735879" y="2738661"/>
            <a:ext cx="5646825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gù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  <p:bldP spid="3" grpId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u lịch, GO!: Hải âu tung trời trên biển Nha Tra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487" y="4247174"/>
            <a:ext cx="2963961" cy="2322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-27500" y="0"/>
            <a:ext cx="1950720" cy="1770695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4741294" y="1455186"/>
            <a:ext cx="713730" cy="725614"/>
            <a:chOff x="6597495" y="2020590"/>
            <a:chExt cx="713730" cy="725614"/>
          </a:xfrm>
          <a:solidFill>
            <a:srgbClr val="65BDAA"/>
          </a:solidFill>
        </p:grpSpPr>
        <p:sp>
          <p:nvSpPr>
            <p:cNvPr id="54" name="任意多边形 16"/>
            <p:cNvSpPr/>
            <p:nvPr/>
          </p:nvSpPr>
          <p:spPr>
            <a:xfrm>
              <a:off x="6597495" y="2020590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TextBox 14"/>
            <p:cNvSpPr txBox="1"/>
            <p:nvPr/>
          </p:nvSpPr>
          <p:spPr>
            <a:xfrm>
              <a:off x="6754426" y="2173946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01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692630" y="2321697"/>
            <a:ext cx="713730" cy="725614"/>
            <a:chOff x="7303153" y="3341445"/>
            <a:chExt cx="713730" cy="725614"/>
          </a:xfrm>
          <a:solidFill>
            <a:srgbClr val="65BDAA"/>
          </a:solidFill>
        </p:grpSpPr>
        <p:sp>
          <p:nvSpPr>
            <p:cNvPr id="57" name="任意多边形 15"/>
            <p:cNvSpPr/>
            <p:nvPr/>
          </p:nvSpPr>
          <p:spPr>
            <a:xfrm>
              <a:off x="7303153" y="3341445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8" name="TextBox 14"/>
            <p:cNvSpPr txBox="1"/>
            <p:nvPr/>
          </p:nvSpPr>
          <p:spPr>
            <a:xfrm>
              <a:off x="7436468" y="348946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02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207808" y="3137314"/>
            <a:ext cx="713730" cy="725614"/>
            <a:chOff x="6605488" y="4699817"/>
            <a:chExt cx="713730" cy="725614"/>
          </a:xfrm>
          <a:solidFill>
            <a:srgbClr val="65BDAA"/>
          </a:solidFill>
        </p:grpSpPr>
        <p:sp>
          <p:nvSpPr>
            <p:cNvPr id="60" name="任意多边形 14"/>
            <p:cNvSpPr/>
            <p:nvPr/>
          </p:nvSpPr>
          <p:spPr>
            <a:xfrm>
              <a:off x="6605488" y="4699817"/>
              <a:ext cx="713730" cy="725614"/>
            </a:xfrm>
            <a:custGeom>
              <a:avLst/>
              <a:gdLst>
                <a:gd name="connsiteX0" fmla="*/ 1452880 w 2905760"/>
                <a:gd name="connsiteY0" fmla="*/ 0 h 2954145"/>
                <a:gd name="connsiteX1" fmla="*/ 2905760 w 2905760"/>
                <a:gd name="connsiteY1" fmla="*/ 1452880 h 2954145"/>
                <a:gd name="connsiteX2" fmla="*/ 2904539 w 2905760"/>
                <a:gd name="connsiteY2" fmla="*/ 1477073 h 2954145"/>
                <a:gd name="connsiteX3" fmla="*/ 2905760 w 2905760"/>
                <a:gd name="connsiteY3" fmla="*/ 1501265 h 2954145"/>
                <a:gd name="connsiteX4" fmla="*/ 1452880 w 2905760"/>
                <a:gd name="connsiteY4" fmla="*/ 2954145 h 2954145"/>
                <a:gd name="connsiteX5" fmla="*/ 0 w 2905760"/>
                <a:gd name="connsiteY5" fmla="*/ 1501265 h 2954145"/>
                <a:gd name="connsiteX6" fmla="*/ 1222 w 2905760"/>
                <a:gd name="connsiteY6" fmla="*/ 1477073 h 2954145"/>
                <a:gd name="connsiteX7" fmla="*/ 0 w 2905760"/>
                <a:gd name="connsiteY7" fmla="*/ 1452880 h 2954145"/>
                <a:gd name="connsiteX8" fmla="*/ 1452880 w 2905760"/>
                <a:gd name="connsiteY8" fmla="*/ 0 h 2954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5760" h="2954145">
                  <a:moveTo>
                    <a:pt x="1452880" y="0"/>
                  </a:moveTo>
                  <a:cubicBezTo>
                    <a:pt x="2255283" y="0"/>
                    <a:pt x="2905760" y="650477"/>
                    <a:pt x="2905760" y="1452880"/>
                  </a:cubicBezTo>
                  <a:lnTo>
                    <a:pt x="2904539" y="1477073"/>
                  </a:lnTo>
                  <a:lnTo>
                    <a:pt x="2905760" y="1501265"/>
                  </a:lnTo>
                  <a:cubicBezTo>
                    <a:pt x="2905760" y="2303668"/>
                    <a:pt x="2255283" y="2954145"/>
                    <a:pt x="1452880" y="2954145"/>
                  </a:cubicBezTo>
                  <a:cubicBezTo>
                    <a:pt x="650477" y="2954145"/>
                    <a:pt x="0" y="2303668"/>
                    <a:pt x="0" y="1501265"/>
                  </a:cubicBezTo>
                  <a:lnTo>
                    <a:pt x="1222" y="1477073"/>
                  </a:lnTo>
                  <a:lnTo>
                    <a:pt x="0" y="1452880"/>
                  </a:lnTo>
                  <a:cubicBezTo>
                    <a:pt x="0" y="650477"/>
                    <a:pt x="650477" y="0"/>
                    <a:pt x="1452880" y="0"/>
                  </a:cubicBezTo>
                  <a:close/>
                </a:path>
              </a:pathLst>
            </a:custGeom>
            <a:solidFill>
              <a:srgbClr val="80B437"/>
            </a:solidFill>
            <a:ln w="19050">
              <a:solidFill>
                <a:schemeClr val="bg1"/>
              </a:solidFill>
            </a:ln>
            <a:effectLst>
              <a:outerShdw blurRad="342900" dist="838200" dir="2700000" sx="18000" sy="18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1" name="TextBox 14"/>
            <p:cNvSpPr txBox="1"/>
            <p:nvPr/>
          </p:nvSpPr>
          <p:spPr>
            <a:xfrm>
              <a:off x="6726643" y="4840605"/>
              <a:ext cx="471419" cy="43088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03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2" name="TextBox 39"/>
          <p:cNvSpPr txBox="1"/>
          <p:nvPr/>
        </p:nvSpPr>
        <p:spPr>
          <a:xfrm>
            <a:off x="5407726" y="1710906"/>
            <a:ext cx="3956532" cy="307777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Quả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bóng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bay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giữa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trời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xanh</a:t>
            </a:r>
            <a:endParaRPr lang="en-US" altLang="zh-C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3" name="TextBox 39"/>
          <p:cNvSpPr txBox="1"/>
          <p:nvPr/>
        </p:nvSpPr>
        <p:spPr>
          <a:xfrm>
            <a:off x="5406360" y="2465479"/>
            <a:ext cx="3616888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Tiếng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bồ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thương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4" name="TextBox 39"/>
          <p:cNvSpPr txBox="1"/>
          <p:nvPr/>
        </p:nvSpPr>
        <p:spPr>
          <a:xfrm>
            <a:off x="4872462" y="3296463"/>
            <a:ext cx="4320413" cy="461665"/>
          </a:xfrm>
          <a:prstGeom prst="rect">
            <a:avLst/>
          </a:prstGeom>
          <a:noFill/>
        </p:spPr>
        <p:txBody>
          <a:bodyPr wrap="none" t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chú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chim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hải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âu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vờn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biển</a:t>
            </a:r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sóng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 flipH="1">
            <a:off x="-27500" y="3164938"/>
            <a:ext cx="3243798" cy="3922729"/>
          </a:xfrm>
          <a:prstGeom prst="rect">
            <a:avLst/>
          </a:prstGeom>
        </p:spPr>
      </p:pic>
      <p:sp>
        <p:nvSpPr>
          <p:cNvPr id="19" name="文本框 14"/>
          <p:cNvSpPr txBox="1"/>
          <p:nvPr/>
        </p:nvSpPr>
        <p:spPr>
          <a:xfrm>
            <a:off x="1301113" y="550922"/>
            <a:ext cx="6998538" cy="738631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ảnh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gì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dirty="0" err="1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4000" dirty="0">
                <a:ln w="38100"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?</a:t>
            </a:r>
            <a:endParaRPr lang="zh-CN" altLang="en-US" sz="4000" dirty="0">
              <a:ln w="38100"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122236" y="4247174"/>
            <a:ext cx="3483052" cy="2322035"/>
            <a:chOff x="1428750" y="0"/>
            <a:chExt cx="10058400" cy="670560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750" y="0"/>
              <a:ext cx="10058400" cy="670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6"/>
            <a:srcRect l="17808" t="13144" r="20988" b="15264"/>
            <a:stretch>
              <a:fillRect/>
            </a:stretch>
          </p:blipFill>
          <p:spPr>
            <a:xfrm>
              <a:off x="4038600" y="1257300"/>
              <a:ext cx="4493501" cy="39421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26" name="Picture 2" descr="Blog chim bồ câu và chim bồ câu trong suốt - png tải về - Miễn phí trong  suốt Con Chim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38" b="99459" l="14222" r="8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96" y="3900427"/>
            <a:ext cx="3101168" cy="254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504409" y="-34643"/>
            <a:ext cx="1836320" cy="1525676"/>
          </a:xfrm>
          <a:prstGeom prst="rect">
            <a:avLst/>
          </a:prstGeom>
        </p:spPr>
      </p:pic>
      <p:pic>
        <p:nvPicPr>
          <p:cNvPr id="1028" name="Picture 4" descr="Free Heart 1187434 PNG with Transparent Background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83" y="988593"/>
            <a:ext cx="4009322" cy="317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2129662" y="1770695"/>
            <a:ext cx="2235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19" grpId="0" build="p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9987915" y="0"/>
            <a:ext cx="2204085" cy="166121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106038" y="2698850"/>
            <a:ext cx="7910958" cy="1231074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 algn="l"/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Ta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thấy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đẹp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cảm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giác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yên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hòa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trái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đất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thân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dirty="0" err="1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3600" dirty="0">
                <a:ln w="38100">
                  <a:noFill/>
                </a:ln>
                <a:solidFill>
                  <a:srgbClr val="3E83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3600" dirty="0">
              <a:ln w="38100">
                <a:noFill/>
              </a:ln>
              <a:solidFill>
                <a:srgbClr val="3E83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0"/>
            <a:ext cx="1950720" cy="17706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 flipH="1">
            <a:off x="294965" y="1595239"/>
            <a:ext cx="6002595" cy="5262761"/>
          </a:xfrm>
          <a:prstGeom prst="rect">
            <a:avLst/>
          </a:prstGeom>
        </p:spPr>
      </p:pic>
      <p:pic>
        <p:nvPicPr>
          <p:cNvPr id="31" name="Picture 159" descr="10004015438746072987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9632529" y="1328644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7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1270680"/>
            <a:ext cx="12192000" cy="43166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32" y="596483"/>
            <a:ext cx="6216780" cy="62213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0241280" y="0"/>
            <a:ext cx="1950720" cy="17706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0"/>
            <a:ext cx="2204085" cy="166121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02042" y="2343488"/>
            <a:ext cx="6021813" cy="1354185"/>
          </a:xfrm>
          <a:prstGeom prst="rect">
            <a:avLst/>
          </a:prstGeom>
          <a:noFill/>
        </p:spPr>
        <p:txBody>
          <a:bodyPr wrap="square" lIns="121889" tIns="60944" rIns="121889" bIns="60944" rtlCol="0">
            <a:spAutoFit/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r>
              <a:rPr lang="en-US" altLang="zh-CN" sz="8000" dirty="0" err="1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Khổ</a:t>
            </a:r>
            <a:r>
              <a:rPr lang="en-US" altLang="zh-CN" sz="8000" dirty="0">
                <a:ln w="38100">
                  <a:gradFill>
                    <a:gsLst>
                      <a:gs pos="0">
                        <a:srgbClr val="66A117"/>
                      </a:gs>
                      <a:gs pos="100000">
                        <a:srgbClr val="3E830E"/>
                      </a:gs>
                    </a:gsLst>
                    <a:lin ang="5400000" scaled="1"/>
                  </a:gradFill>
                </a:ln>
                <a:gradFill flip="none" rotWithShape="1">
                  <a:gsLst>
                    <a:gs pos="15000">
                      <a:srgbClr val="FDD35C"/>
                    </a:gs>
                    <a:gs pos="70000">
                      <a:srgbClr val="FFFBD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2</a:t>
            </a:r>
            <a:endParaRPr lang="zh-CN" altLang="en-US" sz="8000" dirty="0">
              <a:ln w="38100">
                <a:gradFill>
                  <a:gsLst>
                    <a:gs pos="0">
                      <a:srgbClr val="66A117"/>
                    </a:gs>
                    <a:gs pos="100000">
                      <a:srgbClr val="3E830E"/>
                    </a:gs>
                  </a:gsLst>
                  <a:lin ang="5400000" scaled="1"/>
                </a:gradFill>
              </a:ln>
              <a:gradFill flip="none" rotWithShape="1">
                <a:gsLst>
                  <a:gs pos="15000">
                    <a:srgbClr val="FDD35C"/>
                  </a:gs>
                  <a:gs pos="70000">
                    <a:srgbClr val="FFFBD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chemeClr val="accent6">
                    <a:lumMod val="50000"/>
                    <a:alpha val="40000"/>
                  </a:scheme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1512040" y="1326341"/>
            <a:ext cx="928516" cy="8314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 flipH="1">
            <a:off x="6529362" y="287249"/>
            <a:ext cx="928516" cy="8314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9"/>
                            </p:stCondLst>
                            <p:childTnLst>
                              <p:par>
                                <p:cTn id="26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dbofdrq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2946</Words>
  <Application>WPS Presentation</Application>
  <PresentationFormat>Custom</PresentationFormat>
  <Paragraphs>166</Paragraphs>
  <Slides>21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SimSun</vt:lpstr>
      <vt:lpstr>Wingdings</vt:lpstr>
      <vt:lpstr>KaiTi</vt:lpstr>
      <vt:lpstr>Microsoft YaHei</vt:lpstr>
      <vt:lpstr>Yuanti SC</vt:lpstr>
      <vt:lpstr>Times New Roman</vt:lpstr>
      <vt:lpstr>Arial Unicode MS</vt:lpstr>
      <vt:lpstr>义启小魏楷</vt:lpstr>
      <vt:lpstr>Calibri</vt:lpstr>
      <vt:lpstr>inpin heiti</vt:lpstr>
      <vt:lpstr>www.jpppt.com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www.jpppt.com</Company>
  <LinksUpToDate>false</LinksUpToDate>
  <SharedDoc>false</SharedDoc>
  <HyperlinksChanged>false</HyperlinksChanged>
  <AppVersion>14.0000</AppVersion>
  <Manager>www.jpppt.com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My PC</cp:lastModifiedBy>
  <cp:revision>175</cp:revision>
  <dcterms:created xsi:type="dcterms:W3CDTF">2021-02-28T11:59:00Z</dcterms:created>
  <dcterms:modified xsi:type="dcterms:W3CDTF">2022-09-28T02:23:16Z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DA632C98619B4876BE7EB3CFDFF2A9DF</vt:lpwstr>
  </property>
  <property fmtid="{D5CDD505-2E9C-101B-9397-08002B2CF9AE}" pid="3" name="KSOProductBuildVer">
    <vt:lpwstr>1033-11.2.0.11341</vt:lpwstr>
  </property>
</Properties>
</file>