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1" r:id="rId2"/>
  </p:sldMasterIdLst>
  <p:notesMasterIdLst>
    <p:notesMasterId r:id="rId12"/>
  </p:notesMasterIdLst>
  <p:handoutMasterIdLst>
    <p:handoutMasterId r:id="rId13"/>
  </p:handoutMasterIdLst>
  <p:sldIdLst>
    <p:sldId id="532" r:id="rId3"/>
    <p:sldId id="257" r:id="rId4"/>
    <p:sldId id="258" r:id="rId5"/>
    <p:sldId id="307" r:id="rId6"/>
    <p:sldId id="519" r:id="rId7"/>
    <p:sldId id="530" r:id="rId8"/>
    <p:sldId id="262" r:id="rId9"/>
    <p:sldId id="261" r:id="rId10"/>
    <p:sldId id="259" r:id="rId1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54A686"/>
    <a:srgbClr val="8D5E2F"/>
    <a:srgbClr val="996633"/>
    <a:srgbClr val="990099"/>
    <a:srgbClr val="F8F200"/>
    <a:srgbClr val="FFFF00"/>
    <a:srgbClr val="FFCC00"/>
    <a:srgbClr val="9AA4C1"/>
    <a:srgbClr val="B5DF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50" d="100"/>
          <a:sy n="50" d="100"/>
        </p:scale>
        <p:origin x="-1858" y="-754"/>
      </p:cViewPr>
      <p:guideLst>
        <p:guide orient="horz" pos="2196"/>
        <p:guide pos="3847"/>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2021/9/25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226711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BD14C6-FBF2-4380-9FF0-B28B61D21FC8}" type="datetimeFigureOut">
              <a:rPr lang="zh-CN" altLang="en-US" smtClean="0"/>
              <a:t>2021/9/25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5723D5-2651-4373-80F6-6210EA702ACE}" type="slidenum">
              <a:rPr lang="zh-CN" altLang="en-US" smtClean="0"/>
              <a:t>‹#›</a:t>
            </a:fld>
            <a:endParaRPr lang="zh-CN" altLang="en-US"/>
          </a:p>
        </p:txBody>
      </p:sp>
    </p:spTree>
    <p:extLst>
      <p:ext uri="{BB962C8B-B14F-4D97-AF65-F5344CB8AC3E}">
        <p14:creationId xmlns:p14="http://schemas.microsoft.com/office/powerpoint/2010/main" val="483098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F775A4-DBCA-43D6-BDA5-B5DAC751E2D2}" type="slidenum">
              <a:rPr lang="zh-CN" altLang="en-US" smtClean="0">
                <a:solidFill>
                  <a:prstClr val="black"/>
                </a:solidFill>
              </a:rPr>
              <a:t>4</a:t>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77334B10-1BAA-4F86-8112-CC1F1B123847}" type="datetimeFigureOut">
              <a:rPr lang="zh-CN" altLang="en-US" smtClean="0"/>
              <a:t>2021/9/25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7334B10-1BAA-4F86-8112-CC1F1B123847}" type="datetimeFigureOut">
              <a:rPr lang="zh-CN" altLang="en-US" smtClean="0"/>
              <a:t>2021/9/25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7334B10-1BAA-4F86-8112-CC1F1B123847}" type="datetimeFigureOut">
              <a:rPr lang="zh-CN" altLang="en-US" smtClean="0"/>
              <a:t>2021/9/25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9D26EDC-E73B-4342-9AF4-79CD261E2BB1}" type="datetime1">
              <a:rPr lang="en-US" smtClean="0"/>
              <a:t>9/25/2021</a:t>
            </a:fld>
            <a:endParaRPr lang="en-US"/>
          </a:p>
        </p:txBody>
      </p:sp>
      <p:sp>
        <p:nvSpPr>
          <p:cNvPr id="4" name="Footer Placeholder 3"/>
          <p:cNvSpPr>
            <a:spLocks noGrp="1"/>
          </p:cNvSpPr>
          <p:nvPr>
            <p:ph type="ftr"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2_제목 및 내용">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ain">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508001" y="1178427"/>
            <a:ext cx="11157817" cy="231007"/>
          </a:xfrm>
          <a:prstGeom prst="rect">
            <a:avLst/>
          </a:prstGeom>
        </p:spPr>
        <p:txBody>
          <a:bodyPr wrap="none" lIns="0" tIns="0" rIns="0" bIns="0" anchor="ctr">
            <a:noAutofit/>
          </a:bodyPr>
          <a:lstStyle>
            <a:lvl1pPr marL="0" indent="0" algn="ctr">
              <a:buNone/>
              <a:defRPr sz="1600" b="0" baseline="0">
                <a:solidFill>
                  <a:schemeClr val="bg1">
                    <a:lumMod val="65000"/>
                  </a:schemeClr>
                </a:solidFill>
                <a:latin typeface="+mn-lt"/>
                <a:ea typeface="Roboto" charset="0"/>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a:t>CLICK TO EDITE SUBTITLE</a:t>
            </a:r>
          </a:p>
        </p:txBody>
      </p:sp>
      <p:sp>
        <p:nvSpPr>
          <p:cNvPr id="9" name="Title 2"/>
          <p:cNvSpPr>
            <a:spLocks noGrp="1"/>
          </p:cNvSpPr>
          <p:nvPr>
            <p:ph type="title"/>
          </p:nvPr>
        </p:nvSpPr>
        <p:spPr>
          <a:xfrm>
            <a:off x="508001" y="455085"/>
            <a:ext cx="11157817" cy="660511"/>
          </a:xfrm>
          <a:prstGeom prst="rect">
            <a:avLst/>
          </a:prstGeom>
        </p:spPr>
        <p:txBody>
          <a:bodyPr lIns="0" tIns="0" rIns="0" bIns="0" anchor="ctr"/>
          <a:lstStyle>
            <a:lvl1pPr algn="ctr">
              <a:defRPr sz="4800">
                <a:solidFill>
                  <a:schemeClr val="bg1">
                    <a:lumMod val="50000"/>
                  </a:schemeClr>
                </a:solidFill>
              </a:defRPr>
            </a:lvl1pPr>
          </a:lstStyle>
          <a:p>
            <a:r>
              <a:rPr lang="zh-CN" altLang="en-US" smtClean="0"/>
              <a:t>单击此处编辑母版标题样式</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475451" y="2314636"/>
            <a:ext cx="2850365" cy="2850365"/>
          </a:xfrm>
          <a:custGeom>
            <a:avLst/>
            <a:gdLst>
              <a:gd name="connsiteX0" fmla="*/ 1015705 w 2031410"/>
              <a:gd name="connsiteY0" fmla="*/ 0 h 2031410"/>
              <a:gd name="connsiteX1" fmla="*/ 2031410 w 2031410"/>
              <a:gd name="connsiteY1" fmla="*/ 1015705 h 2031410"/>
              <a:gd name="connsiteX2" fmla="*/ 1015705 w 2031410"/>
              <a:gd name="connsiteY2" fmla="*/ 2031410 h 2031410"/>
              <a:gd name="connsiteX3" fmla="*/ 0 w 2031410"/>
              <a:gd name="connsiteY3" fmla="*/ 1015705 h 2031410"/>
              <a:gd name="connsiteX4" fmla="*/ 1015705 w 2031410"/>
              <a:gd name="connsiteY4" fmla="*/ 0 h 2031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410" h="2031410">
                <a:moveTo>
                  <a:pt x="1015705" y="0"/>
                </a:moveTo>
                <a:cubicBezTo>
                  <a:pt x="1576663" y="0"/>
                  <a:pt x="2031410" y="454747"/>
                  <a:pt x="2031410" y="1015705"/>
                </a:cubicBezTo>
                <a:cubicBezTo>
                  <a:pt x="2031410" y="1576663"/>
                  <a:pt x="1576663" y="2031410"/>
                  <a:pt x="1015705" y="2031410"/>
                </a:cubicBezTo>
                <a:cubicBezTo>
                  <a:pt x="454747" y="2031410"/>
                  <a:pt x="0" y="1576663"/>
                  <a:pt x="0" y="1015705"/>
                </a:cubicBezTo>
                <a:cubicBezTo>
                  <a:pt x="0" y="454747"/>
                  <a:pt x="454747" y="0"/>
                  <a:pt x="1015705" y="0"/>
                </a:cubicBezTo>
                <a:close/>
              </a:path>
            </a:pathLst>
          </a:custGeom>
        </p:spPr>
        <p:txBody>
          <a:bodyPr wrap="square">
            <a:noAutofit/>
          </a:bodyPr>
          <a:lstStyle/>
          <a:p>
            <a:r>
              <a:rPr lang="zh-CN" altLang="en-US" smtClean="0"/>
              <a:t>单击图标添加图片</a:t>
            </a:r>
            <a:endParaRPr 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4_Title Slide">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8450377" y="1843789"/>
            <a:ext cx="2158584" cy="2158584"/>
          </a:xfrm>
          <a:custGeom>
            <a:avLst/>
            <a:gdLst>
              <a:gd name="connsiteX0" fmla="*/ 1079292 w 2158584"/>
              <a:gd name="connsiteY0" fmla="*/ 0 h 2158584"/>
              <a:gd name="connsiteX1" fmla="*/ 2158584 w 2158584"/>
              <a:gd name="connsiteY1" fmla="*/ 1079292 h 2158584"/>
              <a:gd name="connsiteX2" fmla="*/ 1079292 w 2158584"/>
              <a:gd name="connsiteY2" fmla="*/ 2158584 h 2158584"/>
              <a:gd name="connsiteX3" fmla="*/ 0 w 2158584"/>
              <a:gd name="connsiteY3" fmla="*/ 1079292 h 2158584"/>
              <a:gd name="connsiteX4" fmla="*/ 1079292 w 2158584"/>
              <a:gd name="connsiteY4" fmla="*/ 0 h 215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584" h="2158584">
                <a:moveTo>
                  <a:pt x="1079292" y="0"/>
                </a:moveTo>
                <a:cubicBezTo>
                  <a:pt x="1675369" y="0"/>
                  <a:pt x="2158584" y="483215"/>
                  <a:pt x="2158584" y="1079292"/>
                </a:cubicBezTo>
                <a:cubicBezTo>
                  <a:pt x="2158584" y="1675369"/>
                  <a:pt x="1675369" y="2158584"/>
                  <a:pt x="1079292" y="2158584"/>
                </a:cubicBezTo>
                <a:cubicBezTo>
                  <a:pt x="483215" y="2158584"/>
                  <a:pt x="0" y="1675369"/>
                  <a:pt x="0" y="1079292"/>
                </a:cubicBezTo>
                <a:cubicBezTo>
                  <a:pt x="0" y="483215"/>
                  <a:pt x="483215" y="0"/>
                  <a:pt x="1079292" y="0"/>
                </a:cubicBezTo>
                <a:close/>
              </a:path>
            </a:pathLst>
          </a:custGeom>
        </p:spPr>
        <p:txBody>
          <a:bodyPr wrap="square">
            <a:noAutofit/>
          </a:bodyPr>
          <a:lstStyle/>
          <a:p>
            <a:r>
              <a:rPr lang="zh-CN" altLang="en-US" smtClean="0"/>
              <a:t>单击图标添加图片</a:t>
            </a:r>
            <a:endParaRPr lang="en-US"/>
          </a:p>
        </p:txBody>
      </p:sp>
      <p:sp>
        <p:nvSpPr>
          <p:cNvPr id="17" name="Picture Placeholder 16"/>
          <p:cNvSpPr>
            <a:spLocks noGrp="1"/>
          </p:cNvSpPr>
          <p:nvPr>
            <p:ph type="pic" sz="quarter" idx="11"/>
          </p:nvPr>
        </p:nvSpPr>
        <p:spPr>
          <a:xfrm>
            <a:off x="1588957" y="1843789"/>
            <a:ext cx="2158584" cy="2158584"/>
          </a:xfrm>
          <a:custGeom>
            <a:avLst/>
            <a:gdLst>
              <a:gd name="connsiteX0" fmla="*/ 1079292 w 2158584"/>
              <a:gd name="connsiteY0" fmla="*/ 0 h 2158584"/>
              <a:gd name="connsiteX1" fmla="*/ 2158584 w 2158584"/>
              <a:gd name="connsiteY1" fmla="*/ 1079292 h 2158584"/>
              <a:gd name="connsiteX2" fmla="*/ 1079292 w 2158584"/>
              <a:gd name="connsiteY2" fmla="*/ 2158584 h 2158584"/>
              <a:gd name="connsiteX3" fmla="*/ 0 w 2158584"/>
              <a:gd name="connsiteY3" fmla="*/ 1079292 h 2158584"/>
              <a:gd name="connsiteX4" fmla="*/ 1079292 w 2158584"/>
              <a:gd name="connsiteY4" fmla="*/ 0 h 215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584" h="2158584">
                <a:moveTo>
                  <a:pt x="1079292" y="0"/>
                </a:moveTo>
                <a:cubicBezTo>
                  <a:pt x="1675369" y="0"/>
                  <a:pt x="2158584" y="483215"/>
                  <a:pt x="2158584" y="1079292"/>
                </a:cubicBezTo>
                <a:cubicBezTo>
                  <a:pt x="2158584" y="1675369"/>
                  <a:pt x="1675369" y="2158584"/>
                  <a:pt x="1079292" y="2158584"/>
                </a:cubicBezTo>
                <a:cubicBezTo>
                  <a:pt x="483215" y="2158584"/>
                  <a:pt x="0" y="1675369"/>
                  <a:pt x="0" y="1079292"/>
                </a:cubicBezTo>
                <a:cubicBezTo>
                  <a:pt x="0" y="483215"/>
                  <a:pt x="483215" y="0"/>
                  <a:pt x="1079292" y="0"/>
                </a:cubicBezTo>
                <a:close/>
              </a:path>
            </a:pathLst>
          </a:custGeom>
        </p:spPr>
        <p:txBody>
          <a:bodyPr wrap="square">
            <a:noAutofit/>
          </a:bodyPr>
          <a:lstStyle/>
          <a:p>
            <a:r>
              <a:rPr lang="zh-CN" altLang="en-US" smtClean="0"/>
              <a:t>单击图标添加图片</a:t>
            </a:r>
            <a:endParaRPr lang="en-US"/>
          </a:p>
        </p:txBody>
      </p:sp>
      <p:sp>
        <p:nvSpPr>
          <p:cNvPr id="14" name="Picture Placeholder 13"/>
          <p:cNvSpPr>
            <a:spLocks noGrp="1"/>
          </p:cNvSpPr>
          <p:nvPr>
            <p:ph type="pic" sz="quarter" idx="12"/>
          </p:nvPr>
        </p:nvSpPr>
        <p:spPr>
          <a:xfrm>
            <a:off x="5016708" y="1843789"/>
            <a:ext cx="2158584" cy="2158584"/>
          </a:xfrm>
          <a:custGeom>
            <a:avLst/>
            <a:gdLst>
              <a:gd name="connsiteX0" fmla="*/ 1079292 w 2158584"/>
              <a:gd name="connsiteY0" fmla="*/ 0 h 2158584"/>
              <a:gd name="connsiteX1" fmla="*/ 2158584 w 2158584"/>
              <a:gd name="connsiteY1" fmla="*/ 1079292 h 2158584"/>
              <a:gd name="connsiteX2" fmla="*/ 1079292 w 2158584"/>
              <a:gd name="connsiteY2" fmla="*/ 2158584 h 2158584"/>
              <a:gd name="connsiteX3" fmla="*/ 0 w 2158584"/>
              <a:gd name="connsiteY3" fmla="*/ 1079292 h 2158584"/>
              <a:gd name="connsiteX4" fmla="*/ 1079292 w 2158584"/>
              <a:gd name="connsiteY4" fmla="*/ 0 h 215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584" h="2158584">
                <a:moveTo>
                  <a:pt x="1079292" y="0"/>
                </a:moveTo>
                <a:cubicBezTo>
                  <a:pt x="1675369" y="0"/>
                  <a:pt x="2158584" y="483215"/>
                  <a:pt x="2158584" y="1079292"/>
                </a:cubicBezTo>
                <a:cubicBezTo>
                  <a:pt x="2158584" y="1675369"/>
                  <a:pt x="1675369" y="2158584"/>
                  <a:pt x="1079292" y="2158584"/>
                </a:cubicBezTo>
                <a:cubicBezTo>
                  <a:pt x="483215" y="2158584"/>
                  <a:pt x="0" y="1675369"/>
                  <a:pt x="0" y="1079292"/>
                </a:cubicBezTo>
                <a:cubicBezTo>
                  <a:pt x="0" y="483215"/>
                  <a:pt x="483215" y="0"/>
                  <a:pt x="1079292" y="0"/>
                </a:cubicBezTo>
                <a:close/>
              </a:path>
            </a:pathLst>
          </a:custGeom>
        </p:spPr>
        <p:txBody>
          <a:bodyPr wrap="square">
            <a:noAutofit/>
          </a:bodyPr>
          <a:lstStyle/>
          <a:p>
            <a:r>
              <a:rPr lang="zh-CN" altLang="en-US" smtClean="0"/>
              <a:t>单击图标添加图片</a:t>
            </a:r>
            <a:endParaRPr 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7334B10-1BAA-4F86-8112-CC1F1B123847}" type="datetimeFigureOut">
              <a:rPr lang="zh-CN" altLang="en-US" smtClean="0"/>
              <a:t>2021/9/25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ScreenMockup">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362075" y="1471631"/>
            <a:ext cx="3491945" cy="3491944"/>
          </a:xfrm>
          <a:custGeom>
            <a:avLst/>
            <a:gdLst>
              <a:gd name="connsiteX0" fmla="*/ 1745973 w 3491945"/>
              <a:gd name="connsiteY0" fmla="*/ 0 h 3491944"/>
              <a:gd name="connsiteX1" fmla="*/ 3491945 w 3491945"/>
              <a:gd name="connsiteY1" fmla="*/ 1745972 h 3491944"/>
              <a:gd name="connsiteX2" fmla="*/ 1745973 w 3491945"/>
              <a:gd name="connsiteY2" fmla="*/ 3491944 h 3491944"/>
              <a:gd name="connsiteX3" fmla="*/ 0 w 3491945"/>
              <a:gd name="connsiteY3" fmla="*/ 1745972 h 3491944"/>
            </a:gdLst>
            <a:ahLst/>
            <a:cxnLst>
              <a:cxn ang="0">
                <a:pos x="connsiteX0" y="connsiteY0"/>
              </a:cxn>
              <a:cxn ang="0">
                <a:pos x="connsiteX1" y="connsiteY1"/>
              </a:cxn>
              <a:cxn ang="0">
                <a:pos x="connsiteX2" y="connsiteY2"/>
              </a:cxn>
              <a:cxn ang="0">
                <a:pos x="connsiteX3" y="connsiteY3"/>
              </a:cxn>
            </a:cxnLst>
            <a:rect l="l" t="t" r="r" b="b"/>
            <a:pathLst>
              <a:path w="3491945" h="3491944">
                <a:moveTo>
                  <a:pt x="1745973" y="0"/>
                </a:moveTo>
                <a:lnTo>
                  <a:pt x="3491945" y="1745972"/>
                </a:lnTo>
                <a:lnTo>
                  <a:pt x="1745973" y="3491944"/>
                </a:lnTo>
                <a:lnTo>
                  <a:pt x="0" y="1745972"/>
                </a:lnTo>
                <a:close/>
              </a:path>
            </a:pathLst>
          </a:custGeom>
        </p:spPr>
        <p:txBody>
          <a:bodyPr wrap="square">
            <a:noAutofit/>
          </a:bodyPr>
          <a:lstStyle/>
          <a:p>
            <a:r>
              <a:rPr lang="zh-CN" altLang="en-US" smtClean="0"/>
              <a:t>单击图标添加图片</a:t>
            </a:r>
            <a:endParaRPr lang="en-US"/>
          </a:p>
        </p:txBody>
      </p:sp>
      <p:sp>
        <p:nvSpPr>
          <p:cNvPr id="13" name="Picture Placeholder 12"/>
          <p:cNvSpPr>
            <a:spLocks noGrp="1"/>
          </p:cNvSpPr>
          <p:nvPr>
            <p:ph type="pic" sz="quarter" idx="11"/>
          </p:nvPr>
        </p:nvSpPr>
        <p:spPr>
          <a:xfrm>
            <a:off x="4350028" y="247649"/>
            <a:ext cx="3491945" cy="3491944"/>
          </a:xfrm>
          <a:custGeom>
            <a:avLst/>
            <a:gdLst>
              <a:gd name="connsiteX0" fmla="*/ 1745973 w 3491945"/>
              <a:gd name="connsiteY0" fmla="*/ 0 h 3491944"/>
              <a:gd name="connsiteX1" fmla="*/ 3491945 w 3491945"/>
              <a:gd name="connsiteY1" fmla="*/ 1745972 h 3491944"/>
              <a:gd name="connsiteX2" fmla="*/ 1745973 w 3491945"/>
              <a:gd name="connsiteY2" fmla="*/ 3491944 h 3491944"/>
              <a:gd name="connsiteX3" fmla="*/ 0 w 3491945"/>
              <a:gd name="connsiteY3" fmla="*/ 1745972 h 3491944"/>
            </a:gdLst>
            <a:ahLst/>
            <a:cxnLst>
              <a:cxn ang="0">
                <a:pos x="connsiteX0" y="connsiteY0"/>
              </a:cxn>
              <a:cxn ang="0">
                <a:pos x="connsiteX1" y="connsiteY1"/>
              </a:cxn>
              <a:cxn ang="0">
                <a:pos x="connsiteX2" y="connsiteY2"/>
              </a:cxn>
              <a:cxn ang="0">
                <a:pos x="connsiteX3" y="connsiteY3"/>
              </a:cxn>
            </a:cxnLst>
            <a:rect l="l" t="t" r="r" b="b"/>
            <a:pathLst>
              <a:path w="3491945" h="3491944">
                <a:moveTo>
                  <a:pt x="1745973" y="0"/>
                </a:moveTo>
                <a:lnTo>
                  <a:pt x="3491945" y="1745972"/>
                </a:lnTo>
                <a:lnTo>
                  <a:pt x="1745973" y="3491944"/>
                </a:lnTo>
                <a:lnTo>
                  <a:pt x="0" y="1745972"/>
                </a:lnTo>
                <a:close/>
              </a:path>
            </a:pathLst>
          </a:custGeom>
        </p:spPr>
        <p:txBody>
          <a:bodyPr wrap="square">
            <a:noAutofit/>
          </a:bodyPr>
          <a:lstStyle/>
          <a:p>
            <a:r>
              <a:rPr lang="zh-CN" altLang="en-US" smtClean="0"/>
              <a:t>单击图标添加图片</a:t>
            </a:r>
            <a:endParaRPr lang="en-US"/>
          </a:p>
        </p:txBody>
      </p:sp>
      <p:sp>
        <p:nvSpPr>
          <p:cNvPr id="15" name="Picture Placeholder 14"/>
          <p:cNvSpPr>
            <a:spLocks noGrp="1"/>
          </p:cNvSpPr>
          <p:nvPr>
            <p:ph type="pic" sz="quarter" idx="12"/>
          </p:nvPr>
        </p:nvSpPr>
        <p:spPr>
          <a:xfrm>
            <a:off x="7337980" y="1345633"/>
            <a:ext cx="3491945" cy="3491944"/>
          </a:xfrm>
          <a:custGeom>
            <a:avLst/>
            <a:gdLst>
              <a:gd name="connsiteX0" fmla="*/ 1745973 w 3491945"/>
              <a:gd name="connsiteY0" fmla="*/ 0 h 3491944"/>
              <a:gd name="connsiteX1" fmla="*/ 3491945 w 3491945"/>
              <a:gd name="connsiteY1" fmla="*/ 1745972 h 3491944"/>
              <a:gd name="connsiteX2" fmla="*/ 1745973 w 3491945"/>
              <a:gd name="connsiteY2" fmla="*/ 3491944 h 3491944"/>
              <a:gd name="connsiteX3" fmla="*/ 0 w 3491945"/>
              <a:gd name="connsiteY3" fmla="*/ 1745972 h 3491944"/>
            </a:gdLst>
            <a:ahLst/>
            <a:cxnLst>
              <a:cxn ang="0">
                <a:pos x="connsiteX0" y="connsiteY0"/>
              </a:cxn>
              <a:cxn ang="0">
                <a:pos x="connsiteX1" y="connsiteY1"/>
              </a:cxn>
              <a:cxn ang="0">
                <a:pos x="connsiteX2" y="connsiteY2"/>
              </a:cxn>
              <a:cxn ang="0">
                <a:pos x="connsiteX3" y="connsiteY3"/>
              </a:cxn>
            </a:cxnLst>
            <a:rect l="l" t="t" r="r" b="b"/>
            <a:pathLst>
              <a:path w="3491945" h="3491944">
                <a:moveTo>
                  <a:pt x="1745973" y="0"/>
                </a:moveTo>
                <a:lnTo>
                  <a:pt x="3491945" y="1745972"/>
                </a:lnTo>
                <a:lnTo>
                  <a:pt x="1745973" y="3491944"/>
                </a:lnTo>
                <a:lnTo>
                  <a:pt x="0" y="1745972"/>
                </a:lnTo>
                <a:close/>
              </a:path>
            </a:pathLst>
          </a:custGeom>
        </p:spPr>
        <p:txBody>
          <a:bodyPr wrap="square">
            <a:noAutofit/>
          </a:bodyPr>
          <a:lstStyle/>
          <a:p>
            <a:r>
              <a:rPr lang="zh-CN" altLang="en-US" smtClean="0"/>
              <a:t>单击图标添加图片</a:t>
            </a:r>
            <a:endParaRPr 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77334B10-1BAA-4F86-8112-CC1F1B123847}" type="datetimeFigureOut">
              <a:rPr lang="zh-CN" altLang="en-US" smtClean="0">
                <a:solidFill>
                  <a:prstClr val="black">
                    <a:tint val="75000"/>
                  </a:prstClr>
                </a:solidFill>
              </a:rPr>
              <a:pPr/>
              <a:t>2021/9/25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620D2FB-AB3F-4652-A92E-B20259EF7F6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02671744"/>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7334B10-1BAA-4F86-8112-CC1F1B123847}" type="datetimeFigureOut">
              <a:rPr lang="zh-CN" altLang="en-US" smtClean="0">
                <a:solidFill>
                  <a:prstClr val="black">
                    <a:tint val="75000"/>
                  </a:prstClr>
                </a:solidFill>
              </a:rPr>
              <a:pPr/>
              <a:t>2021/9/25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620D2FB-AB3F-4652-A92E-B20259EF7F6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0919064"/>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77334B10-1BAA-4F86-8112-CC1F1B123847}" type="datetimeFigureOut">
              <a:rPr lang="zh-CN" altLang="en-US" smtClean="0">
                <a:solidFill>
                  <a:prstClr val="black">
                    <a:tint val="75000"/>
                  </a:prstClr>
                </a:solidFill>
              </a:rPr>
              <a:pPr/>
              <a:t>2021/9/25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620D2FB-AB3F-4652-A92E-B20259EF7F6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36087760"/>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77334B10-1BAA-4F86-8112-CC1F1B123847}" type="datetimeFigureOut">
              <a:rPr lang="zh-CN" altLang="en-US" smtClean="0">
                <a:solidFill>
                  <a:prstClr val="black">
                    <a:tint val="75000"/>
                  </a:prstClr>
                </a:solidFill>
              </a:rPr>
              <a:pPr/>
              <a:t>2021/9/25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620D2FB-AB3F-4652-A92E-B20259EF7F6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07045808"/>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77334B10-1BAA-4F86-8112-CC1F1B123847}" type="datetimeFigureOut">
              <a:rPr lang="zh-CN" altLang="en-US" smtClean="0">
                <a:solidFill>
                  <a:prstClr val="black">
                    <a:tint val="75000"/>
                  </a:prstClr>
                </a:solidFill>
              </a:rPr>
              <a:pPr/>
              <a:t>2021/9/25</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8620D2FB-AB3F-4652-A92E-B20259EF7F6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63419948"/>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7334B10-1BAA-4F86-8112-CC1F1B123847}" type="datetimeFigureOut">
              <a:rPr lang="zh-CN" altLang="en-US" smtClean="0">
                <a:solidFill>
                  <a:prstClr val="black">
                    <a:tint val="75000"/>
                  </a:prstClr>
                </a:solidFill>
              </a:rPr>
              <a:pPr/>
              <a:t>2021/9/25</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8620D2FB-AB3F-4652-A92E-B20259EF7F6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35380663"/>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7334B10-1BAA-4F86-8112-CC1F1B123847}" type="datetimeFigureOut">
              <a:rPr lang="zh-CN" altLang="en-US" smtClean="0">
                <a:solidFill>
                  <a:prstClr val="black">
                    <a:tint val="75000"/>
                  </a:prstClr>
                </a:solidFill>
              </a:rPr>
              <a:pPr/>
              <a:t>2021/9/25</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8620D2FB-AB3F-4652-A92E-B20259EF7F6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78340275"/>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77334B10-1BAA-4F86-8112-CC1F1B123847}" type="datetimeFigureOut">
              <a:rPr lang="zh-CN" altLang="en-US" smtClean="0"/>
              <a:t>2021/9/25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7334B10-1BAA-4F86-8112-CC1F1B123847}" type="datetimeFigureOut">
              <a:rPr lang="zh-CN" altLang="en-US" smtClean="0">
                <a:solidFill>
                  <a:prstClr val="black">
                    <a:tint val="75000"/>
                  </a:prstClr>
                </a:solidFill>
              </a:rPr>
              <a:pPr/>
              <a:t>2021/9/25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620D2FB-AB3F-4652-A92E-B20259EF7F6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76698282"/>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7334B10-1BAA-4F86-8112-CC1F1B123847}" type="datetimeFigureOut">
              <a:rPr lang="zh-CN" altLang="en-US" smtClean="0">
                <a:solidFill>
                  <a:prstClr val="black">
                    <a:tint val="75000"/>
                  </a:prstClr>
                </a:solidFill>
              </a:rPr>
              <a:pPr/>
              <a:t>2021/9/25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620D2FB-AB3F-4652-A92E-B20259EF7F6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68569861"/>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7334B10-1BAA-4F86-8112-CC1F1B123847}" type="datetimeFigureOut">
              <a:rPr lang="zh-CN" altLang="en-US" smtClean="0">
                <a:solidFill>
                  <a:prstClr val="black">
                    <a:tint val="75000"/>
                  </a:prstClr>
                </a:solidFill>
              </a:rPr>
              <a:pPr/>
              <a:t>2021/9/25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620D2FB-AB3F-4652-A92E-B20259EF7F6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23056393"/>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7334B10-1BAA-4F86-8112-CC1F1B123847}" type="datetimeFigureOut">
              <a:rPr lang="zh-CN" altLang="en-US" smtClean="0">
                <a:solidFill>
                  <a:prstClr val="black">
                    <a:tint val="75000"/>
                  </a:prstClr>
                </a:solidFill>
              </a:rPr>
              <a:pPr/>
              <a:t>2021/9/25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620D2FB-AB3F-4652-A92E-B20259EF7F6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69483416"/>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86897316"/>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0762384"/>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461706"/>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9D26EDC-E73B-4342-9AF4-79CD261E2BB1}" type="datetime1">
              <a:rPr lang="en-US" smtClean="0">
                <a:solidFill>
                  <a:prstClr val="black">
                    <a:tint val="75000"/>
                  </a:prstClr>
                </a:solidFill>
              </a:rPr>
              <a:pPr/>
              <a:t>9/25/2021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117180284"/>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2_제목 및 내용">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6928357"/>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Main">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508001" y="1178427"/>
            <a:ext cx="11157817" cy="231007"/>
          </a:xfrm>
          <a:prstGeom prst="rect">
            <a:avLst/>
          </a:prstGeom>
        </p:spPr>
        <p:txBody>
          <a:bodyPr wrap="none" lIns="0" tIns="0" rIns="0" bIns="0" anchor="ctr">
            <a:noAutofit/>
          </a:bodyPr>
          <a:lstStyle>
            <a:lvl1pPr marL="0" indent="0" algn="ctr">
              <a:buNone/>
              <a:defRPr sz="1600" b="0" baseline="0">
                <a:solidFill>
                  <a:schemeClr val="bg1">
                    <a:lumMod val="65000"/>
                  </a:schemeClr>
                </a:solidFill>
                <a:latin typeface="+mn-lt"/>
                <a:ea typeface="Roboto" charset="0"/>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a:t>CLICK TO EDITE SUBTITLE</a:t>
            </a:r>
          </a:p>
        </p:txBody>
      </p:sp>
      <p:sp>
        <p:nvSpPr>
          <p:cNvPr id="9" name="Title 2"/>
          <p:cNvSpPr>
            <a:spLocks noGrp="1"/>
          </p:cNvSpPr>
          <p:nvPr>
            <p:ph type="title"/>
          </p:nvPr>
        </p:nvSpPr>
        <p:spPr>
          <a:xfrm>
            <a:off x="508001" y="455085"/>
            <a:ext cx="11157817" cy="660511"/>
          </a:xfrm>
          <a:prstGeom prst="rect">
            <a:avLst/>
          </a:prstGeom>
        </p:spPr>
        <p:txBody>
          <a:bodyPr lIns="0" tIns="0" rIns="0" bIns="0" anchor="ctr"/>
          <a:lstStyle>
            <a:lvl1pPr algn="ctr">
              <a:defRPr sz="4800">
                <a:solidFill>
                  <a:schemeClr val="bg1">
                    <a:lumMod val="50000"/>
                  </a:schemeClr>
                </a:solidFill>
              </a:defRPr>
            </a:lvl1pPr>
          </a:lstStyle>
          <a:p>
            <a:r>
              <a:rPr lang="zh-CN" altLang="en-US" smtClean="0"/>
              <a:t>单击此处编辑母版标题样式</a:t>
            </a:r>
            <a:endParaRPr lang="en-US" dirty="0"/>
          </a:p>
        </p:txBody>
      </p:sp>
    </p:spTree>
    <p:extLst>
      <p:ext uri="{BB962C8B-B14F-4D97-AF65-F5344CB8AC3E}">
        <p14:creationId xmlns:p14="http://schemas.microsoft.com/office/powerpoint/2010/main" val="1983958415"/>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77334B10-1BAA-4F86-8112-CC1F1B123847}" type="datetimeFigureOut">
              <a:rPr lang="zh-CN" altLang="en-US" smtClean="0"/>
              <a:t>2021/9/25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475451" y="2314636"/>
            <a:ext cx="2850365" cy="2850365"/>
          </a:xfrm>
          <a:custGeom>
            <a:avLst/>
            <a:gdLst>
              <a:gd name="connsiteX0" fmla="*/ 1015705 w 2031410"/>
              <a:gd name="connsiteY0" fmla="*/ 0 h 2031410"/>
              <a:gd name="connsiteX1" fmla="*/ 2031410 w 2031410"/>
              <a:gd name="connsiteY1" fmla="*/ 1015705 h 2031410"/>
              <a:gd name="connsiteX2" fmla="*/ 1015705 w 2031410"/>
              <a:gd name="connsiteY2" fmla="*/ 2031410 h 2031410"/>
              <a:gd name="connsiteX3" fmla="*/ 0 w 2031410"/>
              <a:gd name="connsiteY3" fmla="*/ 1015705 h 2031410"/>
              <a:gd name="connsiteX4" fmla="*/ 1015705 w 2031410"/>
              <a:gd name="connsiteY4" fmla="*/ 0 h 2031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410" h="2031410">
                <a:moveTo>
                  <a:pt x="1015705" y="0"/>
                </a:moveTo>
                <a:cubicBezTo>
                  <a:pt x="1576663" y="0"/>
                  <a:pt x="2031410" y="454747"/>
                  <a:pt x="2031410" y="1015705"/>
                </a:cubicBezTo>
                <a:cubicBezTo>
                  <a:pt x="2031410" y="1576663"/>
                  <a:pt x="1576663" y="2031410"/>
                  <a:pt x="1015705" y="2031410"/>
                </a:cubicBezTo>
                <a:cubicBezTo>
                  <a:pt x="454747" y="2031410"/>
                  <a:pt x="0" y="1576663"/>
                  <a:pt x="0" y="1015705"/>
                </a:cubicBezTo>
                <a:cubicBezTo>
                  <a:pt x="0" y="454747"/>
                  <a:pt x="454747" y="0"/>
                  <a:pt x="1015705" y="0"/>
                </a:cubicBezTo>
                <a:close/>
              </a:path>
            </a:pathLst>
          </a:custGeom>
        </p:spPr>
        <p:txBody>
          <a:bodyPr wrap="square">
            <a:noAutofit/>
          </a:bodyPr>
          <a:lstStyle/>
          <a:p>
            <a:r>
              <a:rPr lang="zh-CN" altLang="en-US" smtClean="0"/>
              <a:t>单击图标添加图片</a:t>
            </a:r>
            <a:endParaRPr lang="en-US"/>
          </a:p>
        </p:txBody>
      </p:sp>
    </p:spTree>
    <p:extLst>
      <p:ext uri="{BB962C8B-B14F-4D97-AF65-F5344CB8AC3E}">
        <p14:creationId xmlns:p14="http://schemas.microsoft.com/office/powerpoint/2010/main" val="2650019846"/>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4_Title Slide">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8450377" y="1843789"/>
            <a:ext cx="2158584" cy="2158584"/>
          </a:xfrm>
          <a:custGeom>
            <a:avLst/>
            <a:gdLst>
              <a:gd name="connsiteX0" fmla="*/ 1079292 w 2158584"/>
              <a:gd name="connsiteY0" fmla="*/ 0 h 2158584"/>
              <a:gd name="connsiteX1" fmla="*/ 2158584 w 2158584"/>
              <a:gd name="connsiteY1" fmla="*/ 1079292 h 2158584"/>
              <a:gd name="connsiteX2" fmla="*/ 1079292 w 2158584"/>
              <a:gd name="connsiteY2" fmla="*/ 2158584 h 2158584"/>
              <a:gd name="connsiteX3" fmla="*/ 0 w 2158584"/>
              <a:gd name="connsiteY3" fmla="*/ 1079292 h 2158584"/>
              <a:gd name="connsiteX4" fmla="*/ 1079292 w 2158584"/>
              <a:gd name="connsiteY4" fmla="*/ 0 h 215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584" h="2158584">
                <a:moveTo>
                  <a:pt x="1079292" y="0"/>
                </a:moveTo>
                <a:cubicBezTo>
                  <a:pt x="1675369" y="0"/>
                  <a:pt x="2158584" y="483215"/>
                  <a:pt x="2158584" y="1079292"/>
                </a:cubicBezTo>
                <a:cubicBezTo>
                  <a:pt x="2158584" y="1675369"/>
                  <a:pt x="1675369" y="2158584"/>
                  <a:pt x="1079292" y="2158584"/>
                </a:cubicBezTo>
                <a:cubicBezTo>
                  <a:pt x="483215" y="2158584"/>
                  <a:pt x="0" y="1675369"/>
                  <a:pt x="0" y="1079292"/>
                </a:cubicBezTo>
                <a:cubicBezTo>
                  <a:pt x="0" y="483215"/>
                  <a:pt x="483215" y="0"/>
                  <a:pt x="1079292" y="0"/>
                </a:cubicBezTo>
                <a:close/>
              </a:path>
            </a:pathLst>
          </a:custGeom>
        </p:spPr>
        <p:txBody>
          <a:bodyPr wrap="square">
            <a:noAutofit/>
          </a:bodyPr>
          <a:lstStyle/>
          <a:p>
            <a:r>
              <a:rPr lang="zh-CN" altLang="en-US" smtClean="0"/>
              <a:t>单击图标添加图片</a:t>
            </a:r>
            <a:endParaRPr lang="en-US"/>
          </a:p>
        </p:txBody>
      </p:sp>
      <p:sp>
        <p:nvSpPr>
          <p:cNvPr id="17" name="Picture Placeholder 16"/>
          <p:cNvSpPr>
            <a:spLocks noGrp="1"/>
          </p:cNvSpPr>
          <p:nvPr>
            <p:ph type="pic" sz="quarter" idx="11"/>
          </p:nvPr>
        </p:nvSpPr>
        <p:spPr>
          <a:xfrm>
            <a:off x="1588957" y="1843789"/>
            <a:ext cx="2158584" cy="2158584"/>
          </a:xfrm>
          <a:custGeom>
            <a:avLst/>
            <a:gdLst>
              <a:gd name="connsiteX0" fmla="*/ 1079292 w 2158584"/>
              <a:gd name="connsiteY0" fmla="*/ 0 h 2158584"/>
              <a:gd name="connsiteX1" fmla="*/ 2158584 w 2158584"/>
              <a:gd name="connsiteY1" fmla="*/ 1079292 h 2158584"/>
              <a:gd name="connsiteX2" fmla="*/ 1079292 w 2158584"/>
              <a:gd name="connsiteY2" fmla="*/ 2158584 h 2158584"/>
              <a:gd name="connsiteX3" fmla="*/ 0 w 2158584"/>
              <a:gd name="connsiteY3" fmla="*/ 1079292 h 2158584"/>
              <a:gd name="connsiteX4" fmla="*/ 1079292 w 2158584"/>
              <a:gd name="connsiteY4" fmla="*/ 0 h 215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584" h="2158584">
                <a:moveTo>
                  <a:pt x="1079292" y="0"/>
                </a:moveTo>
                <a:cubicBezTo>
                  <a:pt x="1675369" y="0"/>
                  <a:pt x="2158584" y="483215"/>
                  <a:pt x="2158584" y="1079292"/>
                </a:cubicBezTo>
                <a:cubicBezTo>
                  <a:pt x="2158584" y="1675369"/>
                  <a:pt x="1675369" y="2158584"/>
                  <a:pt x="1079292" y="2158584"/>
                </a:cubicBezTo>
                <a:cubicBezTo>
                  <a:pt x="483215" y="2158584"/>
                  <a:pt x="0" y="1675369"/>
                  <a:pt x="0" y="1079292"/>
                </a:cubicBezTo>
                <a:cubicBezTo>
                  <a:pt x="0" y="483215"/>
                  <a:pt x="483215" y="0"/>
                  <a:pt x="1079292" y="0"/>
                </a:cubicBezTo>
                <a:close/>
              </a:path>
            </a:pathLst>
          </a:custGeom>
        </p:spPr>
        <p:txBody>
          <a:bodyPr wrap="square">
            <a:noAutofit/>
          </a:bodyPr>
          <a:lstStyle/>
          <a:p>
            <a:r>
              <a:rPr lang="zh-CN" altLang="en-US" smtClean="0"/>
              <a:t>单击图标添加图片</a:t>
            </a:r>
            <a:endParaRPr lang="en-US"/>
          </a:p>
        </p:txBody>
      </p:sp>
      <p:sp>
        <p:nvSpPr>
          <p:cNvPr id="14" name="Picture Placeholder 13"/>
          <p:cNvSpPr>
            <a:spLocks noGrp="1"/>
          </p:cNvSpPr>
          <p:nvPr>
            <p:ph type="pic" sz="quarter" idx="12"/>
          </p:nvPr>
        </p:nvSpPr>
        <p:spPr>
          <a:xfrm>
            <a:off x="5016708" y="1843789"/>
            <a:ext cx="2158584" cy="2158584"/>
          </a:xfrm>
          <a:custGeom>
            <a:avLst/>
            <a:gdLst>
              <a:gd name="connsiteX0" fmla="*/ 1079292 w 2158584"/>
              <a:gd name="connsiteY0" fmla="*/ 0 h 2158584"/>
              <a:gd name="connsiteX1" fmla="*/ 2158584 w 2158584"/>
              <a:gd name="connsiteY1" fmla="*/ 1079292 h 2158584"/>
              <a:gd name="connsiteX2" fmla="*/ 1079292 w 2158584"/>
              <a:gd name="connsiteY2" fmla="*/ 2158584 h 2158584"/>
              <a:gd name="connsiteX3" fmla="*/ 0 w 2158584"/>
              <a:gd name="connsiteY3" fmla="*/ 1079292 h 2158584"/>
              <a:gd name="connsiteX4" fmla="*/ 1079292 w 2158584"/>
              <a:gd name="connsiteY4" fmla="*/ 0 h 215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584" h="2158584">
                <a:moveTo>
                  <a:pt x="1079292" y="0"/>
                </a:moveTo>
                <a:cubicBezTo>
                  <a:pt x="1675369" y="0"/>
                  <a:pt x="2158584" y="483215"/>
                  <a:pt x="2158584" y="1079292"/>
                </a:cubicBezTo>
                <a:cubicBezTo>
                  <a:pt x="2158584" y="1675369"/>
                  <a:pt x="1675369" y="2158584"/>
                  <a:pt x="1079292" y="2158584"/>
                </a:cubicBezTo>
                <a:cubicBezTo>
                  <a:pt x="483215" y="2158584"/>
                  <a:pt x="0" y="1675369"/>
                  <a:pt x="0" y="1079292"/>
                </a:cubicBezTo>
                <a:cubicBezTo>
                  <a:pt x="0" y="483215"/>
                  <a:pt x="483215" y="0"/>
                  <a:pt x="1079292" y="0"/>
                </a:cubicBezTo>
                <a:close/>
              </a:path>
            </a:pathLst>
          </a:custGeom>
        </p:spPr>
        <p:txBody>
          <a:bodyPr wrap="square">
            <a:noAutofit/>
          </a:bodyPr>
          <a:lstStyle/>
          <a:p>
            <a:r>
              <a:rPr lang="zh-CN" altLang="en-US" smtClean="0"/>
              <a:t>单击图标添加图片</a:t>
            </a:r>
            <a:endParaRPr lang="en-US"/>
          </a:p>
        </p:txBody>
      </p:sp>
    </p:spTree>
    <p:extLst>
      <p:ext uri="{BB962C8B-B14F-4D97-AF65-F5344CB8AC3E}">
        <p14:creationId xmlns:p14="http://schemas.microsoft.com/office/powerpoint/2010/main" val="1744665560"/>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1_ScreenMockup">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362075" y="1471631"/>
            <a:ext cx="3491945" cy="3491944"/>
          </a:xfrm>
          <a:custGeom>
            <a:avLst/>
            <a:gdLst>
              <a:gd name="connsiteX0" fmla="*/ 1745973 w 3491945"/>
              <a:gd name="connsiteY0" fmla="*/ 0 h 3491944"/>
              <a:gd name="connsiteX1" fmla="*/ 3491945 w 3491945"/>
              <a:gd name="connsiteY1" fmla="*/ 1745972 h 3491944"/>
              <a:gd name="connsiteX2" fmla="*/ 1745973 w 3491945"/>
              <a:gd name="connsiteY2" fmla="*/ 3491944 h 3491944"/>
              <a:gd name="connsiteX3" fmla="*/ 0 w 3491945"/>
              <a:gd name="connsiteY3" fmla="*/ 1745972 h 3491944"/>
            </a:gdLst>
            <a:ahLst/>
            <a:cxnLst>
              <a:cxn ang="0">
                <a:pos x="connsiteX0" y="connsiteY0"/>
              </a:cxn>
              <a:cxn ang="0">
                <a:pos x="connsiteX1" y="connsiteY1"/>
              </a:cxn>
              <a:cxn ang="0">
                <a:pos x="connsiteX2" y="connsiteY2"/>
              </a:cxn>
              <a:cxn ang="0">
                <a:pos x="connsiteX3" y="connsiteY3"/>
              </a:cxn>
            </a:cxnLst>
            <a:rect l="l" t="t" r="r" b="b"/>
            <a:pathLst>
              <a:path w="3491945" h="3491944">
                <a:moveTo>
                  <a:pt x="1745973" y="0"/>
                </a:moveTo>
                <a:lnTo>
                  <a:pt x="3491945" y="1745972"/>
                </a:lnTo>
                <a:lnTo>
                  <a:pt x="1745973" y="3491944"/>
                </a:lnTo>
                <a:lnTo>
                  <a:pt x="0" y="1745972"/>
                </a:lnTo>
                <a:close/>
              </a:path>
            </a:pathLst>
          </a:custGeom>
        </p:spPr>
        <p:txBody>
          <a:bodyPr wrap="square">
            <a:noAutofit/>
          </a:bodyPr>
          <a:lstStyle/>
          <a:p>
            <a:r>
              <a:rPr lang="zh-CN" altLang="en-US" smtClean="0"/>
              <a:t>单击图标添加图片</a:t>
            </a:r>
            <a:endParaRPr lang="en-US"/>
          </a:p>
        </p:txBody>
      </p:sp>
      <p:sp>
        <p:nvSpPr>
          <p:cNvPr id="13" name="Picture Placeholder 12"/>
          <p:cNvSpPr>
            <a:spLocks noGrp="1"/>
          </p:cNvSpPr>
          <p:nvPr>
            <p:ph type="pic" sz="quarter" idx="11"/>
          </p:nvPr>
        </p:nvSpPr>
        <p:spPr>
          <a:xfrm>
            <a:off x="4350028" y="247649"/>
            <a:ext cx="3491945" cy="3491944"/>
          </a:xfrm>
          <a:custGeom>
            <a:avLst/>
            <a:gdLst>
              <a:gd name="connsiteX0" fmla="*/ 1745973 w 3491945"/>
              <a:gd name="connsiteY0" fmla="*/ 0 h 3491944"/>
              <a:gd name="connsiteX1" fmla="*/ 3491945 w 3491945"/>
              <a:gd name="connsiteY1" fmla="*/ 1745972 h 3491944"/>
              <a:gd name="connsiteX2" fmla="*/ 1745973 w 3491945"/>
              <a:gd name="connsiteY2" fmla="*/ 3491944 h 3491944"/>
              <a:gd name="connsiteX3" fmla="*/ 0 w 3491945"/>
              <a:gd name="connsiteY3" fmla="*/ 1745972 h 3491944"/>
            </a:gdLst>
            <a:ahLst/>
            <a:cxnLst>
              <a:cxn ang="0">
                <a:pos x="connsiteX0" y="connsiteY0"/>
              </a:cxn>
              <a:cxn ang="0">
                <a:pos x="connsiteX1" y="connsiteY1"/>
              </a:cxn>
              <a:cxn ang="0">
                <a:pos x="connsiteX2" y="connsiteY2"/>
              </a:cxn>
              <a:cxn ang="0">
                <a:pos x="connsiteX3" y="connsiteY3"/>
              </a:cxn>
            </a:cxnLst>
            <a:rect l="l" t="t" r="r" b="b"/>
            <a:pathLst>
              <a:path w="3491945" h="3491944">
                <a:moveTo>
                  <a:pt x="1745973" y="0"/>
                </a:moveTo>
                <a:lnTo>
                  <a:pt x="3491945" y="1745972"/>
                </a:lnTo>
                <a:lnTo>
                  <a:pt x="1745973" y="3491944"/>
                </a:lnTo>
                <a:lnTo>
                  <a:pt x="0" y="1745972"/>
                </a:lnTo>
                <a:close/>
              </a:path>
            </a:pathLst>
          </a:custGeom>
        </p:spPr>
        <p:txBody>
          <a:bodyPr wrap="square">
            <a:noAutofit/>
          </a:bodyPr>
          <a:lstStyle/>
          <a:p>
            <a:r>
              <a:rPr lang="zh-CN" altLang="en-US" smtClean="0"/>
              <a:t>单击图标添加图片</a:t>
            </a:r>
            <a:endParaRPr lang="en-US"/>
          </a:p>
        </p:txBody>
      </p:sp>
      <p:sp>
        <p:nvSpPr>
          <p:cNvPr id="15" name="Picture Placeholder 14"/>
          <p:cNvSpPr>
            <a:spLocks noGrp="1"/>
          </p:cNvSpPr>
          <p:nvPr>
            <p:ph type="pic" sz="quarter" idx="12"/>
          </p:nvPr>
        </p:nvSpPr>
        <p:spPr>
          <a:xfrm>
            <a:off x="7337980" y="1345633"/>
            <a:ext cx="3491945" cy="3491944"/>
          </a:xfrm>
          <a:custGeom>
            <a:avLst/>
            <a:gdLst>
              <a:gd name="connsiteX0" fmla="*/ 1745973 w 3491945"/>
              <a:gd name="connsiteY0" fmla="*/ 0 h 3491944"/>
              <a:gd name="connsiteX1" fmla="*/ 3491945 w 3491945"/>
              <a:gd name="connsiteY1" fmla="*/ 1745972 h 3491944"/>
              <a:gd name="connsiteX2" fmla="*/ 1745973 w 3491945"/>
              <a:gd name="connsiteY2" fmla="*/ 3491944 h 3491944"/>
              <a:gd name="connsiteX3" fmla="*/ 0 w 3491945"/>
              <a:gd name="connsiteY3" fmla="*/ 1745972 h 3491944"/>
            </a:gdLst>
            <a:ahLst/>
            <a:cxnLst>
              <a:cxn ang="0">
                <a:pos x="connsiteX0" y="connsiteY0"/>
              </a:cxn>
              <a:cxn ang="0">
                <a:pos x="connsiteX1" y="connsiteY1"/>
              </a:cxn>
              <a:cxn ang="0">
                <a:pos x="connsiteX2" y="connsiteY2"/>
              </a:cxn>
              <a:cxn ang="0">
                <a:pos x="connsiteX3" y="connsiteY3"/>
              </a:cxn>
            </a:cxnLst>
            <a:rect l="l" t="t" r="r" b="b"/>
            <a:pathLst>
              <a:path w="3491945" h="3491944">
                <a:moveTo>
                  <a:pt x="1745973" y="0"/>
                </a:moveTo>
                <a:lnTo>
                  <a:pt x="3491945" y="1745972"/>
                </a:lnTo>
                <a:lnTo>
                  <a:pt x="1745973" y="3491944"/>
                </a:lnTo>
                <a:lnTo>
                  <a:pt x="0" y="1745972"/>
                </a:lnTo>
                <a:close/>
              </a:path>
            </a:pathLst>
          </a:custGeom>
        </p:spPr>
        <p:txBody>
          <a:bodyPr wrap="square">
            <a:noAutofit/>
          </a:bodyPr>
          <a:lstStyle/>
          <a:p>
            <a:r>
              <a:rPr lang="zh-CN" altLang="en-US" smtClean="0"/>
              <a:t>单击图标添加图片</a:t>
            </a:r>
            <a:endParaRPr lang="en-US"/>
          </a:p>
        </p:txBody>
      </p:sp>
    </p:spTree>
    <p:extLst>
      <p:ext uri="{BB962C8B-B14F-4D97-AF65-F5344CB8AC3E}">
        <p14:creationId xmlns:p14="http://schemas.microsoft.com/office/powerpoint/2010/main" val="640420686"/>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8029276"/>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5714796"/>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77334B10-1BAA-4F86-8112-CC1F1B123847}" type="datetimeFigureOut">
              <a:rPr lang="zh-CN" altLang="en-US" smtClean="0"/>
              <a:t>2021/9/25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7334B10-1BAA-4F86-8112-CC1F1B123847}" type="datetimeFigureOut">
              <a:rPr lang="zh-CN" altLang="en-US" smtClean="0"/>
              <a:t>2021/9/25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7334B10-1BAA-4F86-8112-CC1F1B123847}" type="datetimeFigureOut">
              <a:rPr lang="zh-CN" altLang="en-US" smtClean="0"/>
              <a:t>2021/9/25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7334B10-1BAA-4F86-8112-CC1F1B123847}" type="datetimeFigureOut">
              <a:rPr lang="zh-CN" altLang="en-US" smtClean="0"/>
              <a:t>2021/9/25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7334B10-1BAA-4F86-8112-CC1F1B123847}" type="datetimeFigureOut">
              <a:rPr lang="zh-CN" altLang="en-US" smtClean="0"/>
              <a:t>2021/9/25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2.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334B10-1BAA-4F86-8112-CC1F1B123847}" type="datetimeFigureOut">
              <a:rPr lang="zh-CN" altLang="en-US" smtClean="0"/>
              <a:t>2021/9/25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20D2FB-AB3F-4652-A92E-B20259EF7F6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Yeseva One" panose="00000500000000000000" charset="0"/>
          <a:ea typeface="Yeseva One" panose="00000500000000000000"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334B10-1BAA-4F86-8112-CC1F1B123847}" type="datetimeFigureOut">
              <a:rPr lang="zh-CN" altLang="en-US" smtClean="0">
                <a:solidFill>
                  <a:prstClr val="black">
                    <a:tint val="75000"/>
                  </a:prstClr>
                </a:solidFill>
              </a:rPr>
              <a:pPr/>
              <a:t>2021/9/25</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20D2FB-AB3F-4652-A92E-B20259EF7F6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5791435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Lst>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Yeseva One" panose="00000500000000000000" charset="0"/>
          <a:ea typeface="Yeseva One" panose="00000500000000000000"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3.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 Id="rId5" Type="http://schemas.openxmlformats.org/officeDocument/2006/relationships/image" Target="../media/image12.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6801" y="-2255035"/>
            <a:ext cx="1819331" cy="1612031"/>
          </a:xfrm>
          <a:prstGeom prst="rect">
            <a:avLst/>
          </a:prstGeom>
        </p:spPr>
      </p:pic>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61662" y="1619572"/>
            <a:ext cx="1122088" cy="892665"/>
          </a:xfrm>
          <a:prstGeom prst="rect">
            <a:avLst/>
          </a:prstGeom>
        </p:spPr>
      </p:pic>
      <p:pic>
        <p:nvPicPr>
          <p:cNvPr id="15"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V="1">
            <a:off x="3692068" y="96819"/>
            <a:ext cx="5381398" cy="1256687"/>
          </a:xfrm>
          <a:prstGeom prst="rect">
            <a:avLst/>
          </a:prstGeom>
        </p:spPr>
      </p:pic>
      <p:pic>
        <p:nvPicPr>
          <p:cNvPr id="17" name="图片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8687" y="725163"/>
            <a:ext cx="2117968" cy="6132837"/>
          </a:xfrm>
          <a:prstGeom prst="rect">
            <a:avLst/>
          </a:prstGeom>
        </p:spPr>
      </p:pic>
      <p:pic>
        <p:nvPicPr>
          <p:cNvPr id="9" name="图片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99366" y="4615163"/>
            <a:ext cx="5047209" cy="1918372"/>
          </a:xfrm>
          <a:prstGeom prst="rect">
            <a:avLst/>
          </a:prstGeom>
        </p:spPr>
      </p:pic>
      <p:pic>
        <p:nvPicPr>
          <p:cNvPr id="7" name="图片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2987197"/>
            <a:ext cx="12192000" cy="3976379"/>
          </a:xfrm>
          <a:prstGeom prst="rect">
            <a:avLst/>
          </a:prstGeom>
        </p:spPr>
      </p:pic>
      <p:grpSp>
        <p:nvGrpSpPr>
          <p:cNvPr id="2" name="组合 1"/>
          <p:cNvGrpSpPr/>
          <p:nvPr/>
        </p:nvGrpSpPr>
        <p:grpSpPr>
          <a:xfrm>
            <a:off x="3554737" y="3701461"/>
            <a:ext cx="5116838" cy="651510"/>
            <a:chOff x="7522" y="6286"/>
            <a:chExt cx="5060" cy="1026"/>
          </a:xfrm>
        </p:grpSpPr>
        <p:sp>
          <p:nvSpPr>
            <p:cNvPr id="26" name="矩形: 圆角 10"/>
            <p:cNvSpPr/>
            <p:nvPr/>
          </p:nvSpPr>
          <p:spPr>
            <a:xfrm>
              <a:off x="7522" y="6286"/>
              <a:ext cx="5060" cy="1026"/>
            </a:xfrm>
            <a:prstGeom prst="roundRect">
              <a:avLst>
                <a:gd name="adj" fmla="val 0"/>
              </a:avLst>
            </a:prstGeom>
            <a:solidFill>
              <a:srgbClr val="9AA4C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60B9B3"/>
                </a:solidFill>
                <a:latin typeface="Yeseva One" panose="00000500000000000000" charset="0"/>
                <a:ea typeface="Yeseva One" panose="00000500000000000000" charset="0"/>
                <a:sym typeface="Yeseva One" panose="00000500000000000000" charset="0"/>
              </a:endParaRPr>
            </a:p>
          </p:txBody>
        </p:sp>
        <p:sp>
          <p:nvSpPr>
            <p:cNvPr id="27" name="文本框 26"/>
            <p:cNvSpPr txBox="1"/>
            <p:nvPr/>
          </p:nvSpPr>
          <p:spPr>
            <a:xfrm>
              <a:off x="7592" y="6286"/>
              <a:ext cx="4886" cy="960"/>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vi-VN" sz="2800" dirty="0" smtClean="0">
                  <a:solidFill>
                    <a:prstClr val="white"/>
                  </a:solidFill>
                  <a:latin typeface="+mj-lt"/>
                  <a:ea typeface="Yeseva One" panose="00000500000000000000" charset="0"/>
                  <a:sym typeface="Yeseva One" panose="00000500000000000000" charset="0"/>
                </a:rPr>
                <a:t>Giáo viên: Hoàng Nhuệ Giang</a:t>
              </a:r>
              <a:endParaRPr sz="2800" dirty="0">
                <a:solidFill>
                  <a:prstClr val="white"/>
                </a:solidFill>
                <a:latin typeface="+mj-lt"/>
                <a:ea typeface="Yeseva One" panose="00000500000000000000" charset="0"/>
                <a:sym typeface="Yeseva One" panose="00000500000000000000" charset="0"/>
              </a:endParaRPr>
            </a:p>
          </p:txBody>
        </p:sp>
      </p:grpSp>
      <p:sp>
        <p:nvSpPr>
          <p:cNvPr id="28" name="文本框 27"/>
          <p:cNvSpPr txBox="1"/>
          <p:nvPr/>
        </p:nvSpPr>
        <p:spPr>
          <a:xfrm>
            <a:off x="3513082" y="1941231"/>
            <a:ext cx="5612099" cy="741592"/>
          </a:xfrm>
          <a:prstGeom prst="rect">
            <a:avLst/>
          </a:prstGeom>
          <a:noFill/>
        </p:spPr>
        <p:txBody>
          <a:bodyPr wrap="none" rtlCol="0">
            <a:prstTxWarp prst="textArchUp">
              <a:avLst>
                <a:gd name="adj" fmla="val 9686000"/>
              </a:avLst>
            </a:prstTxWarp>
            <a:spAutoFit/>
          </a:bodyPr>
          <a:lstStyle/>
          <a:p>
            <a:pPr algn="ctr"/>
            <a:r>
              <a:rPr lang="en-US" altLang="zh-CN" sz="4400" dirty="0" smtClean="0">
                <a:solidFill>
                  <a:srgbClr val="9AA4C1"/>
                </a:solidFill>
                <a:latin typeface="Times New Roman" pitchFamily="18" charset="0"/>
                <a:ea typeface="Yeseva One" panose="00000500000000000000" charset="0"/>
                <a:cs typeface="Times New Roman" pitchFamily="18" charset="0"/>
                <a:sym typeface="Yeseva One" panose="00000500000000000000" charset="0"/>
              </a:rPr>
              <a:t>TẬP ĐỌC 5</a:t>
            </a:r>
            <a:endParaRPr lang="en-US" altLang="zh-CN" sz="4400" dirty="0">
              <a:solidFill>
                <a:srgbClr val="9AA4C1"/>
              </a:solidFill>
              <a:latin typeface="Times New Roman" pitchFamily="18" charset="0"/>
              <a:ea typeface="Yeseva One" panose="00000500000000000000" charset="0"/>
              <a:cs typeface="Times New Roman" pitchFamily="18" charset="0"/>
              <a:sym typeface="Yeseva One" panose="00000500000000000000" charset="0"/>
            </a:endParaRPr>
          </a:p>
        </p:txBody>
      </p:sp>
      <p:sp>
        <p:nvSpPr>
          <p:cNvPr id="29" name="文本框 28"/>
          <p:cNvSpPr txBox="1"/>
          <p:nvPr/>
        </p:nvSpPr>
        <p:spPr>
          <a:xfrm>
            <a:off x="1965642" y="2413337"/>
            <a:ext cx="8705850" cy="1015663"/>
          </a:xfrm>
          <a:prstGeom prst="rect">
            <a:avLst/>
          </a:prstGeom>
          <a:noFill/>
        </p:spPr>
        <p:txBody>
          <a:bodyPr wrap="square" rtlCol="0">
            <a:spAutoFit/>
          </a:bodyPr>
          <a:lstStyle/>
          <a:p>
            <a:pPr algn="ctr"/>
            <a:r>
              <a:rPr lang="vi-VN" sz="6000" b="1" dirty="0" smtClean="0">
                <a:solidFill>
                  <a:srgbClr val="9AA4C1"/>
                </a:solidFill>
                <a:latin typeface="+mj-lt"/>
                <a:ea typeface="Yeseva One" panose="00000500000000000000" charset="0"/>
                <a:sym typeface="Yeseva One" panose="00000500000000000000" charset="0"/>
              </a:rPr>
              <a:t>SẮC MÀU EM YÊU</a:t>
            </a:r>
            <a:endParaRPr sz="6000" b="1" dirty="0">
              <a:solidFill>
                <a:srgbClr val="9AA4C1"/>
              </a:solidFill>
              <a:latin typeface="+mj-lt"/>
              <a:ea typeface="Yeseva One" panose="00000500000000000000" charset="0"/>
              <a:sym typeface="Yeseva One" panose="00000500000000000000" charset="0"/>
            </a:endParaRPr>
          </a:p>
        </p:txBody>
      </p:sp>
      <p:pic>
        <p:nvPicPr>
          <p:cNvPr id="30" name="钢琴曲 - 水边的阿狄丽娜 - 理查德 克莱德曼">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cstate="print"/>
          <a:stretch>
            <a:fillRect/>
          </a:stretch>
        </p:blipFill>
        <p:spPr>
          <a:xfrm>
            <a:off x="5156814" y="-2311179"/>
            <a:ext cx="609600" cy="609600"/>
          </a:xfrm>
          <a:prstGeom prst="rect">
            <a:avLst/>
          </a:prstGeom>
        </p:spPr>
      </p:pic>
    </p:spTree>
    <p:extLst>
      <p:ext uri="{BB962C8B-B14F-4D97-AF65-F5344CB8AC3E}">
        <p14:creationId xmlns:p14="http://schemas.microsoft.com/office/powerpoint/2010/main" val="2988414787"/>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0" repeatCount="indefinite" fill="hold" display="0">
                  <p:stCondLst>
                    <p:cond delay="indefinite"/>
                  </p:stCondLst>
                  <p:endCondLst>
                    <p:cond evt="onStopAudio" delay="0">
                      <p:tgtEl>
                        <p:sldTgt/>
                      </p:tgtEl>
                    </p:cond>
                  </p:endCondLst>
                </p:cTn>
                <p:tgtEl>
                  <p:spTgt spid="30"/>
                </p:tgtEl>
              </p:cMediaNode>
            </p:audio>
          </p:childTnLst>
        </p:cTn>
      </p:par>
    </p:tnLst>
    <p:bldLst>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4547"/>
            <a:ext cx="12192000" cy="6858000"/>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44632"/>
            <a:ext cx="2819942" cy="8165489"/>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884684"/>
            <a:ext cx="12192000" cy="3976379"/>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2632525" y="4974501"/>
            <a:ext cx="5381398" cy="1256687"/>
          </a:xfrm>
          <a:prstGeom prst="rect">
            <a:avLst/>
          </a:prstGeom>
        </p:spPr>
      </p:pic>
      <p:sp>
        <p:nvSpPr>
          <p:cNvPr id="22" name="矩形 1"/>
          <p:cNvSpPr>
            <a:spLocks noChangeArrowheads="1"/>
          </p:cNvSpPr>
          <p:nvPr/>
        </p:nvSpPr>
        <p:spPr bwMode="auto">
          <a:xfrm>
            <a:off x="2606767" y="766087"/>
            <a:ext cx="2506145" cy="5016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r>
              <a:rPr lang="vi-VN" sz="2000" dirty="0">
                <a:latin typeface="+mj-lt"/>
              </a:rPr>
              <a:t>Em yêu màu đỏ:</a:t>
            </a:r>
          </a:p>
          <a:p>
            <a:pPr algn="just"/>
            <a:r>
              <a:rPr lang="vi-VN" sz="2000" dirty="0">
                <a:latin typeface="+mj-lt"/>
              </a:rPr>
              <a:t>Như máu con tim,</a:t>
            </a:r>
          </a:p>
          <a:p>
            <a:pPr algn="just"/>
            <a:r>
              <a:rPr lang="vi-VN" sz="2000" dirty="0">
                <a:latin typeface="+mj-lt"/>
              </a:rPr>
              <a:t>Lá cờ Tổ quốc,</a:t>
            </a:r>
          </a:p>
          <a:p>
            <a:pPr algn="just"/>
            <a:r>
              <a:rPr lang="vi-VN" sz="2000" dirty="0">
                <a:latin typeface="+mj-lt"/>
              </a:rPr>
              <a:t>Khăn quàng đội viên.</a:t>
            </a:r>
          </a:p>
          <a:p>
            <a:pPr algn="just"/>
            <a:r>
              <a:rPr lang="vi-VN" sz="2000" dirty="0">
                <a:latin typeface="+mj-lt"/>
              </a:rPr>
              <a:t> </a:t>
            </a:r>
          </a:p>
          <a:p>
            <a:pPr algn="just"/>
            <a:r>
              <a:rPr lang="vi-VN" sz="2000" dirty="0">
                <a:latin typeface="+mj-lt"/>
              </a:rPr>
              <a:t>Em yêu màu xanh:</a:t>
            </a:r>
          </a:p>
          <a:p>
            <a:pPr algn="just"/>
            <a:r>
              <a:rPr lang="vi-VN" sz="2000" dirty="0">
                <a:latin typeface="+mj-lt"/>
              </a:rPr>
              <a:t>Đồng bằng, rừng núi,</a:t>
            </a:r>
          </a:p>
          <a:p>
            <a:pPr algn="just"/>
            <a:r>
              <a:rPr lang="vi-VN" sz="2000" dirty="0">
                <a:latin typeface="+mj-lt"/>
              </a:rPr>
              <a:t>Biển đầy cá tôm, </a:t>
            </a:r>
          </a:p>
          <a:p>
            <a:pPr algn="just"/>
            <a:r>
              <a:rPr lang="vi-VN" sz="2000" dirty="0">
                <a:latin typeface="+mj-lt"/>
              </a:rPr>
              <a:t>Bầu trời cao vợi.</a:t>
            </a:r>
          </a:p>
          <a:p>
            <a:pPr algn="just"/>
            <a:r>
              <a:rPr lang="vi-VN" sz="2000" dirty="0">
                <a:latin typeface="+mj-lt"/>
              </a:rPr>
              <a:t> </a:t>
            </a:r>
          </a:p>
          <a:p>
            <a:pPr algn="just"/>
            <a:r>
              <a:rPr lang="vi-VN" sz="2000" dirty="0">
                <a:latin typeface="+mj-lt"/>
              </a:rPr>
              <a:t>Em yêu màu vàng:</a:t>
            </a:r>
          </a:p>
          <a:p>
            <a:pPr algn="just"/>
            <a:r>
              <a:rPr lang="vi-VN" sz="2000" dirty="0">
                <a:latin typeface="+mj-lt"/>
              </a:rPr>
              <a:t>Lúa đồng chín rộ,</a:t>
            </a:r>
          </a:p>
          <a:p>
            <a:pPr algn="just"/>
            <a:r>
              <a:rPr lang="vi-VN" sz="2000" dirty="0">
                <a:latin typeface="+mj-lt"/>
              </a:rPr>
              <a:t>Hoa cúc mùa thu,</a:t>
            </a:r>
          </a:p>
          <a:p>
            <a:pPr algn="just"/>
            <a:r>
              <a:rPr lang="vi-VN" sz="2000" dirty="0">
                <a:latin typeface="+mj-lt"/>
              </a:rPr>
              <a:t>Nắng trời rực rỡ.</a:t>
            </a:r>
          </a:p>
          <a:p>
            <a:pPr algn="just"/>
            <a:r>
              <a:rPr lang="vi-VN" sz="2000" dirty="0">
                <a:latin typeface="+mj-lt"/>
              </a:rPr>
              <a:t> </a:t>
            </a:r>
          </a:p>
          <a:p>
            <a:pPr algn="just"/>
            <a:r>
              <a:rPr lang="vi-VN" sz="2000" dirty="0">
                <a:latin typeface="+mj-lt"/>
              </a:rPr>
              <a:t> </a:t>
            </a:r>
          </a:p>
        </p:txBody>
      </p:sp>
      <p:sp>
        <p:nvSpPr>
          <p:cNvPr id="23" name="矩形 1"/>
          <p:cNvSpPr>
            <a:spLocks noChangeArrowheads="1"/>
          </p:cNvSpPr>
          <p:nvPr/>
        </p:nvSpPr>
        <p:spPr bwMode="auto">
          <a:xfrm>
            <a:off x="8776673" y="795686"/>
            <a:ext cx="2488161" cy="3170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r>
              <a:rPr lang="vi-VN" sz="2000" dirty="0" smtClean="0">
                <a:latin typeface="+mj-lt"/>
              </a:rPr>
              <a:t>Em </a:t>
            </a:r>
            <a:r>
              <a:rPr lang="vi-VN" sz="2000" dirty="0">
                <a:latin typeface="+mj-lt"/>
              </a:rPr>
              <a:t>yêu màu nâu:</a:t>
            </a:r>
          </a:p>
          <a:p>
            <a:pPr algn="just"/>
            <a:r>
              <a:rPr lang="vi-VN" sz="2000" dirty="0">
                <a:latin typeface="+mj-lt"/>
              </a:rPr>
              <a:t>Áo mẹ sờn bạc,</a:t>
            </a:r>
          </a:p>
          <a:p>
            <a:pPr algn="just"/>
            <a:r>
              <a:rPr lang="vi-VN" sz="2000" dirty="0">
                <a:latin typeface="+mj-lt"/>
              </a:rPr>
              <a:t>Đất đai cần cù, </a:t>
            </a:r>
          </a:p>
          <a:p>
            <a:pPr algn="just"/>
            <a:r>
              <a:rPr lang="vi-VN" sz="2000" dirty="0">
                <a:latin typeface="+mj-lt"/>
              </a:rPr>
              <a:t>Gỗ rừng bát ngát.</a:t>
            </a:r>
          </a:p>
          <a:p>
            <a:pPr algn="just"/>
            <a:r>
              <a:rPr lang="vi-VN" sz="2000" dirty="0">
                <a:latin typeface="+mj-lt"/>
              </a:rPr>
              <a:t> </a:t>
            </a:r>
          </a:p>
          <a:p>
            <a:pPr algn="just"/>
            <a:r>
              <a:rPr lang="vi-VN" sz="2000" dirty="0">
                <a:latin typeface="+mj-lt"/>
              </a:rPr>
              <a:t>Trăm nghìn cảnh đẹp</a:t>
            </a:r>
          </a:p>
          <a:p>
            <a:pPr algn="just"/>
            <a:r>
              <a:rPr lang="vi-VN" sz="2000" dirty="0">
                <a:latin typeface="+mj-lt"/>
              </a:rPr>
              <a:t>Dành cho bé ngoan</a:t>
            </a:r>
          </a:p>
          <a:p>
            <a:pPr algn="just"/>
            <a:r>
              <a:rPr lang="vi-VN" sz="2000" dirty="0">
                <a:latin typeface="+mj-lt"/>
              </a:rPr>
              <a:t>Em yêu tất cả</a:t>
            </a:r>
          </a:p>
          <a:p>
            <a:pPr algn="just"/>
            <a:r>
              <a:rPr lang="vi-VN" sz="2000" dirty="0">
                <a:latin typeface="+mj-lt"/>
              </a:rPr>
              <a:t>Sắc màu Việt Nam.</a:t>
            </a:r>
          </a:p>
          <a:p>
            <a:pPr algn="just"/>
            <a:r>
              <a:rPr lang="vi-VN" sz="2000" dirty="0">
                <a:latin typeface="+mj-lt"/>
              </a:rPr>
              <a:t>(</a:t>
            </a:r>
            <a:r>
              <a:rPr lang="vi-VN" sz="2000" b="1" dirty="0">
                <a:latin typeface="+mj-lt"/>
              </a:rPr>
              <a:t>Phạm Đình Ân</a:t>
            </a:r>
            <a:r>
              <a:rPr lang="vi-VN" sz="2000" dirty="0">
                <a:latin typeface="+mj-lt"/>
              </a:rPr>
              <a:t>)</a:t>
            </a:r>
          </a:p>
        </p:txBody>
      </p:sp>
      <p:sp>
        <p:nvSpPr>
          <p:cNvPr id="24" name="文本框 28"/>
          <p:cNvSpPr txBox="1"/>
          <p:nvPr/>
        </p:nvSpPr>
        <p:spPr>
          <a:xfrm>
            <a:off x="2314283" y="149355"/>
            <a:ext cx="8705850" cy="646331"/>
          </a:xfrm>
          <a:prstGeom prst="rect">
            <a:avLst/>
          </a:prstGeom>
          <a:noFill/>
        </p:spPr>
        <p:txBody>
          <a:bodyPr wrap="square" rtlCol="0">
            <a:spAutoFit/>
          </a:bodyPr>
          <a:lstStyle/>
          <a:p>
            <a:pPr algn="ctr"/>
            <a:r>
              <a:rPr lang="vi-VN" sz="3600" b="1" dirty="0" smtClean="0">
                <a:solidFill>
                  <a:srgbClr val="9AA4C1"/>
                </a:solidFill>
                <a:latin typeface="+mj-lt"/>
                <a:ea typeface="Yeseva One" panose="00000500000000000000" charset="0"/>
                <a:sym typeface="Yeseva One" panose="00000500000000000000" charset="0"/>
              </a:rPr>
              <a:t>SẮC MÀU EM YÊU</a:t>
            </a:r>
            <a:endParaRPr sz="3600" b="1" dirty="0">
              <a:solidFill>
                <a:srgbClr val="9AA4C1"/>
              </a:solidFill>
              <a:latin typeface="+mj-lt"/>
              <a:ea typeface="Yeseva One" panose="00000500000000000000" charset="0"/>
              <a:sym typeface="Yeseva One" panose="00000500000000000000" charset="0"/>
            </a:endParaRPr>
          </a:p>
        </p:txBody>
      </p:sp>
      <p:sp>
        <p:nvSpPr>
          <p:cNvPr id="25" name="矩形 1"/>
          <p:cNvSpPr>
            <a:spLocks noChangeArrowheads="1"/>
          </p:cNvSpPr>
          <p:nvPr/>
        </p:nvSpPr>
        <p:spPr bwMode="auto">
          <a:xfrm>
            <a:off x="5692815" y="750405"/>
            <a:ext cx="2433758" cy="5016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r>
              <a:rPr lang="vi-VN" sz="2000" dirty="0">
                <a:latin typeface="+mj-lt"/>
              </a:rPr>
              <a:t>Em yêu màu trắng:</a:t>
            </a:r>
          </a:p>
          <a:p>
            <a:pPr algn="just"/>
            <a:r>
              <a:rPr lang="vi-VN" sz="2000" dirty="0">
                <a:latin typeface="+mj-lt"/>
              </a:rPr>
              <a:t>Trang giấy tuổi thơ,</a:t>
            </a:r>
          </a:p>
          <a:p>
            <a:pPr algn="just"/>
            <a:r>
              <a:rPr lang="vi-VN" sz="2000" dirty="0">
                <a:latin typeface="+mj-lt"/>
              </a:rPr>
              <a:t>Đóa hoa hồng bạch,</a:t>
            </a:r>
          </a:p>
          <a:p>
            <a:pPr algn="just"/>
            <a:r>
              <a:rPr lang="vi-VN" sz="2000" dirty="0">
                <a:latin typeface="+mj-lt"/>
              </a:rPr>
              <a:t>Mái tóc của bà.</a:t>
            </a:r>
          </a:p>
          <a:p>
            <a:pPr algn="just"/>
            <a:endParaRPr lang="vi-VN" sz="2000" dirty="0" smtClean="0">
              <a:latin typeface="+mj-lt"/>
            </a:endParaRPr>
          </a:p>
          <a:p>
            <a:pPr algn="just"/>
            <a:r>
              <a:rPr lang="vi-VN" sz="2000" dirty="0" smtClean="0">
                <a:latin typeface="+mj-lt"/>
              </a:rPr>
              <a:t>Em </a:t>
            </a:r>
            <a:r>
              <a:rPr lang="vi-VN" sz="2000" dirty="0">
                <a:latin typeface="+mj-lt"/>
              </a:rPr>
              <a:t>yêu màu đen:</a:t>
            </a:r>
          </a:p>
          <a:p>
            <a:pPr algn="just"/>
            <a:r>
              <a:rPr lang="vi-VN" sz="2000" dirty="0">
                <a:latin typeface="+mj-lt"/>
              </a:rPr>
              <a:t>Hòn than óng ánh,</a:t>
            </a:r>
          </a:p>
          <a:p>
            <a:pPr algn="just"/>
            <a:r>
              <a:rPr lang="vi-VN" sz="2000" dirty="0">
                <a:latin typeface="+mj-lt"/>
              </a:rPr>
              <a:t>Đôi mắt bé ngoan,</a:t>
            </a:r>
          </a:p>
          <a:p>
            <a:pPr algn="just"/>
            <a:r>
              <a:rPr lang="vi-VN" sz="2000" dirty="0">
                <a:latin typeface="+mj-lt"/>
              </a:rPr>
              <a:t>Màn đêm yên tĩnh.</a:t>
            </a:r>
          </a:p>
          <a:p>
            <a:pPr algn="just"/>
            <a:r>
              <a:rPr lang="vi-VN" sz="2000" dirty="0">
                <a:latin typeface="+mj-lt"/>
              </a:rPr>
              <a:t> </a:t>
            </a:r>
          </a:p>
          <a:p>
            <a:pPr algn="just"/>
            <a:r>
              <a:rPr lang="vi-VN" sz="2000" dirty="0">
                <a:latin typeface="+mj-lt"/>
              </a:rPr>
              <a:t>Em yêu màu tím:</a:t>
            </a:r>
          </a:p>
          <a:p>
            <a:pPr algn="just"/>
            <a:r>
              <a:rPr lang="vi-VN" sz="2000" dirty="0">
                <a:latin typeface="+mj-lt"/>
              </a:rPr>
              <a:t>Hoa cà, hoa sim,</a:t>
            </a:r>
          </a:p>
          <a:p>
            <a:pPr algn="just"/>
            <a:r>
              <a:rPr lang="vi-VN" sz="2000" dirty="0">
                <a:latin typeface="+mj-lt"/>
              </a:rPr>
              <a:t>Chiếc khăn của chị,</a:t>
            </a:r>
          </a:p>
          <a:p>
            <a:pPr algn="just"/>
            <a:r>
              <a:rPr lang="vi-VN" sz="2000" dirty="0">
                <a:latin typeface="+mj-lt"/>
              </a:rPr>
              <a:t>Nét mực chữ em.</a:t>
            </a:r>
          </a:p>
          <a:p>
            <a:pPr algn="just"/>
            <a:r>
              <a:rPr lang="vi-VN" sz="2000" dirty="0">
                <a:latin typeface="+mj-lt"/>
              </a:rPr>
              <a:t> </a:t>
            </a:r>
          </a:p>
          <a:p>
            <a:pPr algn="just"/>
            <a:r>
              <a:rPr lang="vi-VN" sz="2000" dirty="0">
                <a:latin typeface="+mj-lt"/>
              </a:rPr>
              <a:t> </a:t>
            </a:r>
          </a:p>
        </p:txBody>
      </p:sp>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330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750" fill="hold"/>
                                        <p:tgtEl>
                                          <p:spTgt spid="22"/>
                                        </p:tgtEl>
                                        <p:attrNameLst>
                                          <p:attrName>ppt_x</p:attrName>
                                        </p:attrNameLst>
                                      </p:cBhvr>
                                      <p:tavLst>
                                        <p:tav tm="0">
                                          <p:val>
                                            <p:strVal val="1+#ppt_w/2"/>
                                          </p:val>
                                        </p:tav>
                                        <p:tav tm="100000">
                                          <p:val>
                                            <p:strVal val="#ppt_x"/>
                                          </p:val>
                                        </p:tav>
                                      </p:tavLst>
                                    </p:anim>
                                    <p:anim calcmode="lin" valueType="num">
                                      <p:cBhvr additive="base">
                                        <p:cTn id="8" dur="75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2" decel="53300" fill="hold" grpId="0" nodeType="withEffect">
                                  <p:stCondLst>
                                    <p:cond delay="25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750" fill="hold"/>
                                        <p:tgtEl>
                                          <p:spTgt spid="23"/>
                                        </p:tgtEl>
                                        <p:attrNameLst>
                                          <p:attrName>ppt_x</p:attrName>
                                        </p:attrNameLst>
                                      </p:cBhvr>
                                      <p:tavLst>
                                        <p:tav tm="0">
                                          <p:val>
                                            <p:strVal val="1+#ppt_w/2"/>
                                          </p:val>
                                        </p:tav>
                                        <p:tav tm="100000">
                                          <p:val>
                                            <p:strVal val="#ppt_x"/>
                                          </p:val>
                                        </p:tav>
                                      </p:tavLst>
                                    </p:anim>
                                    <p:anim calcmode="lin" valueType="num">
                                      <p:cBhvr additive="base">
                                        <p:cTn id="12" dur="75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2" decel="53300" fill="hold" grpId="0" nodeType="withEffect">
                                  <p:stCondLst>
                                    <p:cond delay="25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57" y="25758"/>
            <a:ext cx="12192000" cy="6858000"/>
          </a:xfrm>
          <a:prstGeom prst="rect">
            <a:avLst/>
          </a:prstGeom>
        </p:spPr>
      </p:pic>
      <p:grpSp>
        <p:nvGrpSpPr>
          <p:cNvPr id="16" name="Group 15"/>
          <p:cNvGrpSpPr/>
          <p:nvPr/>
        </p:nvGrpSpPr>
        <p:grpSpPr>
          <a:xfrm>
            <a:off x="-12881" y="12879"/>
            <a:ext cx="12192002" cy="6858000"/>
            <a:chOff x="-2" y="0"/>
            <a:chExt cx="12192002" cy="685800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43750"/>
            <a:stretch>
              <a:fillRect/>
            </a:stretch>
          </p:blipFill>
          <p:spPr>
            <a:xfrm rot="5400000">
              <a:off x="-1440811" y="1440811"/>
              <a:ext cx="6857997" cy="3976379"/>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43750"/>
            <a:stretch>
              <a:fillRect/>
            </a:stretch>
          </p:blipFill>
          <p:spPr>
            <a:xfrm rot="5400000" flipH="1" flipV="1">
              <a:off x="6774811" y="1440810"/>
              <a:ext cx="6858000" cy="3976379"/>
            </a:xfrm>
            <a:prstGeom prst="rect">
              <a:avLst/>
            </a:prstGeom>
          </p:spPr>
        </p:pic>
      </p:gr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4175574" y="5368553"/>
            <a:ext cx="6378125" cy="1489447"/>
          </a:xfrm>
          <a:prstGeom prst="rect">
            <a:avLst/>
          </a:prstGeom>
        </p:spPr>
      </p:pic>
      <p:grpSp>
        <p:nvGrpSpPr>
          <p:cNvPr id="6" name="组合 5"/>
          <p:cNvGrpSpPr/>
          <p:nvPr/>
        </p:nvGrpSpPr>
        <p:grpSpPr>
          <a:xfrm>
            <a:off x="2382594" y="645809"/>
            <a:ext cx="5605104" cy="1184418"/>
            <a:chOff x="1971676" y="1856346"/>
            <a:chExt cx="8278594" cy="3351464"/>
          </a:xfrm>
        </p:grpSpPr>
        <p:sp>
          <p:nvSpPr>
            <p:cNvPr id="7" name="矩形 6"/>
            <p:cNvSpPr/>
            <p:nvPr/>
          </p:nvSpPr>
          <p:spPr>
            <a:xfrm rot="16200000">
              <a:off x="4811890" y="-237137"/>
              <a:ext cx="2596797" cy="7506899"/>
            </a:xfrm>
            <a:prstGeom prst="rect">
              <a:avLst/>
            </a:prstGeom>
            <a:solidFill>
              <a:schemeClr val="accent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CN" sz="4000" b="1" spc="600" dirty="0" err="1" smtClean="0">
                  <a:latin typeface="Times New Roman" pitchFamily="18" charset="0"/>
                  <a:ea typeface="Yeseva One" panose="00000500000000000000" charset="0"/>
                  <a:cs typeface="Times New Roman" pitchFamily="18" charset="0"/>
                  <a:sym typeface="Yeseva One" panose="00000500000000000000" charset="0"/>
                </a:rPr>
                <a:t>Nội</a:t>
              </a:r>
              <a:r>
                <a:rPr lang="en-US" altLang="zh-CN" sz="4000" b="1" spc="600" dirty="0" smtClean="0">
                  <a:latin typeface="Times New Roman" pitchFamily="18" charset="0"/>
                  <a:ea typeface="Yeseva One" panose="00000500000000000000" charset="0"/>
                  <a:cs typeface="Times New Roman" pitchFamily="18" charset="0"/>
                  <a:sym typeface="Yeseva One" panose="00000500000000000000" charset="0"/>
                </a:rPr>
                <a:t> dung </a:t>
              </a:r>
              <a:r>
                <a:rPr lang="en-US" altLang="zh-CN" sz="4000" b="1" spc="600" dirty="0" err="1" smtClean="0">
                  <a:latin typeface="Times New Roman" pitchFamily="18" charset="0"/>
                  <a:ea typeface="Yeseva One" panose="00000500000000000000" charset="0"/>
                  <a:cs typeface="Times New Roman" pitchFamily="18" charset="0"/>
                  <a:sym typeface="Yeseva One" panose="00000500000000000000" charset="0"/>
                </a:rPr>
                <a:t>bài</a:t>
              </a:r>
              <a:r>
                <a:rPr lang="en-US" altLang="zh-CN" sz="4000" b="1" spc="600" dirty="0" smtClean="0">
                  <a:latin typeface="Times New Roman" pitchFamily="18" charset="0"/>
                  <a:ea typeface="Yeseva One" panose="00000500000000000000" charset="0"/>
                  <a:cs typeface="Times New Roman" pitchFamily="18" charset="0"/>
                  <a:sym typeface="Yeseva One" panose="00000500000000000000" charset="0"/>
                </a:rPr>
                <a:t> </a:t>
              </a:r>
              <a:r>
                <a:rPr lang="en-US" altLang="zh-CN" sz="4000" b="1" spc="600" dirty="0" err="1" smtClean="0">
                  <a:latin typeface="Times New Roman" pitchFamily="18" charset="0"/>
                  <a:ea typeface="Yeseva One" panose="00000500000000000000" charset="0"/>
                  <a:cs typeface="Times New Roman" pitchFamily="18" charset="0"/>
                  <a:sym typeface="Yeseva One" panose="00000500000000000000" charset="0"/>
                </a:rPr>
                <a:t>học</a:t>
              </a:r>
              <a:endParaRPr lang="en-US" altLang="zh-CN" sz="4000" b="1" spc="600" dirty="0">
                <a:latin typeface="Times New Roman" pitchFamily="18" charset="0"/>
                <a:ea typeface="Yeseva One" panose="00000500000000000000" charset="0"/>
                <a:cs typeface="Times New Roman" pitchFamily="18" charset="0"/>
                <a:sym typeface="Yeseva One" panose="00000500000000000000" charset="0"/>
              </a:endParaRPr>
            </a:p>
          </p:txBody>
        </p:sp>
        <p:sp>
          <p:nvSpPr>
            <p:cNvPr id="8" name="矩形 7"/>
            <p:cNvSpPr/>
            <p:nvPr/>
          </p:nvSpPr>
          <p:spPr>
            <a:xfrm>
              <a:off x="1971675" y="1856347"/>
              <a:ext cx="8278594" cy="3351464"/>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Times New Roman" pitchFamily="18" charset="0"/>
                <a:ea typeface="Yeseva One" panose="00000500000000000000" charset="0"/>
                <a:cs typeface="Times New Roman" pitchFamily="18" charset="0"/>
                <a:sym typeface="Yeseva One" panose="00000500000000000000" charset="0"/>
              </a:endParaRPr>
            </a:p>
          </p:txBody>
        </p:sp>
      </p:grpSp>
      <p:sp>
        <p:nvSpPr>
          <p:cNvPr id="9" name="文本框 8"/>
          <p:cNvSpPr txBox="1"/>
          <p:nvPr/>
        </p:nvSpPr>
        <p:spPr>
          <a:xfrm>
            <a:off x="2697411" y="2205798"/>
            <a:ext cx="5029913" cy="523220"/>
          </a:xfrm>
          <a:prstGeom prst="rect">
            <a:avLst/>
          </a:prstGeom>
          <a:solidFill>
            <a:schemeClr val="accent1"/>
          </a:solidFill>
        </p:spPr>
        <p:txBody>
          <a:bodyPr wrap="square" rtlCol="0">
            <a:spAutoFit/>
            <a:scene3d>
              <a:camera prst="orthographicFront"/>
              <a:lightRig rig="threePt" dir="t"/>
            </a:scene3d>
            <a:sp3d contourW="12700"/>
          </a:bodyPr>
          <a:lstStyle/>
          <a:p>
            <a:pPr algn="ctr"/>
            <a:r>
              <a:rPr lang="en-US" altLang="zh-CN" sz="2800" b="1" dirty="0"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1. </a:t>
            </a:r>
            <a:r>
              <a:rPr lang="en-US" altLang="zh-CN" sz="2800" b="1" dirty="0" err="1"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Những</a:t>
            </a:r>
            <a:r>
              <a:rPr lang="en-US" altLang="zh-CN" sz="2800" b="1" dirty="0"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sắc</a:t>
            </a:r>
            <a:r>
              <a:rPr lang="en-US" altLang="zh-CN" sz="2800" b="1" dirty="0"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màu</a:t>
            </a:r>
            <a:r>
              <a:rPr lang="en-US" altLang="zh-CN" sz="2800" b="1" dirty="0"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bạn</a:t>
            </a:r>
            <a:r>
              <a:rPr lang="en-US" altLang="zh-CN" sz="2800" b="1" dirty="0"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nhỏ</a:t>
            </a:r>
            <a:r>
              <a:rPr lang="en-US" altLang="zh-CN" sz="2800" b="1" dirty="0"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yêu</a:t>
            </a:r>
            <a:endParaRPr lang="zh-CN" altLang="en-US" sz="2800" b="1" dirty="0">
              <a:solidFill>
                <a:schemeClr val="bg1"/>
              </a:solidFill>
              <a:latin typeface="Times New Roman" pitchFamily="18" charset="0"/>
              <a:ea typeface="Yeseva One" panose="00000500000000000000" charset="0"/>
              <a:cs typeface="Times New Roman" pitchFamily="18" charset="0"/>
              <a:sym typeface="Yeseva One" panose="00000500000000000000" charset="0"/>
            </a:endParaRPr>
          </a:p>
        </p:txBody>
      </p:sp>
      <p:sp>
        <p:nvSpPr>
          <p:cNvPr id="14" name="文本框 8"/>
          <p:cNvSpPr txBox="1"/>
          <p:nvPr/>
        </p:nvSpPr>
        <p:spPr>
          <a:xfrm>
            <a:off x="2656887" y="3188064"/>
            <a:ext cx="6577265" cy="523220"/>
          </a:xfrm>
          <a:prstGeom prst="rect">
            <a:avLst/>
          </a:prstGeom>
          <a:solidFill>
            <a:schemeClr val="accent1"/>
          </a:solidFill>
        </p:spPr>
        <p:txBody>
          <a:bodyPr wrap="square" rtlCol="0">
            <a:spAutoFit/>
            <a:scene3d>
              <a:camera prst="orthographicFront"/>
              <a:lightRig rig="threePt" dir="t"/>
            </a:scene3d>
            <a:sp3d contourW="12700"/>
          </a:bodyPr>
          <a:lstStyle/>
          <a:p>
            <a:pPr algn="ctr"/>
            <a:r>
              <a:rPr lang="en-US" altLang="zh-CN" sz="2800" b="1" dirty="0"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2. </a:t>
            </a:r>
            <a:r>
              <a:rPr lang="en-US" altLang="zh-CN" sz="2800" b="1" dirty="0" err="1">
                <a:solidFill>
                  <a:schemeClr val="bg1"/>
                </a:solidFill>
                <a:latin typeface="Times New Roman" pitchFamily="18" charset="0"/>
                <a:ea typeface="Yeseva One" panose="00000500000000000000" charset="0"/>
                <a:cs typeface="Times New Roman" pitchFamily="18" charset="0"/>
                <a:sym typeface="Yeseva One" panose="00000500000000000000" charset="0"/>
              </a:rPr>
              <a:t>Những</a:t>
            </a:r>
            <a:r>
              <a:rPr lang="en-US" altLang="zh-CN" sz="2800" b="1" dirty="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hình</a:t>
            </a:r>
            <a:r>
              <a:rPr lang="en-US" altLang="zh-CN" sz="2800" b="1" dirty="0"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ảnh</a:t>
            </a:r>
            <a:r>
              <a:rPr lang="en-US" altLang="zh-CN" sz="2800" b="1" dirty="0"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gợi</a:t>
            </a:r>
            <a:r>
              <a:rPr lang="en-US" altLang="zh-CN" sz="2800" b="1" dirty="0"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ra</a:t>
            </a:r>
            <a:r>
              <a:rPr lang="en-US" altLang="zh-CN" sz="2800" b="1" dirty="0"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từ</a:t>
            </a:r>
            <a:r>
              <a:rPr lang="en-US" altLang="zh-CN" sz="2800" b="1" dirty="0"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các</a:t>
            </a:r>
            <a:r>
              <a:rPr lang="en-US" altLang="zh-CN" sz="2800" b="1" dirty="0"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sắc</a:t>
            </a:r>
            <a:r>
              <a:rPr lang="en-US" altLang="zh-CN" sz="2800" b="1" dirty="0"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màu</a:t>
            </a:r>
            <a:endParaRPr lang="zh-CN" altLang="en-US" sz="2800" b="1" dirty="0">
              <a:solidFill>
                <a:schemeClr val="bg1"/>
              </a:solidFill>
              <a:latin typeface="Times New Roman" pitchFamily="18" charset="0"/>
              <a:ea typeface="Yeseva One" panose="00000500000000000000" charset="0"/>
              <a:cs typeface="Times New Roman" pitchFamily="18" charset="0"/>
              <a:sym typeface="Yeseva One" panose="00000500000000000000" charset="0"/>
            </a:endParaRPr>
          </a:p>
        </p:txBody>
      </p:sp>
      <p:sp>
        <p:nvSpPr>
          <p:cNvPr id="15" name="文本框 8"/>
          <p:cNvSpPr txBox="1"/>
          <p:nvPr/>
        </p:nvSpPr>
        <p:spPr>
          <a:xfrm>
            <a:off x="2697411" y="4186512"/>
            <a:ext cx="7830530" cy="523220"/>
          </a:xfrm>
          <a:prstGeom prst="rect">
            <a:avLst/>
          </a:prstGeom>
          <a:solidFill>
            <a:schemeClr val="accent1"/>
          </a:solidFill>
        </p:spPr>
        <p:txBody>
          <a:bodyPr wrap="square" rtlCol="0">
            <a:spAutoFit/>
            <a:scene3d>
              <a:camera prst="orthographicFront"/>
              <a:lightRig rig="threePt" dir="t"/>
            </a:scene3d>
            <a:sp3d contourW="12700"/>
          </a:bodyPr>
          <a:lstStyle/>
          <a:p>
            <a:pPr algn="just"/>
            <a:r>
              <a:rPr lang="en-US" altLang="zh-CN" sz="2800" b="1" dirty="0"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3. </a:t>
            </a:r>
            <a:r>
              <a:rPr lang="en-US" altLang="zh-CN" sz="2800" b="1" dirty="0" err="1"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Tình</a:t>
            </a:r>
            <a:r>
              <a:rPr lang="en-US" altLang="zh-CN" sz="2800" b="1" dirty="0"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cảm</a:t>
            </a:r>
            <a:r>
              <a:rPr lang="en-US" altLang="zh-CN" sz="2800" b="1" dirty="0"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của</a:t>
            </a:r>
            <a:r>
              <a:rPr lang="en-US" altLang="zh-CN" sz="2800" b="1" dirty="0"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bạn</a:t>
            </a:r>
            <a:r>
              <a:rPr lang="en-US" altLang="zh-CN" sz="2800" b="1" dirty="0"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nhỏ</a:t>
            </a:r>
            <a:r>
              <a:rPr lang="en-US" altLang="zh-CN" sz="2800" b="1" dirty="0"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với</a:t>
            </a:r>
            <a:r>
              <a:rPr lang="en-US" altLang="zh-CN" sz="2800" b="1" dirty="0"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quê</a:t>
            </a:r>
            <a:r>
              <a:rPr lang="en-US" altLang="zh-CN" sz="2800" b="1" dirty="0"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hương</a:t>
            </a:r>
            <a:r>
              <a:rPr lang="en-US" altLang="zh-CN" sz="2800" b="1" dirty="0"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đất</a:t>
            </a:r>
            <a:r>
              <a:rPr lang="en-US" altLang="zh-CN" sz="2800" b="1" dirty="0"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smtClean="0">
                <a:solidFill>
                  <a:schemeClr val="bg1"/>
                </a:solidFill>
                <a:latin typeface="Times New Roman" pitchFamily="18" charset="0"/>
                <a:ea typeface="Yeseva One" panose="00000500000000000000" charset="0"/>
                <a:cs typeface="Times New Roman" pitchFamily="18" charset="0"/>
                <a:sym typeface="Yeseva One" panose="00000500000000000000" charset="0"/>
              </a:rPr>
              <a:t>nước</a:t>
            </a:r>
            <a:endParaRPr lang="zh-CN" altLang="en-US" sz="2800" b="1" dirty="0">
              <a:solidFill>
                <a:schemeClr val="bg1"/>
              </a:solidFill>
              <a:latin typeface="Times New Roman" pitchFamily="18" charset="0"/>
              <a:ea typeface="Yeseva One" panose="00000500000000000000" charset="0"/>
              <a:cs typeface="Times New Roman" pitchFamily="18" charset="0"/>
              <a:sym typeface="Yeseva One" panose="00000500000000000000" charset="0"/>
            </a:endParaRPr>
          </a:p>
        </p:txBody>
      </p:sp>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53" presetClass="entr" presetSubtype="528" fill="hold" grpId="0" nodeType="afterEffect">
                                  <p:stCondLst>
                                    <p:cond delay="0"/>
                                  </p:stCondLst>
                                  <p:iterate type="lt">
                                    <p:tmPct val="10000"/>
                                  </p:iterate>
                                  <p:childTnLst>
                                    <p:set>
                                      <p:cBhvr>
                                        <p:cTn id="10" dur="1" fill="hold">
                                          <p:stCondLst>
                                            <p:cond delay="0"/>
                                          </p:stCondLst>
                                        </p:cTn>
                                        <p:tgtEl>
                                          <p:spTgt spid="9"/>
                                        </p:tgtEl>
                                        <p:attrNameLst>
                                          <p:attrName>style.visibility</p:attrName>
                                        </p:attrNameLst>
                                      </p:cBhvr>
                                      <p:to>
                                        <p:strVal val="visible"/>
                                      </p:to>
                                    </p:set>
                                    <p:anim calcmode="lin" valueType="num">
                                      <p:cBhvr>
                                        <p:cTn id="11" dur="250" fill="hold"/>
                                        <p:tgtEl>
                                          <p:spTgt spid="9"/>
                                        </p:tgtEl>
                                        <p:attrNameLst>
                                          <p:attrName>ppt_w</p:attrName>
                                        </p:attrNameLst>
                                      </p:cBhvr>
                                      <p:tavLst>
                                        <p:tav tm="0">
                                          <p:val>
                                            <p:fltVal val="0"/>
                                          </p:val>
                                        </p:tav>
                                        <p:tav tm="100000">
                                          <p:val>
                                            <p:strVal val="#ppt_w"/>
                                          </p:val>
                                        </p:tav>
                                      </p:tavLst>
                                    </p:anim>
                                    <p:anim calcmode="lin" valueType="num">
                                      <p:cBhvr>
                                        <p:cTn id="12" dur="250" fill="hold"/>
                                        <p:tgtEl>
                                          <p:spTgt spid="9"/>
                                        </p:tgtEl>
                                        <p:attrNameLst>
                                          <p:attrName>ppt_h</p:attrName>
                                        </p:attrNameLst>
                                      </p:cBhvr>
                                      <p:tavLst>
                                        <p:tav tm="0">
                                          <p:val>
                                            <p:fltVal val="0"/>
                                          </p:val>
                                        </p:tav>
                                        <p:tav tm="100000">
                                          <p:val>
                                            <p:strVal val="#ppt_h"/>
                                          </p:val>
                                        </p:tav>
                                      </p:tavLst>
                                    </p:anim>
                                    <p:animEffect transition="in" filter="fade">
                                      <p:cBhvr>
                                        <p:cTn id="13" dur="250"/>
                                        <p:tgtEl>
                                          <p:spTgt spid="9"/>
                                        </p:tgtEl>
                                      </p:cBhvr>
                                    </p:animEffect>
                                    <p:anim calcmode="lin" valueType="num">
                                      <p:cBhvr>
                                        <p:cTn id="14" dur="250" fill="hold"/>
                                        <p:tgtEl>
                                          <p:spTgt spid="9"/>
                                        </p:tgtEl>
                                        <p:attrNameLst>
                                          <p:attrName>ppt_x</p:attrName>
                                        </p:attrNameLst>
                                      </p:cBhvr>
                                      <p:tavLst>
                                        <p:tav tm="0">
                                          <p:val>
                                            <p:fltVal val="0.5"/>
                                          </p:val>
                                        </p:tav>
                                        <p:tav tm="100000">
                                          <p:val>
                                            <p:strVal val="#ppt_x"/>
                                          </p:val>
                                        </p:tav>
                                      </p:tavLst>
                                    </p:anim>
                                    <p:anim calcmode="lin" valueType="num">
                                      <p:cBhvr>
                                        <p:cTn id="15" dur="25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75"/>
                            </p:stCondLst>
                            <p:childTnLst>
                              <p:par>
                                <p:cTn id="17" presetID="53" presetClass="entr" presetSubtype="528" fill="hold" grpId="0" nodeType="afterEffect">
                                  <p:stCondLst>
                                    <p:cond delay="0"/>
                                  </p:stCondLst>
                                  <p:iterate type="lt">
                                    <p:tmPct val="10000"/>
                                  </p:iterate>
                                  <p:childTnLst>
                                    <p:set>
                                      <p:cBhvr>
                                        <p:cTn id="18" dur="1" fill="hold">
                                          <p:stCondLst>
                                            <p:cond delay="0"/>
                                          </p:stCondLst>
                                        </p:cTn>
                                        <p:tgtEl>
                                          <p:spTgt spid="14"/>
                                        </p:tgtEl>
                                        <p:attrNameLst>
                                          <p:attrName>style.visibility</p:attrName>
                                        </p:attrNameLst>
                                      </p:cBhvr>
                                      <p:to>
                                        <p:strVal val="visible"/>
                                      </p:to>
                                    </p:set>
                                    <p:anim calcmode="lin" valueType="num">
                                      <p:cBhvr>
                                        <p:cTn id="19" dur="250" fill="hold"/>
                                        <p:tgtEl>
                                          <p:spTgt spid="14"/>
                                        </p:tgtEl>
                                        <p:attrNameLst>
                                          <p:attrName>ppt_w</p:attrName>
                                        </p:attrNameLst>
                                      </p:cBhvr>
                                      <p:tavLst>
                                        <p:tav tm="0">
                                          <p:val>
                                            <p:fltVal val="0"/>
                                          </p:val>
                                        </p:tav>
                                        <p:tav tm="100000">
                                          <p:val>
                                            <p:strVal val="#ppt_w"/>
                                          </p:val>
                                        </p:tav>
                                      </p:tavLst>
                                    </p:anim>
                                    <p:anim calcmode="lin" valueType="num">
                                      <p:cBhvr>
                                        <p:cTn id="20" dur="250" fill="hold"/>
                                        <p:tgtEl>
                                          <p:spTgt spid="14"/>
                                        </p:tgtEl>
                                        <p:attrNameLst>
                                          <p:attrName>ppt_h</p:attrName>
                                        </p:attrNameLst>
                                      </p:cBhvr>
                                      <p:tavLst>
                                        <p:tav tm="0">
                                          <p:val>
                                            <p:fltVal val="0"/>
                                          </p:val>
                                        </p:tav>
                                        <p:tav tm="100000">
                                          <p:val>
                                            <p:strVal val="#ppt_h"/>
                                          </p:val>
                                        </p:tav>
                                      </p:tavLst>
                                    </p:anim>
                                    <p:animEffect transition="in" filter="fade">
                                      <p:cBhvr>
                                        <p:cTn id="21" dur="250"/>
                                        <p:tgtEl>
                                          <p:spTgt spid="14"/>
                                        </p:tgtEl>
                                      </p:cBhvr>
                                    </p:animEffect>
                                    <p:anim calcmode="lin" valueType="num">
                                      <p:cBhvr>
                                        <p:cTn id="22" dur="250" fill="hold"/>
                                        <p:tgtEl>
                                          <p:spTgt spid="14"/>
                                        </p:tgtEl>
                                        <p:attrNameLst>
                                          <p:attrName>ppt_x</p:attrName>
                                        </p:attrNameLst>
                                      </p:cBhvr>
                                      <p:tavLst>
                                        <p:tav tm="0">
                                          <p:val>
                                            <p:fltVal val="0.5"/>
                                          </p:val>
                                        </p:tav>
                                        <p:tav tm="100000">
                                          <p:val>
                                            <p:strVal val="#ppt_x"/>
                                          </p:val>
                                        </p:tav>
                                      </p:tavLst>
                                    </p:anim>
                                    <p:anim calcmode="lin" valueType="num">
                                      <p:cBhvr>
                                        <p:cTn id="23" dur="250" fill="hold"/>
                                        <p:tgtEl>
                                          <p:spTgt spid="14"/>
                                        </p:tgtEl>
                                        <p:attrNameLst>
                                          <p:attrName>ppt_y</p:attrName>
                                        </p:attrNameLst>
                                      </p:cBhvr>
                                      <p:tavLst>
                                        <p:tav tm="0">
                                          <p:val>
                                            <p:fltVal val="0.5"/>
                                          </p:val>
                                        </p:tav>
                                        <p:tav tm="100000">
                                          <p:val>
                                            <p:strVal val="#ppt_y"/>
                                          </p:val>
                                        </p:tav>
                                      </p:tavLst>
                                    </p:anim>
                                  </p:childTnLst>
                                </p:cTn>
                              </p:par>
                            </p:childTnLst>
                          </p:cTn>
                        </p:par>
                        <p:par>
                          <p:cTn id="24" fill="hold">
                            <p:stCondLst>
                              <p:cond delay="2250"/>
                            </p:stCondLst>
                            <p:childTnLst>
                              <p:par>
                                <p:cTn id="25" presetID="53" presetClass="entr" presetSubtype="528" fill="hold" grpId="0" nodeType="afterEffect">
                                  <p:stCondLst>
                                    <p:cond delay="0"/>
                                  </p:stCondLst>
                                  <p:iterate type="lt">
                                    <p:tmPct val="10000"/>
                                  </p:iterate>
                                  <p:childTnLst>
                                    <p:set>
                                      <p:cBhvr>
                                        <p:cTn id="26" dur="1" fill="hold">
                                          <p:stCondLst>
                                            <p:cond delay="0"/>
                                          </p:stCondLst>
                                        </p:cTn>
                                        <p:tgtEl>
                                          <p:spTgt spid="15"/>
                                        </p:tgtEl>
                                        <p:attrNameLst>
                                          <p:attrName>style.visibility</p:attrName>
                                        </p:attrNameLst>
                                      </p:cBhvr>
                                      <p:to>
                                        <p:strVal val="visible"/>
                                      </p:to>
                                    </p:set>
                                    <p:anim calcmode="lin" valueType="num">
                                      <p:cBhvr>
                                        <p:cTn id="27" dur="250" fill="hold"/>
                                        <p:tgtEl>
                                          <p:spTgt spid="15"/>
                                        </p:tgtEl>
                                        <p:attrNameLst>
                                          <p:attrName>ppt_w</p:attrName>
                                        </p:attrNameLst>
                                      </p:cBhvr>
                                      <p:tavLst>
                                        <p:tav tm="0">
                                          <p:val>
                                            <p:fltVal val="0"/>
                                          </p:val>
                                        </p:tav>
                                        <p:tav tm="100000">
                                          <p:val>
                                            <p:strVal val="#ppt_w"/>
                                          </p:val>
                                        </p:tav>
                                      </p:tavLst>
                                    </p:anim>
                                    <p:anim calcmode="lin" valueType="num">
                                      <p:cBhvr>
                                        <p:cTn id="28" dur="250" fill="hold"/>
                                        <p:tgtEl>
                                          <p:spTgt spid="15"/>
                                        </p:tgtEl>
                                        <p:attrNameLst>
                                          <p:attrName>ppt_h</p:attrName>
                                        </p:attrNameLst>
                                      </p:cBhvr>
                                      <p:tavLst>
                                        <p:tav tm="0">
                                          <p:val>
                                            <p:fltVal val="0"/>
                                          </p:val>
                                        </p:tav>
                                        <p:tav tm="100000">
                                          <p:val>
                                            <p:strVal val="#ppt_h"/>
                                          </p:val>
                                        </p:tav>
                                      </p:tavLst>
                                    </p:anim>
                                    <p:animEffect transition="in" filter="fade">
                                      <p:cBhvr>
                                        <p:cTn id="29" dur="250"/>
                                        <p:tgtEl>
                                          <p:spTgt spid="15"/>
                                        </p:tgtEl>
                                      </p:cBhvr>
                                    </p:animEffect>
                                    <p:anim calcmode="lin" valueType="num">
                                      <p:cBhvr>
                                        <p:cTn id="30" dur="250" fill="hold"/>
                                        <p:tgtEl>
                                          <p:spTgt spid="15"/>
                                        </p:tgtEl>
                                        <p:attrNameLst>
                                          <p:attrName>ppt_x</p:attrName>
                                        </p:attrNameLst>
                                      </p:cBhvr>
                                      <p:tavLst>
                                        <p:tav tm="0">
                                          <p:val>
                                            <p:fltVal val="0.5"/>
                                          </p:val>
                                        </p:tav>
                                        <p:tav tm="100000">
                                          <p:val>
                                            <p:strVal val="#ppt_x"/>
                                          </p:val>
                                        </p:tav>
                                      </p:tavLst>
                                    </p:anim>
                                    <p:anim calcmode="lin" valueType="num">
                                      <p:cBhvr>
                                        <p:cTn id="31" dur="250" fill="hold"/>
                                        <p:tgtEl>
                                          <p:spTgt spid="1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4" grpId="0" bldLvl="0" animBg="1"/>
      <p:bldP spid="15"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rcRect l="17441" t="3952" r="20863" b="3636"/>
          <a:stretch>
            <a:fillRect/>
          </a:stretch>
        </p:blipFill>
        <p:spPr>
          <a:xfrm>
            <a:off x="3633280" y="2352297"/>
            <a:ext cx="3646009" cy="3646009"/>
          </a:xfrm>
          <a:custGeom>
            <a:avLst/>
            <a:gdLst>
              <a:gd name="connsiteX0" fmla="*/ 1381496 w 2762992"/>
              <a:gd name="connsiteY0" fmla="*/ 0 h 2762992"/>
              <a:gd name="connsiteX1" fmla="*/ 2762992 w 2762992"/>
              <a:gd name="connsiteY1" fmla="*/ 1381496 h 2762992"/>
              <a:gd name="connsiteX2" fmla="*/ 1381496 w 2762992"/>
              <a:gd name="connsiteY2" fmla="*/ 2762992 h 2762992"/>
              <a:gd name="connsiteX3" fmla="*/ 0 w 2762992"/>
              <a:gd name="connsiteY3" fmla="*/ 1381496 h 2762992"/>
              <a:gd name="connsiteX4" fmla="*/ 1381496 w 2762992"/>
              <a:gd name="connsiteY4" fmla="*/ 0 h 276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2992" h="2762992">
                <a:moveTo>
                  <a:pt x="1381496" y="0"/>
                </a:moveTo>
                <a:cubicBezTo>
                  <a:pt x="2144475" y="0"/>
                  <a:pt x="2762992" y="618517"/>
                  <a:pt x="2762992" y="1381496"/>
                </a:cubicBezTo>
                <a:cubicBezTo>
                  <a:pt x="2762992" y="2144475"/>
                  <a:pt x="2144475" y="2762992"/>
                  <a:pt x="1381496" y="2762992"/>
                </a:cubicBezTo>
                <a:cubicBezTo>
                  <a:pt x="618517" y="2762992"/>
                  <a:pt x="0" y="2144475"/>
                  <a:pt x="0" y="1381496"/>
                </a:cubicBezTo>
                <a:cubicBezTo>
                  <a:pt x="0" y="618517"/>
                  <a:pt x="618517" y="0"/>
                  <a:pt x="1381496" y="0"/>
                </a:cubicBezTo>
                <a:close/>
              </a:path>
            </a:pathLst>
          </a:custGeom>
          <a:noFill/>
        </p:spPr>
      </p:pic>
      <p:sp>
        <p:nvSpPr>
          <p:cNvPr id="6" name="Oval 6"/>
          <p:cNvSpPr>
            <a:spLocks noChangeArrowheads="1"/>
          </p:cNvSpPr>
          <p:nvPr/>
        </p:nvSpPr>
        <p:spPr bwMode="auto">
          <a:xfrm>
            <a:off x="3360525" y="1513096"/>
            <a:ext cx="4663495" cy="4666949"/>
          </a:xfrm>
          <a:prstGeom prst="ellipse">
            <a:avLst/>
          </a:prstGeom>
          <a:noFill/>
          <a:ln w="9">
            <a:solidFill>
              <a:schemeClr val="accent2"/>
            </a:solidFill>
            <a:prstDash val="dash"/>
            <a:round/>
          </a:ln>
          <a:extLst>
            <a:ext uri="{909E8E84-426E-40DD-AFC4-6F175D3DCCD1}">
              <a14:hiddenFill xmlns:a14="http://schemas.microsoft.com/office/drawing/2010/main">
                <a:solidFill>
                  <a:srgbClr val="FFFFFF"/>
                </a:solidFill>
              </a14:hiddenFill>
            </a:ext>
          </a:extLst>
        </p:spPr>
        <p:txBody>
          <a:bodyPr lIns="91389" tIns="45695" rIns="91389" bIns="45695"/>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3765" eaLnBrk="1" hangingPunct="1">
              <a:spcBef>
                <a:spcPct val="0"/>
              </a:spcBef>
              <a:buNone/>
            </a:pPr>
            <a:endParaRPr lang="zh-CN" altLang="en-US" sz="1735" b="1">
              <a:solidFill>
                <a:srgbClr val="393939"/>
              </a:solidFill>
              <a:latin typeface="Times New Roman" pitchFamily="18" charset="0"/>
              <a:ea typeface="Yeseva One" panose="00000500000000000000" charset="0"/>
              <a:cs typeface="Times New Roman" pitchFamily="18" charset="0"/>
              <a:sym typeface="Yeseva One" panose="00000500000000000000" charset="0"/>
            </a:endParaRPr>
          </a:p>
        </p:txBody>
      </p:sp>
      <p:sp>
        <p:nvSpPr>
          <p:cNvPr id="7" name="Oval 10"/>
          <p:cNvSpPr>
            <a:spLocks noChangeArrowheads="1"/>
          </p:cNvSpPr>
          <p:nvPr/>
        </p:nvSpPr>
        <p:spPr bwMode="auto">
          <a:xfrm>
            <a:off x="3944328" y="940906"/>
            <a:ext cx="967408" cy="901147"/>
          </a:xfrm>
          <a:prstGeom prst="ellipse">
            <a:avLst/>
          </a:prstGeom>
          <a:solidFill>
            <a:schemeClr val="accent2"/>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3765" eaLnBrk="1" hangingPunct="1">
              <a:spcBef>
                <a:spcPct val="0"/>
              </a:spcBef>
              <a:buNone/>
            </a:pPr>
            <a:r>
              <a:rPr lang="en-US" altLang="zh-CN" sz="2400" dirty="0" err="1" smtClean="0">
                <a:solidFill>
                  <a:srgbClr val="FFFFFF"/>
                </a:solidFill>
                <a:latin typeface="Times New Roman" pitchFamily="18" charset="0"/>
                <a:ea typeface="Yeseva One" panose="00000500000000000000" charset="0"/>
                <a:cs typeface="Times New Roman" pitchFamily="18" charset="0"/>
                <a:sym typeface="Yeseva One" panose="00000500000000000000" charset="0"/>
              </a:rPr>
              <a:t>Khổ</a:t>
            </a:r>
            <a:r>
              <a:rPr lang="en-US" altLang="zh-CN" sz="2400" dirty="0" smtClean="0">
                <a:solidFill>
                  <a:srgbClr val="FFFFFF"/>
                </a:solidFill>
                <a:latin typeface="Times New Roman" pitchFamily="18" charset="0"/>
                <a:ea typeface="Yeseva One" panose="00000500000000000000" charset="0"/>
                <a:cs typeface="Times New Roman" pitchFamily="18" charset="0"/>
                <a:sym typeface="Yeseva One" panose="00000500000000000000" charset="0"/>
              </a:rPr>
              <a:t> 1</a:t>
            </a:r>
            <a:endParaRPr lang="zh-CN" altLang="en-US" sz="2400" dirty="0">
              <a:solidFill>
                <a:srgbClr val="FFFFFF"/>
              </a:solidFill>
              <a:latin typeface="Times New Roman" pitchFamily="18" charset="0"/>
              <a:ea typeface="Yeseva One" panose="00000500000000000000" charset="0"/>
              <a:cs typeface="Times New Roman" pitchFamily="18" charset="0"/>
              <a:sym typeface="Yeseva One" panose="00000500000000000000" charset="0"/>
            </a:endParaRPr>
          </a:p>
        </p:txBody>
      </p:sp>
      <p:sp>
        <p:nvSpPr>
          <p:cNvPr id="9" name="Oval 11"/>
          <p:cNvSpPr>
            <a:spLocks noChangeArrowheads="1"/>
          </p:cNvSpPr>
          <p:nvPr/>
        </p:nvSpPr>
        <p:spPr bwMode="auto">
          <a:xfrm>
            <a:off x="7958186" y="2831080"/>
            <a:ext cx="1015593" cy="1015490"/>
          </a:xfrm>
          <a:prstGeom prst="ellipse">
            <a:avLst/>
          </a:prstGeom>
          <a:solidFill>
            <a:schemeClr val="accent2"/>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3765" eaLnBrk="1" hangingPunct="1">
              <a:spcBef>
                <a:spcPct val="0"/>
              </a:spcBef>
              <a:buNone/>
            </a:pPr>
            <a:r>
              <a:rPr lang="en-US" altLang="zh-CN" sz="2400" dirty="0" err="1" smtClean="0">
                <a:solidFill>
                  <a:srgbClr val="FFFFFF"/>
                </a:solidFill>
                <a:latin typeface="Times New Roman" pitchFamily="18" charset="0"/>
                <a:ea typeface="Yeseva One" panose="00000500000000000000" charset="0"/>
                <a:cs typeface="Times New Roman" pitchFamily="18" charset="0"/>
                <a:sym typeface="Yeseva One" panose="00000500000000000000" charset="0"/>
              </a:rPr>
              <a:t>Khổ</a:t>
            </a:r>
            <a:r>
              <a:rPr lang="en-US" altLang="zh-CN" sz="2400" dirty="0" smtClean="0">
                <a:solidFill>
                  <a:srgbClr val="FFFFFF"/>
                </a:solidFill>
                <a:latin typeface="Times New Roman" pitchFamily="18" charset="0"/>
                <a:ea typeface="Yeseva One" panose="00000500000000000000" charset="0"/>
                <a:cs typeface="Times New Roman" pitchFamily="18" charset="0"/>
                <a:sym typeface="Yeseva One" panose="00000500000000000000" charset="0"/>
              </a:rPr>
              <a:t> 5</a:t>
            </a:r>
            <a:endParaRPr lang="zh-CN" altLang="en-US" sz="2400" dirty="0">
              <a:solidFill>
                <a:srgbClr val="FFFFFF"/>
              </a:solidFill>
              <a:latin typeface="Times New Roman" pitchFamily="18" charset="0"/>
              <a:ea typeface="Yeseva One" panose="00000500000000000000" charset="0"/>
              <a:cs typeface="Times New Roman" pitchFamily="18" charset="0"/>
              <a:sym typeface="Yeseva One" panose="00000500000000000000" charset="0"/>
            </a:endParaRPr>
          </a:p>
        </p:txBody>
      </p:sp>
      <p:sp>
        <p:nvSpPr>
          <p:cNvPr id="10" name="Oval 12"/>
          <p:cNvSpPr>
            <a:spLocks noChangeArrowheads="1"/>
          </p:cNvSpPr>
          <p:nvPr/>
        </p:nvSpPr>
        <p:spPr bwMode="auto">
          <a:xfrm>
            <a:off x="7412219" y="1645380"/>
            <a:ext cx="1053764" cy="979254"/>
          </a:xfrm>
          <a:prstGeom prst="ellipse">
            <a:avLst/>
          </a:prstGeom>
          <a:solidFill>
            <a:schemeClr val="accent2"/>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3765" eaLnBrk="1" hangingPunct="1">
              <a:spcBef>
                <a:spcPct val="0"/>
              </a:spcBef>
              <a:buNone/>
            </a:pPr>
            <a:r>
              <a:rPr lang="en-US" altLang="zh-CN" sz="2400" dirty="0" err="1" smtClean="0">
                <a:solidFill>
                  <a:srgbClr val="FFFFFF"/>
                </a:solidFill>
                <a:latin typeface="Times New Roman" pitchFamily="18" charset="0"/>
                <a:ea typeface="Yeseva One" panose="00000500000000000000" charset="0"/>
                <a:cs typeface="Times New Roman" pitchFamily="18" charset="0"/>
                <a:sym typeface="Yeseva One" panose="00000500000000000000" charset="0"/>
              </a:rPr>
              <a:t>Khổ</a:t>
            </a:r>
            <a:r>
              <a:rPr lang="en-US" altLang="zh-CN" sz="2400" dirty="0" smtClean="0">
                <a:solidFill>
                  <a:srgbClr val="FFFFFF"/>
                </a:solidFill>
                <a:latin typeface="Times New Roman" pitchFamily="18" charset="0"/>
                <a:ea typeface="Yeseva One" panose="00000500000000000000" charset="0"/>
                <a:cs typeface="Times New Roman" pitchFamily="18" charset="0"/>
                <a:sym typeface="Yeseva One" panose="00000500000000000000" charset="0"/>
              </a:rPr>
              <a:t> 4</a:t>
            </a:r>
            <a:endParaRPr lang="zh-CN" altLang="en-US" sz="2400" dirty="0">
              <a:solidFill>
                <a:srgbClr val="FFFFFF"/>
              </a:solidFill>
              <a:latin typeface="Times New Roman" pitchFamily="18" charset="0"/>
              <a:ea typeface="Yeseva One" panose="00000500000000000000" charset="0"/>
              <a:cs typeface="Times New Roman" pitchFamily="18" charset="0"/>
              <a:sym typeface="Yeseva One" panose="00000500000000000000" charset="0"/>
            </a:endParaRPr>
          </a:p>
        </p:txBody>
      </p:sp>
      <p:sp>
        <p:nvSpPr>
          <p:cNvPr id="11" name="Oval 13"/>
          <p:cNvSpPr>
            <a:spLocks noChangeArrowheads="1"/>
          </p:cNvSpPr>
          <p:nvPr/>
        </p:nvSpPr>
        <p:spPr bwMode="auto">
          <a:xfrm>
            <a:off x="5070763" y="559798"/>
            <a:ext cx="1001244" cy="985358"/>
          </a:xfrm>
          <a:prstGeom prst="ellipse">
            <a:avLst/>
          </a:prstGeom>
          <a:solidFill>
            <a:schemeClr val="accent2"/>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3765" eaLnBrk="1" hangingPunct="1">
              <a:spcBef>
                <a:spcPct val="0"/>
              </a:spcBef>
              <a:buNone/>
            </a:pPr>
            <a:r>
              <a:rPr lang="en-US" altLang="zh-CN" sz="2400" dirty="0" err="1" smtClean="0">
                <a:solidFill>
                  <a:srgbClr val="FFFFFF"/>
                </a:solidFill>
                <a:latin typeface="Times New Roman" pitchFamily="18" charset="0"/>
                <a:ea typeface="Yeseva One" panose="00000500000000000000" charset="0"/>
                <a:cs typeface="Times New Roman" pitchFamily="18" charset="0"/>
                <a:sym typeface="Yeseva One" panose="00000500000000000000" charset="0"/>
              </a:rPr>
              <a:t>Khổ</a:t>
            </a:r>
            <a:r>
              <a:rPr lang="en-US" altLang="zh-CN" sz="2400" dirty="0" smtClean="0">
                <a:solidFill>
                  <a:srgbClr val="FFFFFF"/>
                </a:solidFill>
                <a:latin typeface="Times New Roman" pitchFamily="18" charset="0"/>
                <a:ea typeface="Yeseva One" panose="00000500000000000000" charset="0"/>
                <a:cs typeface="Times New Roman" pitchFamily="18" charset="0"/>
                <a:sym typeface="Yeseva One" panose="00000500000000000000" charset="0"/>
              </a:rPr>
              <a:t> 2</a:t>
            </a:r>
            <a:endParaRPr lang="zh-CN" altLang="en-US" sz="2400" dirty="0">
              <a:solidFill>
                <a:srgbClr val="FFFFFF"/>
              </a:solidFill>
              <a:latin typeface="Times New Roman" pitchFamily="18" charset="0"/>
              <a:ea typeface="Yeseva One" panose="00000500000000000000" charset="0"/>
              <a:cs typeface="Times New Roman" pitchFamily="18" charset="0"/>
              <a:sym typeface="Yeseva One" panose="00000500000000000000" charset="0"/>
            </a:endParaRPr>
          </a:p>
        </p:txBody>
      </p:sp>
      <p:sp>
        <p:nvSpPr>
          <p:cNvPr id="12" name="Oval 14"/>
          <p:cNvSpPr>
            <a:spLocks noChangeArrowheads="1"/>
          </p:cNvSpPr>
          <p:nvPr/>
        </p:nvSpPr>
        <p:spPr bwMode="auto">
          <a:xfrm>
            <a:off x="6405727" y="871843"/>
            <a:ext cx="1006492" cy="943705"/>
          </a:xfrm>
          <a:prstGeom prst="ellipse">
            <a:avLst/>
          </a:prstGeom>
          <a:solidFill>
            <a:schemeClr val="accent2"/>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3765" eaLnBrk="1" hangingPunct="1">
              <a:spcBef>
                <a:spcPct val="0"/>
              </a:spcBef>
              <a:buNone/>
            </a:pPr>
            <a:r>
              <a:rPr lang="en-US" altLang="zh-CN" sz="2400" dirty="0" err="1" smtClean="0">
                <a:solidFill>
                  <a:srgbClr val="FFFFFF"/>
                </a:solidFill>
                <a:latin typeface="Times New Roman" pitchFamily="18" charset="0"/>
                <a:ea typeface="Yeseva One" panose="00000500000000000000" charset="0"/>
                <a:cs typeface="Times New Roman" pitchFamily="18" charset="0"/>
                <a:sym typeface="Yeseva One" panose="00000500000000000000" charset="0"/>
              </a:rPr>
              <a:t>Khổ</a:t>
            </a:r>
            <a:r>
              <a:rPr lang="en-US" altLang="zh-CN" sz="2400" dirty="0" smtClean="0">
                <a:solidFill>
                  <a:srgbClr val="FFFFFF"/>
                </a:solidFill>
                <a:latin typeface="Times New Roman" pitchFamily="18" charset="0"/>
                <a:ea typeface="Yeseva One" panose="00000500000000000000" charset="0"/>
                <a:cs typeface="Times New Roman" pitchFamily="18" charset="0"/>
                <a:sym typeface="Yeseva One" panose="00000500000000000000" charset="0"/>
              </a:rPr>
              <a:t> 3</a:t>
            </a:r>
            <a:endParaRPr lang="zh-CN" altLang="en-US" sz="2400" dirty="0">
              <a:solidFill>
                <a:srgbClr val="FFFFFF"/>
              </a:solidFill>
              <a:latin typeface="Times New Roman" pitchFamily="18" charset="0"/>
              <a:ea typeface="Yeseva One" panose="00000500000000000000" charset="0"/>
              <a:cs typeface="Times New Roman" pitchFamily="18" charset="0"/>
              <a:sym typeface="Yeseva One" panose="00000500000000000000" charset="0"/>
            </a:endParaRPr>
          </a:p>
        </p:txBody>
      </p:sp>
      <p:sp>
        <p:nvSpPr>
          <p:cNvPr id="14" name="Oval 9"/>
          <p:cNvSpPr>
            <a:spLocks noChangeArrowheads="1"/>
          </p:cNvSpPr>
          <p:nvPr/>
        </p:nvSpPr>
        <p:spPr bwMode="auto">
          <a:xfrm>
            <a:off x="2477323" y="4175301"/>
            <a:ext cx="2360550" cy="2249420"/>
          </a:xfrm>
          <a:prstGeom prst="ellipse">
            <a:avLst/>
          </a:prstGeom>
          <a:solidFill>
            <a:schemeClr val="accent2"/>
          </a:solidFill>
          <a:ln>
            <a:noFill/>
          </a:ln>
        </p:spPr>
        <p:txBody>
          <a:bodyPr lIns="91389" tIns="45695" rIns="91389" bIns="45695"/>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3765" eaLnBrk="1" hangingPunct="1">
              <a:spcBef>
                <a:spcPct val="0"/>
              </a:spcBef>
              <a:buNone/>
            </a:pPr>
            <a:endParaRPr lang="zh-CN" altLang="en-US" sz="1735" b="1">
              <a:solidFill>
                <a:srgbClr val="325F0B"/>
              </a:solidFill>
              <a:latin typeface="Times New Roman" pitchFamily="18" charset="0"/>
              <a:ea typeface="Yeseva One" panose="00000500000000000000" charset="0"/>
              <a:cs typeface="Times New Roman" pitchFamily="18" charset="0"/>
              <a:sym typeface="Yeseva One" panose="00000500000000000000" charset="0"/>
            </a:endParaRPr>
          </a:p>
        </p:txBody>
      </p:sp>
      <p:sp>
        <p:nvSpPr>
          <p:cNvPr id="15" name="TextBox 18"/>
          <p:cNvSpPr txBox="1">
            <a:spLocks noChangeArrowheads="1"/>
          </p:cNvSpPr>
          <p:nvPr/>
        </p:nvSpPr>
        <p:spPr bwMode="auto">
          <a:xfrm>
            <a:off x="2866459" y="4413959"/>
            <a:ext cx="1741302" cy="1815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9" tIns="45695" rIns="91389" bIns="45695">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3765" eaLnBrk="1" hangingPunct="1">
              <a:spcBef>
                <a:spcPct val="0"/>
              </a:spcBef>
              <a:buNone/>
            </a:pPr>
            <a:r>
              <a:rPr lang="en-US" altLang="zh-CN" sz="2800" b="1" dirty="0" smtClean="0">
                <a:solidFill>
                  <a:srgbClr val="FFFFFF"/>
                </a:solidFill>
                <a:latin typeface="Times New Roman" pitchFamily="18" charset="0"/>
                <a:ea typeface="Yeseva One" panose="00000500000000000000" charset="0"/>
                <a:cs typeface="Times New Roman" pitchFamily="18" charset="0"/>
                <a:sym typeface="Yeseva One" panose="00000500000000000000" charset="0"/>
              </a:rPr>
              <a:t>1. </a:t>
            </a:r>
            <a:r>
              <a:rPr lang="en-US" altLang="zh-CN" sz="2800" b="1" dirty="0" err="1" smtClean="0">
                <a:solidFill>
                  <a:srgbClr val="FFFFFF"/>
                </a:solidFill>
                <a:latin typeface="Times New Roman" pitchFamily="18" charset="0"/>
                <a:ea typeface="Yeseva One" panose="00000500000000000000" charset="0"/>
                <a:cs typeface="Times New Roman" pitchFamily="18" charset="0"/>
                <a:sym typeface="Yeseva One" panose="00000500000000000000" charset="0"/>
              </a:rPr>
              <a:t>Những</a:t>
            </a:r>
            <a:r>
              <a:rPr lang="en-US" altLang="zh-CN" sz="2800" b="1" dirty="0" smtClean="0">
                <a:solidFill>
                  <a:srgbClr val="FFFFFF"/>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smtClean="0">
                <a:solidFill>
                  <a:srgbClr val="FFFFFF"/>
                </a:solidFill>
                <a:latin typeface="Times New Roman" pitchFamily="18" charset="0"/>
                <a:ea typeface="Yeseva One" panose="00000500000000000000" charset="0"/>
                <a:cs typeface="Times New Roman" pitchFamily="18" charset="0"/>
                <a:sym typeface="Yeseva One" panose="00000500000000000000" charset="0"/>
              </a:rPr>
              <a:t>sắc</a:t>
            </a:r>
            <a:r>
              <a:rPr lang="en-US" altLang="zh-CN" sz="2800" b="1" dirty="0" smtClean="0">
                <a:solidFill>
                  <a:srgbClr val="FFFFFF"/>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smtClean="0">
                <a:solidFill>
                  <a:srgbClr val="FFFFFF"/>
                </a:solidFill>
                <a:latin typeface="Times New Roman" pitchFamily="18" charset="0"/>
                <a:ea typeface="Yeseva One" panose="00000500000000000000" charset="0"/>
                <a:cs typeface="Times New Roman" pitchFamily="18" charset="0"/>
                <a:sym typeface="Yeseva One" panose="00000500000000000000" charset="0"/>
              </a:rPr>
              <a:t>màu</a:t>
            </a:r>
            <a:r>
              <a:rPr lang="en-US" altLang="zh-CN" sz="2800" b="1" dirty="0" smtClean="0">
                <a:solidFill>
                  <a:srgbClr val="FFFFFF"/>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smtClean="0">
                <a:solidFill>
                  <a:srgbClr val="FFFFFF"/>
                </a:solidFill>
                <a:latin typeface="Times New Roman" pitchFamily="18" charset="0"/>
                <a:ea typeface="Yeseva One" panose="00000500000000000000" charset="0"/>
                <a:cs typeface="Times New Roman" pitchFamily="18" charset="0"/>
                <a:sym typeface="Yeseva One" panose="00000500000000000000" charset="0"/>
              </a:rPr>
              <a:t>bạn</a:t>
            </a:r>
            <a:r>
              <a:rPr lang="en-US" altLang="zh-CN" sz="2800" b="1" dirty="0" smtClean="0">
                <a:solidFill>
                  <a:srgbClr val="FFFFFF"/>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smtClean="0">
                <a:solidFill>
                  <a:srgbClr val="FFFFFF"/>
                </a:solidFill>
                <a:latin typeface="Times New Roman" pitchFamily="18" charset="0"/>
                <a:ea typeface="Yeseva One" panose="00000500000000000000" charset="0"/>
                <a:cs typeface="Times New Roman" pitchFamily="18" charset="0"/>
                <a:sym typeface="Yeseva One" panose="00000500000000000000" charset="0"/>
              </a:rPr>
              <a:t>nhỏ</a:t>
            </a:r>
            <a:r>
              <a:rPr lang="en-US" altLang="zh-CN" sz="2800" b="1" dirty="0" smtClean="0">
                <a:solidFill>
                  <a:srgbClr val="FFFFFF"/>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smtClean="0">
                <a:solidFill>
                  <a:srgbClr val="FFFFFF"/>
                </a:solidFill>
                <a:latin typeface="Times New Roman" pitchFamily="18" charset="0"/>
                <a:ea typeface="Yeseva One" panose="00000500000000000000" charset="0"/>
                <a:cs typeface="Times New Roman" pitchFamily="18" charset="0"/>
                <a:sym typeface="Yeseva One" panose="00000500000000000000" charset="0"/>
              </a:rPr>
              <a:t>yêu</a:t>
            </a:r>
            <a:r>
              <a:rPr lang="en-US" altLang="zh-CN" sz="2800" b="1" dirty="0" smtClean="0">
                <a:solidFill>
                  <a:srgbClr val="FFFFFF"/>
                </a:solidFill>
                <a:latin typeface="Times New Roman" pitchFamily="18" charset="0"/>
                <a:ea typeface="Yeseva One" panose="00000500000000000000" charset="0"/>
                <a:cs typeface="Times New Roman" pitchFamily="18" charset="0"/>
                <a:sym typeface="Yeseva One" panose="00000500000000000000" charset="0"/>
              </a:rPr>
              <a:t>:</a:t>
            </a:r>
            <a:endParaRPr lang="zh-CN" altLang="en-US" sz="2800" b="1" dirty="0">
              <a:solidFill>
                <a:srgbClr val="FFFFFF"/>
              </a:solidFill>
              <a:latin typeface="Times New Roman" pitchFamily="18" charset="0"/>
              <a:ea typeface="Yeseva One" panose="00000500000000000000" charset="0"/>
              <a:cs typeface="Times New Roman" pitchFamily="18" charset="0"/>
              <a:sym typeface="Yeseva One" panose="00000500000000000000" charset="0"/>
            </a:endParaRPr>
          </a:p>
        </p:txBody>
      </p:sp>
      <p:pic>
        <p:nvPicPr>
          <p:cNvPr id="30" name="图片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0" y="-25523"/>
            <a:ext cx="3538330" cy="1154014"/>
          </a:xfrm>
          <a:prstGeom prst="rect">
            <a:avLst/>
          </a:prstGeom>
        </p:spPr>
      </p:pic>
      <p:sp>
        <p:nvSpPr>
          <p:cNvPr id="21" name="Oval 11"/>
          <p:cNvSpPr>
            <a:spLocks noChangeArrowheads="1"/>
          </p:cNvSpPr>
          <p:nvPr/>
        </p:nvSpPr>
        <p:spPr bwMode="auto">
          <a:xfrm>
            <a:off x="7899345" y="4175301"/>
            <a:ext cx="1002338" cy="1013727"/>
          </a:xfrm>
          <a:prstGeom prst="ellipse">
            <a:avLst/>
          </a:prstGeom>
          <a:solidFill>
            <a:schemeClr val="accent2"/>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3765" eaLnBrk="1" hangingPunct="1">
              <a:spcBef>
                <a:spcPct val="0"/>
              </a:spcBef>
              <a:buNone/>
            </a:pPr>
            <a:r>
              <a:rPr lang="en-US" altLang="zh-CN" sz="2400" dirty="0" err="1" smtClean="0">
                <a:solidFill>
                  <a:srgbClr val="FFFFFF"/>
                </a:solidFill>
                <a:latin typeface="Times New Roman" pitchFamily="18" charset="0"/>
                <a:ea typeface="Yeseva One" panose="00000500000000000000" charset="0"/>
                <a:cs typeface="Times New Roman" pitchFamily="18" charset="0"/>
                <a:sym typeface="Yeseva One" panose="00000500000000000000" charset="0"/>
              </a:rPr>
              <a:t>Khổ</a:t>
            </a:r>
            <a:r>
              <a:rPr lang="en-US" altLang="zh-CN" sz="2400" dirty="0" smtClean="0">
                <a:solidFill>
                  <a:srgbClr val="FFFFFF"/>
                </a:solidFill>
                <a:latin typeface="Times New Roman" pitchFamily="18" charset="0"/>
                <a:ea typeface="Yeseva One" panose="00000500000000000000" charset="0"/>
                <a:cs typeface="Times New Roman" pitchFamily="18" charset="0"/>
                <a:sym typeface="Yeseva One" panose="00000500000000000000" charset="0"/>
              </a:rPr>
              <a:t> 6</a:t>
            </a:r>
            <a:endParaRPr lang="zh-CN" altLang="en-US" sz="2400" dirty="0">
              <a:solidFill>
                <a:srgbClr val="FFFFFF"/>
              </a:solidFill>
              <a:latin typeface="Times New Roman" pitchFamily="18" charset="0"/>
              <a:ea typeface="Yeseva One" panose="00000500000000000000" charset="0"/>
              <a:cs typeface="Times New Roman" pitchFamily="18" charset="0"/>
              <a:sym typeface="Yeseva One" panose="00000500000000000000" charset="0"/>
            </a:endParaRPr>
          </a:p>
        </p:txBody>
      </p:sp>
      <p:sp>
        <p:nvSpPr>
          <p:cNvPr id="22" name="Oval 11"/>
          <p:cNvSpPr>
            <a:spLocks noChangeArrowheads="1"/>
          </p:cNvSpPr>
          <p:nvPr/>
        </p:nvSpPr>
        <p:spPr bwMode="auto">
          <a:xfrm>
            <a:off x="7196429" y="5328031"/>
            <a:ext cx="972463" cy="947202"/>
          </a:xfrm>
          <a:prstGeom prst="ellipse">
            <a:avLst/>
          </a:prstGeom>
          <a:solidFill>
            <a:schemeClr val="accent2"/>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3765" eaLnBrk="1" hangingPunct="1">
              <a:spcBef>
                <a:spcPct val="0"/>
              </a:spcBef>
              <a:buNone/>
            </a:pPr>
            <a:r>
              <a:rPr lang="en-US" altLang="zh-CN" sz="2400" dirty="0" err="1" smtClean="0">
                <a:solidFill>
                  <a:srgbClr val="FFFFFF"/>
                </a:solidFill>
                <a:latin typeface="Times New Roman" pitchFamily="18" charset="0"/>
                <a:ea typeface="Yeseva One" panose="00000500000000000000" charset="0"/>
                <a:cs typeface="Times New Roman" pitchFamily="18" charset="0"/>
                <a:sym typeface="Yeseva One" panose="00000500000000000000" charset="0"/>
              </a:rPr>
              <a:t>Khổ</a:t>
            </a:r>
            <a:r>
              <a:rPr lang="en-US" altLang="zh-CN" sz="2400" dirty="0" smtClean="0">
                <a:solidFill>
                  <a:srgbClr val="FFFFFF"/>
                </a:solidFill>
                <a:latin typeface="Times New Roman" pitchFamily="18" charset="0"/>
                <a:ea typeface="Yeseva One" panose="00000500000000000000" charset="0"/>
                <a:cs typeface="Times New Roman" pitchFamily="18" charset="0"/>
                <a:sym typeface="Yeseva One" panose="00000500000000000000" charset="0"/>
              </a:rPr>
              <a:t> 7</a:t>
            </a:r>
            <a:endParaRPr lang="zh-CN" altLang="en-US" sz="2400" dirty="0">
              <a:solidFill>
                <a:srgbClr val="FFFFFF"/>
              </a:solidFill>
              <a:latin typeface="Times New Roman" pitchFamily="18" charset="0"/>
              <a:ea typeface="Yeseva One" panose="00000500000000000000" charset="0"/>
              <a:cs typeface="Times New Roman" pitchFamily="18" charset="0"/>
              <a:sym typeface="Yeseva One" panose="00000500000000000000" charset="0"/>
            </a:endParaRPr>
          </a:p>
        </p:txBody>
      </p:sp>
      <p:sp>
        <p:nvSpPr>
          <p:cNvPr id="2" name="TextBox 1"/>
          <p:cNvSpPr txBox="1"/>
          <p:nvPr/>
        </p:nvSpPr>
        <p:spPr>
          <a:xfrm rot="19863901">
            <a:off x="3420545" y="611101"/>
            <a:ext cx="1252330" cy="461665"/>
          </a:xfrm>
          <a:prstGeom prst="rect">
            <a:avLst/>
          </a:prstGeom>
          <a:noFill/>
        </p:spPr>
        <p:txBody>
          <a:bodyPr wrap="square" rtlCol="0">
            <a:spAutoFit/>
          </a:bodyPr>
          <a:lstStyle/>
          <a:p>
            <a:r>
              <a:rPr lang="en-US" sz="2400" b="1" dirty="0" err="1" smtClean="0">
                <a:solidFill>
                  <a:srgbClr val="FF0000"/>
                </a:solidFill>
                <a:latin typeface="Times New Roman" pitchFamily="18" charset="0"/>
                <a:cs typeface="Times New Roman" pitchFamily="18" charset="0"/>
              </a:rPr>
              <a:t>Màu</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đỏ</a:t>
            </a:r>
            <a:endParaRPr lang="vi-VN" sz="2400" b="1" dirty="0">
              <a:solidFill>
                <a:srgbClr val="FF0000"/>
              </a:solidFill>
              <a:latin typeface="Times New Roman" pitchFamily="18" charset="0"/>
              <a:cs typeface="Times New Roman" pitchFamily="18" charset="0"/>
            </a:endParaRPr>
          </a:p>
        </p:txBody>
      </p:sp>
      <p:sp>
        <p:nvSpPr>
          <p:cNvPr id="26" name="TextBox 25"/>
          <p:cNvSpPr txBox="1"/>
          <p:nvPr/>
        </p:nvSpPr>
        <p:spPr>
          <a:xfrm>
            <a:off x="4874458" y="106133"/>
            <a:ext cx="1635627" cy="461665"/>
          </a:xfrm>
          <a:prstGeom prst="rect">
            <a:avLst/>
          </a:prstGeom>
          <a:noFill/>
        </p:spPr>
        <p:txBody>
          <a:bodyPr wrap="square" rtlCol="0">
            <a:spAutoFit/>
          </a:bodyPr>
          <a:lstStyle/>
          <a:p>
            <a:r>
              <a:rPr lang="en-US" sz="2400" b="1" dirty="0" err="1" smtClean="0">
                <a:solidFill>
                  <a:srgbClr val="00B050"/>
                </a:solidFill>
                <a:latin typeface="Times New Roman" pitchFamily="18" charset="0"/>
                <a:cs typeface="Times New Roman" pitchFamily="18" charset="0"/>
              </a:rPr>
              <a:t>Màu</a:t>
            </a:r>
            <a:r>
              <a:rPr lang="en-US" sz="2400" b="1" dirty="0" smtClean="0">
                <a:latin typeface="Times New Roman" pitchFamily="18" charset="0"/>
                <a:cs typeface="Times New Roman" pitchFamily="18" charset="0"/>
              </a:rPr>
              <a:t> </a:t>
            </a:r>
            <a:r>
              <a:rPr lang="en-US" sz="2400" b="1" dirty="0" err="1" smtClean="0">
                <a:solidFill>
                  <a:srgbClr val="00B0F0"/>
                </a:solidFill>
                <a:latin typeface="Times New Roman" pitchFamily="18" charset="0"/>
                <a:cs typeface="Times New Roman" pitchFamily="18" charset="0"/>
              </a:rPr>
              <a:t>xanh</a:t>
            </a:r>
            <a:endParaRPr lang="vi-VN" sz="2400" b="1" dirty="0">
              <a:solidFill>
                <a:srgbClr val="00B0F0"/>
              </a:solidFill>
              <a:latin typeface="Times New Roman" pitchFamily="18" charset="0"/>
              <a:cs typeface="Times New Roman" pitchFamily="18" charset="0"/>
            </a:endParaRPr>
          </a:p>
        </p:txBody>
      </p:sp>
      <p:sp>
        <p:nvSpPr>
          <p:cNvPr id="27" name="TextBox 26"/>
          <p:cNvSpPr txBox="1"/>
          <p:nvPr/>
        </p:nvSpPr>
        <p:spPr>
          <a:xfrm rot="1449616">
            <a:off x="6539376" y="426749"/>
            <a:ext cx="1635627" cy="461665"/>
          </a:xfrm>
          <a:prstGeom prst="rect">
            <a:avLst/>
          </a:prstGeom>
          <a:noFill/>
        </p:spPr>
        <p:txBody>
          <a:bodyPr wrap="square" rtlCol="0">
            <a:spAutoFit/>
          </a:bodyPr>
          <a:lstStyle/>
          <a:p>
            <a:r>
              <a:rPr lang="en-US" sz="2400" b="1" dirty="0" err="1" smtClean="0">
                <a:solidFill>
                  <a:srgbClr val="F8F200"/>
                </a:solidFill>
                <a:latin typeface="Times New Roman" pitchFamily="18" charset="0"/>
                <a:cs typeface="Times New Roman" pitchFamily="18" charset="0"/>
              </a:rPr>
              <a:t>Màu</a:t>
            </a:r>
            <a:r>
              <a:rPr lang="en-US" sz="2400" b="1" dirty="0" smtClean="0">
                <a:solidFill>
                  <a:srgbClr val="F8F200"/>
                </a:solidFill>
                <a:latin typeface="Times New Roman" pitchFamily="18" charset="0"/>
                <a:cs typeface="Times New Roman" pitchFamily="18" charset="0"/>
              </a:rPr>
              <a:t> </a:t>
            </a:r>
            <a:r>
              <a:rPr lang="en-US" sz="2400" b="1" dirty="0" err="1" smtClean="0">
                <a:solidFill>
                  <a:srgbClr val="F8F200"/>
                </a:solidFill>
                <a:latin typeface="Times New Roman" pitchFamily="18" charset="0"/>
                <a:cs typeface="Times New Roman" pitchFamily="18" charset="0"/>
              </a:rPr>
              <a:t>vàng</a:t>
            </a:r>
            <a:endParaRPr lang="vi-VN" sz="2400" b="1" dirty="0">
              <a:solidFill>
                <a:srgbClr val="F8F200"/>
              </a:solidFill>
              <a:latin typeface="Times New Roman" pitchFamily="18" charset="0"/>
              <a:cs typeface="Times New Roman" pitchFamily="18" charset="0"/>
            </a:endParaRPr>
          </a:p>
        </p:txBody>
      </p:sp>
      <p:sp>
        <p:nvSpPr>
          <p:cNvPr id="28" name="TextBox 27"/>
          <p:cNvSpPr txBox="1"/>
          <p:nvPr/>
        </p:nvSpPr>
        <p:spPr>
          <a:xfrm rot="3235015">
            <a:off x="7794715" y="1506953"/>
            <a:ext cx="1635627" cy="461665"/>
          </a:xfrm>
          <a:prstGeom prst="rect">
            <a:avLst/>
          </a:prstGeom>
          <a:noFill/>
        </p:spPr>
        <p:txBody>
          <a:bodyPr wrap="square" rtlCol="0">
            <a:spAutoFit/>
          </a:bodyPr>
          <a:lstStyle/>
          <a:p>
            <a:r>
              <a:rPr lang="en-US" sz="2400" b="1" dirty="0" err="1" smtClean="0">
                <a:ln>
                  <a:solidFill>
                    <a:schemeClr val="bg1">
                      <a:lumMod val="50000"/>
                    </a:schemeClr>
                  </a:solidFill>
                </a:ln>
                <a:solidFill>
                  <a:schemeClr val="bg1"/>
                </a:solidFill>
                <a:latin typeface="Times New Roman" pitchFamily="18" charset="0"/>
                <a:cs typeface="Times New Roman" pitchFamily="18" charset="0"/>
              </a:rPr>
              <a:t>Màu</a:t>
            </a:r>
            <a:r>
              <a:rPr lang="en-US" sz="2400" b="1" dirty="0" smtClean="0">
                <a:ln>
                  <a:solidFill>
                    <a:schemeClr val="bg1">
                      <a:lumMod val="50000"/>
                    </a:schemeClr>
                  </a:solidFill>
                </a:ln>
                <a:solidFill>
                  <a:schemeClr val="bg1"/>
                </a:solidFill>
                <a:latin typeface="Times New Roman" pitchFamily="18" charset="0"/>
                <a:cs typeface="Times New Roman" pitchFamily="18" charset="0"/>
              </a:rPr>
              <a:t> </a:t>
            </a:r>
            <a:r>
              <a:rPr lang="en-US" sz="2400" b="1" dirty="0" err="1" smtClean="0">
                <a:ln>
                  <a:solidFill>
                    <a:schemeClr val="bg1">
                      <a:lumMod val="50000"/>
                    </a:schemeClr>
                  </a:solidFill>
                </a:ln>
                <a:solidFill>
                  <a:schemeClr val="bg1"/>
                </a:solidFill>
                <a:latin typeface="Times New Roman" pitchFamily="18" charset="0"/>
                <a:cs typeface="Times New Roman" pitchFamily="18" charset="0"/>
              </a:rPr>
              <a:t>trắng</a:t>
            </a:r>
            <a:endParaRPr lang="vi-VN" sz="2400" b="1" dirty="0">
              <a:ln>
                <a:solidFill>
                  <a:schemeClr val="bg1">
                    <a:lumMod val="50000"/>
                  </a:schemeClr>
                </a:solidFill>
              </a:ln>
              <a:solidFill>
                <a:schemeClr val="bg1"/>
              </a:solidFill>
              <a:latin typeface="Times New Roman" pitchFamily="18" charset="0"/>
              <a:cs typeface="Times New Roman" pitchFamily="18" charset="0"/>
            </a:endParaRPr>
          </a:p>
        </p:txBody>
      </p:sp>
      <p:sp>
        <p:nvSpPr>
          <p:cNvPr id="29" name="TextBox 28"/>
          <p:cNvSpPr txBox="1"/>
          <p:nvPr/>
        </p:nvSpPr>
        <p:spPr>
          <a:xfrm rot="4857100">
            <a:off x="8574510" y="3043443"/>
            <a:ext cx="1375926" cy="461665"/>
          </a:xfrm>
          <a:prstGeom prst="rect">
            <a:avLst/>
          </a:prstGeom>
          <a:noFill/>
        </p:spPr>
        <p:txBody>
          <a:bodyPr wrap="square" rtlCol="0">
            <a:spAutoFit/>
          </a:bodyPr>
          <a:lstStyle/>
          <a:p>
            <a:r>
              <a:rPr lang="en-US" sz="2400" b="1" dirty="0" err="1" smtClean="0">
                <a:latin typeface="Times New Roman" pitchFamily="18" charset="0"/>
                <a:cs typeface="Times New Roman" pitchFamily="18" charset="0"/>
              </a:rPr>
              <a:t>Màu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đen</a:t>
            </a:r>
            <a:endParaRPr lang="vi-VN" sz="2400" b="1" dirty="0">
              <a:latin typeface="Times New Roman" pitchFamily="18" charset="0"/>
              <a:cs typeface="Times New Roman" pitchFamily="18" charset="0"/>
            </a:endParaRPr>
          </a:p>
        </p:txBody>
      </p:sp>
      <p:sp>
        <p:nvSpPr>
          <p:cNvPr id="32" name="TextBox 31"/>
          <p:cNvSpPr txBox="1"/>
          <p:nvPr/>
        </p:nvSpPr>
        <p:spPr>
          <a:xfrm rot="6815468">
            <a:off x="8467191" y="4665216"/>
            <a:ext cx="1337725" cy="461665"/>
          </a:xfrm>
          <a:prstGeom prst="rect">
            <a:avLst/>
          </a:prstGeom>
          <a:noFill/>
        </p:spPr>
        <p:txBody>
          <a:bodyPr wrap="square" rtlCol="0">
            <a:spAutoFit/>
          </a:bodyPr>
          <a:lstStyle/>
          <a:p>
            <a:r>
              <a:rPr lang="en-US" sz="2400" b="1" dirty="0" err="1" smtClean="0">
                <a:solidFill>
                  <a:srgbClr val="990099"/>
                </a:solidFill>
                <a:latin typeface="Times New Roman" pitchFamily="18" charset="0"/>
                <a:cs typeface="Times New Roman" pitchFamily="18" charset="0"/>
              </a:rPr>
              <a:t>Màu</a:t>
            </a:r>
            <a:r>
              <a:rPr lang="en-US" sz="2400" b="1" dirty="0" smtClean="0">
                <a:solidFill>
                  <a:srgbClr val="990099"/>
                </a:solidFill>
                <a:latin typeface="Times New Roman" pitchFamily="18" charset="0"/>
                <a:cs typeface="Times New Roman" pitchFamily="18" charset="0"/>
              </a:rPr>
              <a:t> </a:t>
            </a:r>
            <a:r>
              <a:rPr lang="en-US" sz="2400" b="1" dirty="0" err="1" smtClean="0">
                <a:solidFill>
                  <a:srgbClr val="990099"/>
                </a:solidFill>
                <a:latin typeface="Times New Roman" pitchFamily="18" charset="0"/>
                <a:cs typeface="Times New Roman" pitchFamily="18" charset="0"/>
              </a:rPr>
              <a:t>tím</a:t>
            </a:r>
            <a:endParaRPr lang="vi-VN" sz="2400" b="1" dirty="0">
              <a:solidFill>
                <a:srgbClr val="990099"/>
              </a:solidFill>
              <a:latin typeface="Times New Roman" pitchFamily="18" charset="0"/>
              <a:cs typeface="Times New Roman" pitchFamily="18" charset="0"/>
            </a:endParaRPr>
          </a:p>
        </p:txBody>
      </p:sp>
      <p:sp>
        <p:nvSpPr>
          <p:cNvPr id="33" name="TextBox 32"/>
          <p:cNvSpPr txBox="1"/>
          <p:nvPr/>
        </p:nvSpPr>
        <p:spPr>
          <a:xfrm rot="7472625">
            <a:off x="7603881" y="5956844"/>
            <a:ext cx="1433142" cy="461665"/>
          </a:xfrm>
          <a:prstGeom prst="rect">
            <a:avLst/>
          </a:prstGeom>
          <a:noFill/>
        </p:spPr>
        <p:txBody>
          <a:bodyPr wrap="square" rtlCol="0">
            <a:spAutoFit/>
          </a:bodyPr>
          <a:lstStyle/>
          <a:p>
            <a:r>
              <a:rPr lang="en-US" sz="2400" b="1" dirty="0" err="1" smtClean="0">
                <a:solidFill>
                  <a:srgbClr val="8D5E2F"/>
                </a:solidFill>
                <a:latin typeface="Times New Roman" pitchFamily="18" charset="0"/>
                <a:cs typeface="Times New Roman" pitchFamily="18" charset="0"/>
              </a:rPr>
              <a:t>Màu</a:t>
            </a:r>
            <a:r>
              <a:rPr lang="en-US" sz="2400" b="1" dirty="0" smtClean="0">
                <a:solidFill>
                  <a:srgbClr val="8D5E2F"/>
                </a:solidFill>
                <a:latin typeface="Times New Roman" pitchFamily="18" charset="0"/>
                <a:cs typeface="Times New Roman" pitchFamily="18" charset="0"/>
              </a:rPr>
              <a:t> </a:t>
            </a:r>
            <a:r>
              <a:rPr lang="en-US" sz="2400" b="1" dirty="0" err="1" smtClean="0">
                <a:solidFill>
                  <a:srgbClr val="8D5E2F"/>
                </a:solidFill>
                <a:latin typeface="Times New Roman" pitchFamily="18" charset="0"/>
                <a:cs typeface="Times New Roman" pitchFamily="18" charset="0"/>
              </a:rPr>
              <a:t>nâu</a:t>
            </a:r>
            <a:endParaRPr lang="vi-VN" sz="2400" b="1" dirty="0">
              <a:solidFill>
                <a:srgbClr val="8D5E2F"/>
              </a:solidFill>
              <a:latin typeface="Times New Roman" pitchFamily="18" charset="0"/>
              <a:cs typeface="Times New Roman"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21"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2)">
                                      <p:cBhvr>
                                        <p:cTn id="11" dur="750"/>
                                        <p:tgtEl>
                                          <p:spTgt spid="6"/>
                                        </p:tgtEl>
                                      </p:cBhvr>
                                    </p:animEffect>
                                  </p:childTnLst>
                                </p:cTn>
                              </p:par>
                            </p:childTnLst>
                          </p:cTn>
                        </p:par>
                        <p:par>
                          <p:cTn id="12" fill="hold">
                            <p:stCondLst>
                              <p:cond delay="1250"/>
                            </p:stCondLst>
                            <p:childTnLst>
                              <p:par>
                                <p:cTn id="13" presetID="52"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Scale>
                                      <p:cBhvr>
                                        <p:cTn id="15"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6" dur="1000" decel="50000" fill="hold">
                                          <p:stCondLst>
                                            <p:cond delay="0"/>
                                          </p:stCondLst>
                                        </p:cTn>
                                        <p:tgtEl>
                                          <p:spTgt spid="14"/>
                                        </p:tgtEl>
                                        <p:attrNameLst>
                                          <p:attrName>ppt_x</p:attrName>
                                          <p:attrName>ppt_y</p:attrName>
                                        </p:attrNameLst>
                                      </p:cBhvr>
                                      <p:rCtr x="0" y="0"/>
                                    </p:animMotion>
                                    <p:animEffect transition="in" filter="fade">
                                      <p:cBhvr>
                                        <p:cTn id="17" dur="1000"/>
                                        <p:tgtEl>
                                          <p:spTgt spid="14"/>
                                        </p:tgtEl>
                                      </p:cBhvr>
                                    </p:animEffect>
                                  </p:childTnLst>
                                </p:cTn>
                              </p:par>
                              <p:par>
                                <p:cTn id="18" presetID="5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Scale>
                                      <p:cBhvr>
                                        <p:cTn id="20"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1" dur="1000" decel="50000" fill="hold">
                                          <p:stCondLst>
                                            <p:cond delay="0"/>
                                          </p:stCondLst>
                                        </p:cTn>
                                        <p:tgtEl>
                                          <p:spTgt spid="15"/>
                                        </p:tgtEl>
                                        <p:attrNameLst>
                                          <p:attrName>ppt_x</p:attrName>
                                          <p:attrName>ppt_y</p:attrName>
                                        </p:attrNameLst>
                                      </p:cBhvr>
                                      <p:rCtr x="0" y="0"/>
                                    </p:animMotion>
                                    <p:animEffect transition="in" filter="fade">
                                      <p:cBhvr>
                                        <p:cTn id="22" dur="1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100"/>
                                  </p:stCondLst>
                                  <p:childTnLst>
                                    <p:set>
                                      <p:cBhvr>
                                        <p:cTn id="26" dur="1" fill="hold">
                                          <p:stCondLst>
                                            <p:cond delay="0"/>
                                          </p:stCondLst>
                                        </p:cTn>
                                        <p:tgtEl>
                                          <p:spTgt spid="7"/>
                                        </p:tgtEl>
                                        <p:attrNameLst>
                                          <p:attrName>style.visibility</p:attrName>
                                        </p:attrNameLst>
                                      </p:cBhvr>
                                      <p:to>
                                        <p:strVal val="visible"/>
                                      </p:to>
                                    </p:set>
                                  </p:childTnLst>
                                </p:cTn>
                              </p:par>
                            </p:childTnLst>
                          </p:cTn>
                        </p:par>
                        <p:par>
                          <p:cTn id="27" fill="hold">
                            <p:stCondLst>
                              <p:cond delay="100"/>
                            </p:stCondLst>
                            <p:childTnLst>
                              <p:par>
                                <p:cTn id="28" presetID="35" presetClass="path" presetSubtype="0" accel="50000" decel="50000" fill="hold" grpId="1" nodeType="afterEffect">
                                  <p:stCondLst>
                                    <p:cond delay="0"/>
                                  </p:stCondLst>
                                  <p:childTnLst>
                                    <p:animMotion origin="layout" path="M -1.04167E-6 8.32562E-8 L 0.08177 0.395 " pathEditMode="relative" rAng="0" ptsTypes="AA">
                                      <p:cBhvr>
                                        <p:cTn id="29" dur="500" spd="-99900" fill="hold"/>
                                        <p:tgtEl>
                                          <p:spTgt spid="7"/>
                                        </p:tgtEl>
                                        <p:attrNameLst>
                                          <p:attrName>ppt_x</p:attrName>
                                          <p:attrName>ppt_y</p:attrName>
                                        </p:attrNameLst>
                                      </p:cBhvr>
                                      <p:rCtr x="4089" y="19750"/>
                                    </p:animMotion>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arn(inVertical)">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par>
                          <p:cTn id="39" fill="hold">
                            <p:stCondLst>
                              <p:cond delay="0"/>
                            </p:stCondLst>
                            <p:childTnLst>
                              <p:par>
                                <p:cTn id="40" presetID="35" presetClass="path" presetSubtype="0" accel="50000" decel="50000" fill="hold" grpId="1" nodeType="afterEffect">
                                  <p:stCondLst>
                                    <p:cond delay="0"/>
                                  </p:stCondLst>
                                  <p:childTnLst>
                                    <p:animMotion origin="layout" path="M 0.00729 -3.77428E-6 L -0.01979 0.44334 " pathEditMode="relative" rAng="0" ptsTypes="AA">
                                      <p:cBhvr>
                                        <p:cTn id="41" dur="500" spd="-99900" fill="hold"/>
                                        <p:tgtEl>
                                          <p:spTgt spid="11"/>
                                        </p:tgtEl>
                                        <p:attrNameLst>
                                          <p:attrName>ppt_x</p:attrName>
                                          <p:attrName>ppt_y</p:attrName>
                                        </p:attrNameLst>
                                      </p:cBhvr>
                                      <p:rCtr x="-1354" y="22155"/>
                                    </p:animMotion>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barn(inVertical)">
                                      <p:cBhvr>
                                        <p:cTn id="46" dur="500"/>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par>
                          <p:cTn id="51" fill="hold">
                            <p:stCondLst>
                              <p:cond delay="0"/>
                            </p:stCondLst>
                            <p:childTnLst>
                              <p:par>
                                <p:cTn id="52" presetID="35" presetClass="path" presetSubtype="0" accel="50000" decel="50000" fill="hold" grpId="1" nodeType="afterEffect">
                                  <p:stCondLst>
                                    <p:cond delay="0"/>
                                  </p:stCondLst>
                                  <p:childTnLst>
                                    <p:animMotion origin="layout" path="M 3.33333E-6 -2.17391E-6 L -0.12396 0.39362 " pathEditMode="relative" rAng="0" ptsTypes="AA">
                                      <p:cBhvr>
                                        <p:cTn id="53" dur="500" spd="-99900" fill="hold"/>
                                        <p:tgtEl>
                                          <p:spTgt spid="12"/>
                                        </p:tgtEl>
                                        <p:attrNameLst>
                                          <p:attrName>ppt_x</p:attrName>
                                          <p:attrName>ppt_y</p:attrName>
                                        </p:attrNameLst>
                                      </p:cBhvr>
                                      <p:rCtr x="-6198" y="19681"/>
                                    </p:animMotion>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barn(inVertical)">
                                      <p:cBhvr>
                                        <p:cTn id="58" dur="500"/>
                                        <p:tgtEl>
                                          <p:spTgt spid="27"/>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childTnLst>
                                </p:cTn>
                              </p:par>
                            </p:childTnLst>
                          </p:cTn>
                        </p:par>
                        <p:par>
                          <p:cTn id="63" fill="hold">
                            <p:stCondLst>
                              <p:cond delay="0"/>
                            </p:stCondLst>
                            <p:childTnLst>
                              <p:par>
                                <p:cTn id="64" presetID="35" presetClass="path" presetSubtype="0" accel="50000" decel="50000" fill="hold" grpId="1" nodeType="afterEffect">
                                  <p:stCondLst>
                                    <p:cond delay="0"/>
                                  </p:stCondLst>
                                  <p:childTnLst>
                                    <p:animMotion origin="layout" path="M -0.00104 -3.31175E-6 L -0.2095 0.27267 " pathEditMode="relative" rAng="0" ptsTypes="AA">
                                      <p:cBhvr>
                                        <p:cTn id="65" dur="500" spd="-99900" fill="hold"/>
                                        <p:tgtEl>
                                          <p:spTgt spid="10"/>
                                        </p:tgtEl>
                                        <p:attrNameLst>
                                          <p:attrName>ppt_x</p:attrName>
                                          <p:attrName>ppt_y</p:attrName>
                                        </p:attrNameLst>
                                      </p:cBhvr>
                                      <p:rCtr x="-10430" y="13622"/>
                                    </p:animMotion>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barn(inVertical)">
                                      <p:cBhvr>
                                        <p:cTn id="70" dur="500"/>
                                        <p:tgtEl>
                                          <p:spTgt spid="28"/>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9"/>
                                          </p:stCondLst>
                                        </p:cTn>
                                        <p:tgtEl>
                                          <p:spTgt spid="9"/>
                                        </p:tgtEl>
                                        <p:attrNameLst>
                                          <p:attrName>style.visibility</p:attrName>
                                        </p:attrNameLst>
                                      </p:cBhvr>
                                      <p:to>
                                        <p:strVal val="visible"/>
                                      </p:to>
                                    </p:set>
                                  </p:childTnLst>
                                </p:cTn>
                              </p:par>
                            </p:childTnLst>
                          </p:cTn>
                        </p:par>
                        <p:par>
                          <p:cTn id="75" fill="hold">
                            <p:stCondLst>
                              <p:cond delay="10"/>
                            </p:stCondLst>
                            <p:childTnLst>
                              <p:par>
                                <p:cTn id="76" presetID="35" presetClass="path" presetSubtype="0" accel="50000" decel="50000" fill="hold" grpId="1" nodeType="afterEffect">
                                  <p:stCondLst>
                                    <p:cond delay="0"/>
                                  </p:stCondLst>
                                  <p:childTnLst>
                                    <p:animMotion origin="layout" path="M -1.04167E-6 4.77336E-6 L -0.25495 0.09366 " pathEditMode="relative" rAng="0" ptsTypes="AA">
                                      <p:cBhvr>
                                        <p:cTn id="77" dur="500" spd="-99900" fill="hold"/>
                                        <p:tgtEl>
                                          <p:spTgt spid="9"/>
                                        </p:tgtEl>
                                        <p:attrNameLst>
                                          <p:attrName>ppt_x</p:attrName>
                                          <p:attrName>ppt_y</p:attrName>
                                        </p:attrNameLst>
                                      </p:cBhvr>
                                      <p:rCtr x="-12747" y="4672"/>
                                    </p:animMotion>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barn(inVertical)">
                                      <p:cBhvr>
                                        <p:cTn id="82" dur="500"/>
                                        <p:tgtEl>
                                          <p:spTgt spid="29"/>
                                        </p:tgtEl>
                                      </p:cBhvr>
                                    </p:animEffec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9"/>
                                          </p:stCondLst>
                                        </p:cTn>
                                        <p:tgtEl>
                                          <p:spTgt spid="21"/>
                                        </p:tgtEl>
                                        <p:attrNameLst>
                                          <p:attrName>style.visibility</p:attrName>
                                        </p:attrNameLst>
                                      </p:cBhvr>
                                      <p:to>
                                        <p:strVal val="visible"/>
                                      </p:to>
                                    </p:set>
                                  </p:childTnLst>
                                </p:cTn>
                              </p:par>
                            </p:childTnLst>
                          </p:cTn>
                        </p:par>
                        <p:par>
                          <p:cTn id="87" fill="hold">
                            <p:stCondLst>
                              <p:cond delay="10"/>
                            </p:stCondLst>
                            <p:childTnLst>
                              <p:par>
                                <p:cTn id="88" presetID="35" presetClass="path" presetSubtype="0" accel="50000" decel="50000" fill="hold" grpId="1" nodeType="afterEffect">
                                  <p:stCondLst>
                                    <p:cond delay="0"/>
                                  </p:stCondLst>
                                  <p:childTnLst>
                                    <p:animMotion origin="layout" path="M -2.29167E-6 2.59944E-6 L -0.24635 -0.0976 " pathEditMode="relative" rAng="0" ptsTypes="AA">
                                      <p:cBhvr>
                                        <p:cTn id="89" dur="500" spd="-99900" fill="hold"/>
                                        <p:tgtEl>
                                          <p:spTgt spid="21"/>
                                        </p:tgtEl>
                                        <p:attrNameLst>
                                          <p:attrName>ppt_x</p:attrName>
                                          <p:attrName>ppt_y</p:attrName>
                                        </p:attrNameLst>
                                      </p:cBhvr>
                                      <p:rCtr x="-12318" y="-4880"/>
                                    </p:animMotion>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grpId="0" nodeType="click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barn(inVertical)">
                                      <p:cBhvr>
                                        <p:cTn id="94" dur="500"/>
                                        <p:tgtEl>
                                          <p:spTgt spid="32"/>
                                        </p:tgtEl>
                                      </p:cBhvr>
                                    </p:animEffec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9"/>
                                          </p:stCondLst>
                                        </p:cTn>
                                        <p:tgtEl>
                                          <p:spTgt spid="22"/>
                                        </p:tgtEl>
                                        <p:attrNameLst>
                                          <p:attrName>style.visibility</p:attrName>
                                        </p:attrNameLst>
                                      </p:cBhvr>
                                      <p:to>
                                        <p:strVal val="visible"/>
                                      </p:to>
                                    </p:set>
                                  </p:childTnLst>
                                </p:cTn>
                              </p:par>
                            </p:childTnLst>
                          </p:cTn>
                        </p:par>
                        <p:par>
                          <p:cTn id="99" fill="hold">
                            <p:stCondLst>
                              <p:cond delay="10"/>
                            </p:stCondLst>
                            <p:childTnLst>
                              <p:par>
                                <p:cTn id="100" presetID="35" presetClass="path" presetSubtype="0" accel="50000" decel="50000" fill="hold" grpId="1" nodeType="afterEffect">
                                  <p:stCondLst>
                                    <p:cond delay="0"/>
                                  </p:stCondLst>
                                  <p:childTnLst>
                                    <p:animMotion origin="layout" path="M 1.875E-6 -8.78816E-7 L -0.18659 -0.26711 " pathEditMode="relative" rAng="0" ptsTypes="AA">
                                      <p:cBhvr>
                                        <p:cTn id="101" dur="500" spd="-99900" fill="hold"/>
                                        <p:tgtEl>
                                          <p:spTgt spid="22"/>
                                        </p:tgtEl>
                                        <p:attrNameLst>
                                          <p:attrName>ppt_x</p:attrName>
                                          <p:attrName>ppt_y</p:attrName>
                                        </p:attrNameLst>
                                      </p:cBhvr>
                                      <p:rCtr x="-9336" y="-13367"/>
                                    </p:animMotion>
                                  </p:childTnLst>
                                </p:cTn>
                              </p:par>
                            </p:childTnLst>
                          </p:cTn>
                        </p:par>
                      </p:childTnLst>
                    </p:cTn>
                  </p:par>
                  <p:par>
                    <p:cTn id="102" fill="hold">
                      <p:stCondLst>
                        <p:cond delay="indefinite"/>
                      </p:stCondLst>
                      <p:childTnLst>
                        <p:par>
                          <p:cTn id="103" fill="hold">
                            <p:stCondLst>
                              <p:cond delay="0"/>
                            </p:stCondLst>
                            <p:childTnLst>
                              <p:par>
                                <p:cTn id="104" presetID="16" presetClass="entr" presetSubtype="21" fill="hold" grpId="0" nodeType="clickEffect">
                                  <p:stCondLst>
                                    <p:cond delay="0"/>
                                  </p:stCondLst>
                                  <p:childTnLst>
                                    <p:set>
                                      <p:cBhvr>
                                        <p:cTn id="105" dur="1" fill="hold">
                                          <p:stCondLst>
                                            <p:cond delay="0"/>
                                          </p:stCondLst>
                                        </p:cTn>
                                        <p:tgtEl>
                                          <p:spTgt spid="33"/>
                                        </p:tgtEl>
                                        <p:attrNameLst>
                                          <p:attrName>style.visibility</p:attrName>
                                        </p:attrNameLst>
                                      </p:cBhvr>
                                      <p:to>
                                        <p:strVal val="visible"/>
                                      </p:to>
                                    </p:set>
                                    <p:animEffect transition="in" filter="barn(inVertical)">
                                      <p:cBhvr>
                                        <p:cTn id="10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autoUpdateAnimBg="0"/>
      <p:bldP spid="7" grpId="1" animBg="1" autoUpdateAnimBg="0"/>
      <p:bldP spid="9" grpId="0" animBg="1" autoUpdateAnimBg="0"/>
      <p:bldP spid="9" grpId="1" animBg="1" autoUpdateAnimBg="0"/>
      <p:bldP spid="10" grpId="0" animBg="1" autoUpdateAnimBg="0"/>
      <p:bldP spid="10" grpId="1" animBg="1" autoUpdateAnimBg="0"/>
      <p:bldP spid="11" grpId="0" animBg="1" autoUpdateAnimBg="0"/>
      <p:bldP spid="11" grpId="1" animBg="1" autoUpdateAnimBg="0"/>
      <p:bldP spid="12" grpId="0" animBg="1" autoUpdateAnimBg="0"/>
      <p:bldP spid="12" grpId="1" animBg="1" autoUpdateAnimBg="0"/>
      <p:bldP spid="14" grpId="0" animBg="1" autoUpdateAnimBg="0"/>
      <p:bldP spid="15" grpId="0" autoUpdateAnimBg="0"/>
      <p:bldP spid="21" grpId="0" animBg="1" autoUpdateAnimBg="0"/>
      <p:bldP spid="21" grpId="1" animBg="1" autoUpdateAnimBg="0"/>
      <p:bldP spid="22" grpId="0" animBg="1" autoUpdateAnimBg="0"/>
      <p:bldP spid="22" grpId="1" animBg="1" autoUpdateAnimBg="0"/>
      <p:bldP spid="2" grpId="0"/>
      <p:bldP spid="26" grpId="0"/>
      <p:bldP spid="27" grpId="0"/>
      <p:bldP spid="28" grpId="0"/>
      <p:bldP spid="29" grpId="0"/>
      <p:bldP spid="32"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图片 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3252" y="26504"/>
            <a:ext cx="2671898" cy="1020417"/>
          </a:xfrm>
          <a:prstGeom prst="rect">
            <a:avLst/>
          </a:prstGeom>
        </p:spPr>
      </p:pic>
      <p:sp>
        <p:nvSpPr>
          <p:cNvPr id="52" name="文本框 51"/>
          <p:cNvSpPr txBox="1"/>
          <p:nvPr/>
        </p:nvSpPr>
        <p:spPr>
          <a:xfrm>
            <a:off x="2711654" y="590017"/>
            <a:ext cx="7423827" cy="584775"/>
          </a:xfrm>
          <a:prstGeom prst="rect">
            <a:avLst/>
          </a:prstGeom>
          <a:noFill/>
        </p:spPr>
        <p:txBody>
          <a:bodyPr wrap="none" rtlCol="0">
            <a:spAutoFit/>
          </a:bodyPr>
          <a:lstStyle/>
          <a:p>
            <a:r>
              <a:rPr lang="en-US" altLang="zh-CN" sz="3200" b="1" dirty="0" smtClean="0">
                <a:solidFill>
                  <a:schemeClr val="accent1"/>
                </a:solidFill>
                <a:latin typeface="Times New Roman" pitchFamily="18" charset="0"/>
                <a:ea typeface="Yeseva One" panose="00000500000000000000" charset="0"/>
                <a:cs typeface="Times New Roman" pitchFamily="18" charset="0"/>
                <a:sym typeface="Yeseva One" panose="00000500000000000000" charset="0"/>
              </a:rPr>
              <a:t>2. </a:t>
            </a:r>
            <a:r>
              <a:rPr lang="en-US" altLang="zh-CN" sz="3200" b="1" dirty="0" err="1" smtClean="0">
                <a:solidFill>
                  <a:schemeClr val="accent1"/>
                </a:solidFill>
                <a:latin typeface="Times New Roman" pitchFamily="18" charset="0"/>
                <a:ea typeface="Yeseva One" panose="00000500000000000000" charset="0"/>
                <a:cs typeface="Times New Roman" pitchFamily="18" charset="0"/>
                <a:sym typeface="Yeseva One" panose="00000500000000000000" charset="0"/>
              </a:rPr>
              <a:t>Những</a:t>
            </a:r>
            <a:r>
              <a:rPr lang="en-US" altLang="zh-CN" sz="3200" b="1" dirty="0" smtClean="0">
                <a:solidFill>
                  <a:schemeClr val="accent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1"/>
                </a:solidFill>
                <a:latin typeface="Times New Roman" pitchFamily="18" charset="0"/>
                <a:ea typeface="Yeseva One" panose="00000500000000000000" charset="0"/>
                <a:cs typeface="Times New Roman" pitchFamily="18" charset="0"/>
                <a:sym typeface="Yeseva One" panose="00000500000000000000" charset="0"/>
              </a:rPr>
              <a:t>hình</a:t>
            </a:r>
            <a:r>
              <a:rPr lang="en-US" altLang="zh-CN" sz="3200" b="1" dirty="0" smtClean="0">
                <a:solidFill>
                  <a:schemeClr val="accent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1"/>
                </a:solidFill>
                <a:latin typeface="Times New Roman" pitchFamily="18" charset="0"/>
                <a:ea typeface="Yeseva One" panose="00000500000000000000" charset="0"/>
                <a:cs typeface="Times New Roman" pitchFamily="18" charset="0"/>
                <a:sym typeface="Yeseva One" panose="00000500000000000000" charset="0"/>
              </a:rPr>
              <a:t>ảnh</a:t>
            </a:r>
            <a:r>
              <a:rPr lang="en-US" altLang="zh-CN" sz="3200" b="1" dirty="0" smtClean="0">
                <a:solidFill>
                  <a:schemeClr val="accent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1"/>
                </a:solidFill>
                <a:latin typeface="Times New Roman" pitchFamily="18" charset="0"/>
                <a:ea typeface="Yeseva One" panose="00000500000000000000" charset="0"/>
                <a:cs typeface="Times New Roman" pitchFamily="18" charset="0"/>
                <a:sym typeface="Yeseva One" panose="00000500000000000000" charset="0"/>
              </a:rPr>
              <a:t>gợi</a:t>
            </a:r>
            <a:r>
              <a:rPr lang="en-US" altLang="zh-CN" sz="3200" b="1" dirty="0" smtClean="0">
                <a:solidFill>
                  <a:schemeClr val="accent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1"/>
                </a:solidFill>
                <a:latin typeface="Times New Roman" pitchFamily="18" charset="0"/>
                <a:ea typeface="Yeseva One" panose="00000500000000000000" charset="0"/>
                <a:cs typeface="Times New Roman" pitchFamily="18" charset="0"/>
                <a:sym typeface="Yeseva One" panose="00000500000000000000" charset="0"/>
              </a:rPr>
              <a:t>ra</a:t>
            </a:r>
            <a:r>
              <a:rPr lang="en-US" altLang="zh-CN" sz="3200" b="1" dirty="0" smtClean="0">
                <a:solidFill>
                  <a:schemeClr val="accent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1"/>
                </a:solidFill>
                <a:latin typeface="Times New Roman" pitchFamily="18" charset="0"/>
                <a:ea typeface="Yeseva One" panose="00000500000000000000" charset="0"/>
                <a:cs typeface="Times New Roman" pitchFamily="18" charset="0"/>
                <a:sym typeface="Yeseva One" panose="00000500000000000000" charset="0"/>
              </a:rPr>
              <a:t>từ</a:t>
            </a:r>
            <a:r>
              <a:rPr lang="en-US" altLang="zh-CN" sz="3200" b="1" dirty="0" smtClean="0">
                <a:solidFill>
                  <a:schemeClr val="accent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1"/>
                </a:solidFill>
                <a:latin typeface="Times New Roman" pitchFamily="18" charset="0"/>
                <a:ea typeface="Yeseva One" panose="00000500000000000000" charset="0"/>
                <a:cs typeface="Times New Roman" pitchFamily="18" charset="0"/>
                <a:sym typeface="Yeseva One" panose="00000500000000000000" charset="0"/>
              </a:rPr>
              <a:t>các</a:t>
            </a:r>
            <a:r>
              <a:rPr lang="en-US" altLang="zh-CN" sz="3200" b="1" dirty="0" smtClean="0">
                <a:solidFill>
                  <a:schemeClr val="accent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1"/>
                </a:solidFill>
                <a:latin typeface="Times New Roman" pitchFamily="18" charset="0"/>
                <a:ea typeface="Yeseva One" panose="00000500000000000000" charset="0"/>
                <a:cs typeface="Times New Roman" pitchFamily="18" charset="0"/>
                <a:sym typeface="Yeseva One" panose="00000500000000000000" charset="0"/>
              </a:rPr>
              <a:t>sắc</a:t>
            </a:r>
            <a:r>
              <a:rPr lang="en-US" altLang="zh-CN" sz="3200" b="1" dirty="0" smtClean="0">
                <a:solidFill>
                  <a:schemeClr val="accent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1"/>
                </a:solidFill>
                <a:latin typeface="Times New Roman" pitchFamily="18" charset="0"/>
                <a:ea typeface="Yeseva One" panose="00000500000000000000" charset="0"/>
                <a:cs typeface="Times New Roman" pitchFamily="18" charset="0"/>
                <a:sym typeface="Yeseva One" panose="00000500000000000000" charset="0"/>
              </a:rPr>
              <a:t>màu</a:t>
            </a:r>
            <a:r>
              <a:rPr lang="en-US" altLang="zh-CN" sz="3200" b="1" dirty="0" smtClean="0">
                <a:solidFill>
                  <a:schemeClr val="accent1"/>
                </a:solidFill>
                <a:latin typeface="Times New Roman" pitchFamily="18" charset="0"/>
                <a:ea typeface="Yeseva One" panose="00000500000000000000" charset="0"/>
                <a:cs typeface="Times New Roman" pitchFamily="18" charset="0"/>
                <a:sym typeface="Yeseva One" panose="00000500000000000000" charset="0"/>
              </a:rPr>
              <a:t>:</a:t>
            </a:r>
            <a:endParaRPr lang="zh-CN" altLang="en-US" sz="3200" b="1" dirty="0">
              <a:solidFill>
                <a:schemeClr val="accent1"/>
              </a:solidFill>
              <a:latin typeface="Times New Roman" pitchFamily="18" charset="0"/>
              <a:ea typeface="Yeseva One" panose="00000500000000000000" charset="0"/>
              <a:cs typeface="Times New Roman" pitchFamily="18" charset="0"/>
              <a:sym typeface="Yeseva One" panose="00000500000000000000" charset="0"/>
            </a:endParaRPr>
          </a:p>
        </p:txBody>
      </p:sp>
      <p:grpSp>
        <p:nvGrpSpPr>
          <p:cNvPr id="53" name="组合 666"/>
          <p:cNvGrpSpPr/>
          <p:nvPr/>
        </p:nvGrpSpPr>
        <p:grpSpPr>
          <a:xfrm>
            <a:off x="5317724" y="4726614"/>
            <a:ext cx="6894914" cy="2157155"/>
            <a:chOff x="7275512" y="5344229"/>
            <a:chExt cx="4937126" cy="1544638"/>
          </a:xfrm>
        </p:grpSpPr>
        <p:sp>
          <p:nvSpPr>
            <p:cNvPr id="54" name="Freeform 229"/>
            <p:cNvSpPr/>
            <p:nvPr/>
          </p:nvSpPr>
          <p:spPr bwMode="auto">
            <a:xfrm>
              <a:off x="7275512" y="5344229"/>
              <a:ext cx="4929188" cy="1539875"/>
            </a:xfrm>
            <a:custGeom>
              <a:avLst/>
              <a:gdLst>
                <a:gd name="T0" fmla="*/ 1162 w 1162"/>
                <a:gd name="T1" fmla="*/ 183 h 359"/>
                <a:gd name="T2" fmla="*/ 0 w 1162"/>
                <a:gd name="T3" fmla="*/ 359 h 359"/>
                <a:gd name="T4" fmla="*/ 1158 w 1162"/>
                <a:gd name="T5" fmla="*/ 359 h 359"/>
                <a:gd name="T6" fmla="*/ 1162 w 1162"/>
                <a:gd name="T7" fmla="*/ 183 h 359"/>
              </a:gdLst>
              <a:ahLst/>
              <a:cxnLst>
                <a:cxn ang="0">
                  <a:pos x="T0" y="T1"/>
                </a:cxn>
                <a:cxn ang="0">
                  <a:pos x="T2" y="T3"/>
                </a:cxn>
                <a:cxn ang="0">
                  <a:pos x="T4" y="T5"/>
                </a:cxn>
                <a:cxn ang="0">
                  <a:pos x="T6" y="T7"/>
                </a:cxn>
              </a:cxnLst>
              <a:rect l="0" t="0" r="r" b="b"/>
              <a:pathLst>
                <a:path w="1162" h="359">
                  <a:moveTo>
                    <a:pt x="1162" y="183"/>
                  </a:moveTo>
                  <a:cubicBezTo>
                    <a:pt x="1162" y="183"/>
                    <a:pt x="601" y="0"/>
                    <a:pt x="0" y="359"/>
                  </a:cubicBezTo>
                  <a:cubicBezTo>
                    <a:pt x="1158" y="359"/>
                    <a:pt x="1158" y="359"/>
                    <a:pt x="1158" y="359"/>
                  </a:cubicBezTo>
                  <a:lnTo>
                    <a:pt x="1162" y="183"/>
                  </a:lnTo>
                  <a:close/>
                </a:path>
              </a:pathLst>
            </a:custGeom>
            <a:solidFill>
              <a:srgbClr val="F7A2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5" name="Freeform 230"/>
            <p:cNvSpPr/>
            <p:nvPr/>
          </p:nvSpPr>
          <p:spPr bwMode="auto">
            <a:xfrm>
              <a:off x="8039100" y="5777617"/>
              <a:ext cx="4173538" cy="1106488"/>
            </a:xfrm>
            <a:custGeom>
              <a:avLst/>
              <a:gdLst>
                <a:gd name="T0" fmla="*/ 984 w 984"/>
                <a:gd name="T1" fmla="*/ 136 h 258"/>
                <a:gd name="T2" fmla="*/ 0 w 984"/>
                <a:gd name="T3" fmla="*/ 258 h 258"/>
                <a:gd name="T4" fmla="*/ 979 w 984"/>
                <a:gd name="T5" fmla="*/ 258 h 258"/>
                <a:gd name="T6" fmla="*/ 984 w 984"/>
                <a:gd name="T7" fmla="*/ 136 h 258"/>
              </a:gdLst>
              <a:ahLst/>
              <a:cxnLst>
                <a:cxn ang="0">
                  <a:pos x="T0" y="T1"/>
                </a:cxn>
                <a:cxn ang="0">
                  <a:pos x="T2" y="T3"/>
                </a:cxn>
                <a:cxn ang="0">
                  <a:pos x="T4" y="T5"/>
                </a:cxn>
                <a:cxn ang="0">
                  <a:pos x="T6" y="T7"/>
                </a:cxn>
              </a:cxnLst>
              <a:rect l="0" t="0" r="r" b="b"/>
              <a:pathLst>
                <a:path w="984" h="258">
                  <a:moveTo>
                    <a:pt x="984" y="136"/>
                  </a:moveTo>
                  <a:cubicBezTo>
                    <a:pt x="984" y="136"/>
                    <a:pt x="508" y="0"/>
                    <a:pt x="0" y="258"/>
                  </a:cubicBezTo>
                  <a:cubicBezTo>
                    <a:pt x="979" y="258"/>
                    <a:pt x="979" y="258"/>
                    <a:pt x="979" y="258"/>
                  </a:cubicBezTo>
                  <a:lnTo>
                    <a:pt x="984" y="136"/>
                  </a:lnTo>
                  <a:close/>
                </a:path>
              </a:pathLst>
            </a:custGeom>
            <a:solidFill>
              <a:srgbClr val="FAE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6" name="Freeform 231"/>
            <p:cNvSpPr/>
            <p:nvPr/>
          </p:nvSpPr>
          <p:spPr bwMode="auto">
            <a:xfrm>
              <a:off x="8870950" y="6163379"/>
              <a:ext cx="3321050" cy="725488"/>
            </a:xfrm>
            <a:custGeom>
              <a:avLst/>
              <a:gdLst>
                <a:gd name="T0" fmla="*/ 780 w 783"/>
                <a:gd name="T1" fmla="*/ 106 h 169"/>
                <a:gd name="T2" fmla="*/ 0 w 783"/>
                <a:gd name="T3" fmla="*/ 169 h 169"/>
                <a:gd name="T4" fmla="*/ 783 w 783"/>
                <a:gd name="T5" fmla="*/ 165 h 169"/>
                <a:gd name="T6" fmla="*/ 780 w 783"/>
                <a:gd name="T7" fmla="*/ 106 h 169"/>
              </a:gdLst>
              <a:ahLst/>
              <a:cxnLst>
                <a:cxn ang="0">
                  <a:pos x="T0" y="T1"/>
                </a:cxn>
                <a:cxn ang="0">
                  <a:pos x="T2" y="T3"/>
                </a:cxn>
                <a:cxn ang="0">
                  <a:pos x="T4" y="T5"/>
                </a:cxn>
                <a:cxn ang="0">
                  <a:pos x="T6" y="T7"/>
                </a:cxn>
              </a:cxnLst>
              <a:rect l="0" t="0" r="r" b="b"/>
              <a:pathLst>
                <a:path w="783" h="169">
                  <a:moveTo>
                    <a:pt x="780" y="106"/>
                  </a:moveTo>
                  <a:cubicBezTo>
                    <a:pt x="780" y="106"/>
                    <a:pt x="402" y="0"/>
                    <a:pt x="0" y="169"/>
                  </a:cubicBezTo>
                  <a:cubicBezTo>
                    <a:pt x="783" y="165"/>
                    <a:pt x="783" y="165"/>
                    <a:pt x="783" y="165"/>
                  </a:cubicBezTo>
                  <a:lnTo>
                    <a:pt x="780" y="106"/>
                  </a:lnTo>
                  <a:close/>
                </a:path>
              </a:pathLst>
            </a:custGeom>
            <a:solidFill>
              <a:srgbClr val="74A4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sp>
        <p:nvSpPr>
          <p:cNvPr id="45" name="Rectangle 64"/>
          <p:cNvSpPr/>
          <p:nvPr/>
        </p:nvSpPr>
        <p:spPr>
          <a:xfrm>
            <a:off x="2608950" y="1401734"/>
            <a:ext cx="7124974" cy="3792758"/>
          </a:xfrm>
          <a:prstGeom prst="rect">
            <a:avLst/>
          </a:prstGeom>
          <a:ln w="57150">
            <a:solidFill>
              <a:schemeClr val="accent3">
                <a:lumMod val="75000"/>
              </a:schemeClr>
            </a:solidFill>
            <a:prstDash val="dash"/>
          </a:ln>
        </p:spPr>
        <p:txBody>
          <a:bodyPr wrap="square" lIns="98479" tIns="49239" rIns="98479" bIns="49239">
            <a:spAutoFit/>
          </a:bodyPr>
          <a:lstStyle/>
          <a:p>
            <a:pPr algn="just" defTabSz="913765">
              <a:defRPr/>
            </a:pPr>
            <a:r>
              <a:rPr lang="en-US" sz="2400" b="1" dirty="0" err="1">
                <a:latin typeface="Times New Roman" pitchFamily="18" charset="0"/>
                <a:cs typeface="Times New Roman" pitchFamily="18" charset="0"/>
              </a:rPr>
              <a:t>Màu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đỏ</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cờ</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Tổ</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quốc</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khăn</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quàng</a:t>
            </a:r>
            <a:endParaRPr lang="en-US" sz="2400" b="1" dirty="0" smtClean="0">
              <a:latin typeface="Times New Roman" pitchFamily="18" charset="0"/>
              <a:cs typeface="Times New Roman" pitchFamily="18" charset="0"/>
            </a:endParaRPr>
          </a:p>
          <a:p>
            <a:pPr>
              <a:spcBef>
                <a:spcPct val="50000"/>
              </a:spcBef>
            </a:pPr>
            <a:r>
              <a:rPr lang="en-US" sz="2400" b="1" dirty="0" err="1">
                <a:latin typeface="Times New Roman" pitchFamily="18" charset="0"/>
                <a:cs typeface="Times New Roman" pitchFamily="18" charset="0"/>
              </a:rPr>
              <a:t>Màu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xanh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đồng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bằng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rừng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núi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biển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bầu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trời</a:t>
            </a:r>
            <a:r>
              <a:rPr lang="en-US" sz="2400" b="1" dirty="0">
                <a:latin typeface="Times New Roman" pitchFamily="18" charset="0"/>
                <a:cs typeface="Times New Roman" pitchFamily="18" charset="0"/>
              </a:rPr>
              <a:t>.</a:t>
            </a:r>
          </a:p>
          <a:p>
            <a:pPr>
              <a:spcBef>
                <a:spcPct val="50000"/>
              </a:spcBef>
            </a:pPr>
            <a:r>
              <a:rPr lang="en-US" sz="2400" b="1" dirty="0" err="1">
                <a:latin typeface="Times New Roman" pitchFamily="18" charset="0"/>
                <a:cs typeface="Times New Roman" pitchFamily="18" charset="0"/>
              </a:rPr>
              <a:t>Màu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lúa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cúc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nắng</a:t>
            </a:r>
            <a:r>
              <a:rPr lang="en-US" sz="2400" b="1" dirty="0">
                <a:latin typeface="Times New Roman" pitchFamily="18" charset="0"/>
                <a:cs typeface="Times New Roman" pitchFamily="18" charset="0"/>
              </a:rPr>
              <a:t>.</a:t>
            </a:r>
          </a:p>
          <a:p>
            <a:pPr>
              <a:spcBef>
                <a:spcPct val="50000"/>
              </a:spcBef>
            </a:pPr>
            <a:r>
              <a:rPr lang="en-US" sz="2400" b="1" dirty="0" err="1">
                <a:latin typeface="Times New Roman" pitchFamily="18" charset="0"/>
                <a:cs typeface="Times New Roman" pitchFamily="18" charset="0"/>
              </a:rPr>
              <a:t>Màu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trắng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trang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giấy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hồng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bạch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tóc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bà</a:t>
            </a:r>
            <a:r>
              <a:rPr lang="en-US" sz="2400" b="1" dirty="0">
                <a:latin typeface="Times New Roman" pitchFamily="18" charset="0"/>
                <a:cs typeface="Times New Roman" pitchFamily="18" charset="0"/>
              </a:rPr>
              <a:t>.</a:t>
            </a:r>
          </a:p>
          <a:p>
            <a:pPr>
              <a:spcBef>
                <a:spcPct val="50000"/>
              </a:spcBef>
            </a:pPr>
            <a:r>
              <a:rPr lang="en-US" sz="2400" b="1" dirty="0" err="1">
                <a:latin typeface="Times New Roman" pitchFamily="18" charset="0"/>
                <a:cs typeface="Times New Roman" pitchFamily="18" charset="0"/>
              </a:rPr>
              <a:t>Màu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đen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hòn</a:t>
            </a:r>
            <a:r>
              <a:rPr lang="en-US" sz="2400" b="1" dirty="0">
                <a:latin typeface="Times New Roman" pitchFamily="18" charset="0"/>
                <a:cs typeface="Times New Roman" pitchFamily="18" charset="0"/>
              </a:rPr>
              <a:t> than, </a:t>
            </a:r>
            <a:r>
              <a:rPr lang="en-US" sz="2400" b="1" dirty="0" err="1">
                <a:latin typeface="Times New Roman" pitchFamily="18" charset="0"/>
                <a:cs typeface="Times New Roman" pitchFamily="18" charset="0"/>
              </a:rPr>
              <a:t>đôi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mắt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màn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đêm</a:t>
            </a:r>
            <a:r>
              <a:rPr lang="en-US" sz="2400" b="1" dirty="0">
                <a:latin typeface="Times New Roman" pitchFamily="18" charset="0"/>
                <a:cs typeface="Times New Roman" pitchFamily="18" charset="0"/>
              </a:rPr>
              <a:t>.</a:t>
            </a:r>
          </a:p>
          <a:p>
            <a:pPr>
              <a:spcBef>
                <a:spcPct val="50000"/>
              </a:spcBef>
            </a:pPr>
            <a:r>
              <a:rPr lang="en-US" sz="2400" b="1" dirty="0" err="1">
                <a:latin typeface="Times New Roman" pitchFamily="18" charset="0"/>
                <a:cs typeface="Times New Roman" pitchFamily="18" charset="0"/>
              </a:rPr>
              <a:t>Màu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tím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chiếc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nét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mực</a:t>
            </a:r>
            <a:r>
              <a:rPr lang="en-US" sz="2400" b="1" dirty="0">
                <a:latin typeface="Times New Roman" pitchFamily="18" charset="0"/>
                <a:cs typeface="Times New Roman" pitchFamily="18" charset="0"/>
              </a:rPr>
              <a:t>.</a:t>
            </a:r>
          </a:p>
          <a:p>
            <a:pPr>
              <a:spcBef>
                <a:spcPct val="50000"/>
              </a:spcBef>
            </a:pPr>
            <a:r>
              <a:rPr lang="en-US" sz="2400" b="1" dirty="0" err="1">
                <a:latin typeface="Times New Roman" pitchFamily="18" charset="0"/>
                <a:cs typeface="Times New Roman" pitchFamily="18" charset="0"/>
              </a:rPr>
              <a:t>Màu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nâu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mẹ</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đất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đai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gỗ</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rừng</a:t>
            </a:r>
            <a:r>
              <a:rPr lang="en-US" sz="2400" b="1" dirty="0">
                <a:latin typeface="Times New Roman" pitchFamily="18" charset="0"/>
                <a:cs typeface="Times New Roman" pitchFamily="18" charset="0"/>
              </a:rPr>
              <a:t>.</a:t>
            </a:r>
            <a:endParaRPr lang="zh-CN" altLang="en-US" sz="2400" kern="0" dirty="0">
              <a:latin typeface="Times New Roman" pitchFamily="18" charset="0"/>
              <a:ea typeface="Yeseva One" panose="00000500000000000000" charset="0"/>
              <a:cs typeface="Times New Roman" pitchFamily="18" charset="0"/>
              <a:sym typeface="Yeseva One" panose="00000500000000000000" charset="0"/>
            </a:endParaRPr>
          </a:p>
        </p:txBody>
      </p:sp>
      <p:grpSp>
        <p:nvGrpSpPr>
          <p:cNvPr id="5" name="Group 4"/>
          <p:cNvGrpSpPr/>
          <p:nvPr/>
        </p:nvGrpSpPr>
        <p:grpSpPr>
          <a:xfrm>
            <a:off x="-28514" y="4307080"/>
            <a:ext cx="5855608" cy="2607919"/>
            <a:chOff x="-26157" y="4302114"/>
            <a:chExt cx="5855608" cy="2607919"/>
          </a:xfrm>
        </p:grpSpPr>
        <p:grpSp>
          <p:nvGrpSpPr>
            <p:cNvPr id="62" name="组合 593"/>
            <p:cNvGrpSpPr/>
            <p:nvPr/>
          </p:nvGrpSpPr>
          <p:grpSpPr>
            <a:xfrm>
              <a:off x="3133664" y="5112602"/>
              <a:ext cx="524221" cy="670545"/>
              <a:chOff x="7016750" y="3297238"/>
              <a:chExt cx="654050" cy="836613"/>
            </a:xfrm>
          </p:grpSpPr>
          <p:sp>
            <p:nvSpPr>
              <p:cNvPr id="63" name="Freeform 257"/>
              <p:cNvSpPr/>
              <p:nvPr/>
            </p:nvSpPr>
            <p:spPr bwMode="auto">
              <a:xfrm>
                <a:off x="7156450" y="3297238"/>
                <a:ext cx="395288" cy="217488"/>
              </a:xfrm>
              <a:custGeom>
                <a:avLst/>
                <a:gdLst>
                  <a:gd name="T0" fmla="*/ 79 w 93"/>
                  <a:gd name="T1" fmla="*/ 31 h 51"/>
                  <a:gd name="T2" fmla="*/ 61 w 93"/>
                  <a:gd name="T3" fmla="*/ 17 h 51"/>
                  <a:gd name="T4" fmla="*/ 49 w 93"/>
                  <a:gd name="T5" fmla="*/ 1 h 51"/>
                  <a:gd name="T6" fmla="*/ 33 w 93"/>
                  <a:gd name="T7" fmla="*/ 12 h 51"/>
                  <a:gd name="T8" fmla="*/ 13 w 93"/>
                  <a:gd name="T9" fmla="*/ 27 h 51"/>
                  <a:gd name="T10" fmla="*/ 1 w 93"/>
                  <a:gd name="T11" fmla="*/ 36 h 51"/>
                  <a:gd name="T12" fmla="*/ 31 w 93"/>
                  <a:gd name="T13" fmla="*/ 49 h 51"/>
                  <a:gd name="T14" fmla="*/ 73 w 93"/>
                  <a:gd name="T15" fmla="*/ 49 h 51"/>
                  <a:gd name="T16" fmla="*/ 92 w 93"/>
                  <a:gd name="T17" fmla="*/ 43 h 51"/>
                  <a:gd name="T18" fmla="*/ 79 w 93"/>
                  <a:gd name="T19"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51">
                    <a:moveTo>
                      <a:pt x="79" y="31"/>
                    </a:moveTo>
                    <a:cubicBezTo>
                      <a:pt x="73" y="27"/>
                      <a:pt x="66" y="22"/>
                      <a:pt x="61" y="17"/>
                    </a:cubicBezTo>
                    <a:cubicBezTo>
                      <a:pt x="57" y="12"/>
                      <a:pt x="54" y="3"/>
                      <a:pt x="49" y="1"/>
                    </a:cubicBezTo>
                    <a:cubicBezTo>
                      <a:pt x="42" y="0"/>
                      <a:pt x="38" y="7"/>
                      <a:pt x="33" y="12"/>
                    </a:cubicBezTo>
                    <a:cubicBezTo>
                      <a:pt x="27" y="18"/>
                      <a:pt x="21" y="23"/>
                      <a:pt x="13" y="27"/>
                    </a:cubicBezTo>
                    <a:cubicBezTo>
                      <a:pt x="9" y="29"/>
                      <a:pt x="0" y="30"/>
                      <a:pt x="1" y="36"/>
                    </a:cubicBezTo>
                    <a:cubicBezTo>
                      <a:pt x="2" y="45"/>
                      <a:pt x="25" y="48"/>
                      <a:pt x="31" y="49"/>
                    </a:cubicBezTo>
                    <a:cubicBezTo>
                      <a:pt x="45" y="51"/>
                      <a:pt x="59" y="51"/>
                      <a:pt x="73" y="49"/>
                    </a:cubicBezTo>
                    <a:cubicBezTo>
                      <a:pt x="77" y="49"/>
                      <a:pt x="90" y="48"/>
                      <a:pt x="92" y="43"/>
                    </a:cubicBezTo>
                    <a:cubicBezTo>
                      <a:pt x="93" y="38"/>
                      <a:pt x="84" y="34"/>
                      <a:pt x="79" y="31"/>
                    </a:cubicBezTo>
                    <a:close/>
                  </a:path>
                </a:pathLst>
              </a:custGeom>
              <a:solidFill>
                <a:srgbClr val="5B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4" name="Freeform 258"/>
              <p:cNvSpPr/>
              <p:nvPr/>
            </p:nvSpPr>
            <p:spPr bwMode="auto">
              <a:xfrm>
                <a:off x="7080250" y="3471863"/>
                <a:ext cx="504825" cy="234950"/>
              </a:xfrm>
              <a:custGeom>
                <a:avLst/>
                <a:gdLst>
                  <a:gd name="T0" fmla="*/ 46 w 119"/>
                  <a:gd name="T1" fmla="*/ 0 h 55"/>
                  <a:gd name="T2" fmla="*/ 8 w 119"/>
                  <a:gd name="T3" fmla="*/ 32 h 55"/>
                  <a:gd name="T4" fmla="*/ 6 w 119"/>
                  <a:gd name="T5" fmla="*/ 42 h 55"/>
                  <a:gd name="T6" fmla="*/ 17 w 119"/>
                  <a:gd name="T7" fmla="*/ 48 h 55"/>
                  <a:gd name="T8" fmla="*/ 80 w 119"/>
                  <a:gd name="T9" fmla="*/ 55 h 55"/>
                  <a:gd name="T10" fmla="*/ 110 w 119"/>
                  <a:gd name="T11" fmla="*/ 51 h 55"/>
                  <a:gd name="T12" fmla="*/ 115 w 119"/>
                  <a:gd name="T13" fmla="*/ 42 h 55"/>
                  <a:gd name="T14" fmla="*/ 104 w 119"/>
                  <a:gd name="T15" fmla="*/ 36 h 55"/>
                  <a:gd name="T16" fmla="*/ 94 w 119"/>
                  <a:gd name="T17" fmla="*/ 28 h 55"/>
                  <a:gd name="T18" fmla="*/ 80 w 119"/>
                  <a:gd name="T19"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55">
                    <a:moveTo>
                      <a:pt x="46" y="0"/>
                    </a:moveTo>
                    <a:cubicBezTo>
                      <a:pt x="37" y="15"/>
                      <a:pt x="25" y="27"/>
                      <a:pt x="8" y="32"/>
                    </a:cubicBezTo>
                    <a:cubicBezTo>
                      <a:pt x="3" y="34"/>
                      <a:pt x="0" y="37"/>
                      <a:pt x="6" y="42"/>
                    </a:cubicBezTo>
                    <a:cubicBezTo>
                      <a:pt x="9" y="46"/>
                      <a:pt x="13" y="46"/>
                      <a:pt x="17" y="48"/>
                    </a:cubicBezTo>
                    <a:cubicBezTo>
                      <a:pt x="37" y="55"/>
                      <a:pt x="59" y="55"/>
                      <a:pt x="80" y="55"/>
                    </a:cubicBezTo>
                    <a:cubicBezTo>
                      <a:pt x="90" y="55"/>
                      <a:pt x="101" y="55"/>
                      <a:pt x="110" y="51"/>
                    </a:cubicBezTo>
                    <a:cubicBezTo>
                      <a:pt x="115" y="49"/>
                      <a:pt x="119" y="46"/>
                      <a:pt x="115" y="42"/>
                    </a:cubicBezTo>
                    <a:cubicBezTo>
                      <a:pt x="113" y="39"/>
                      <a:pt x="107" y="38"/>
                      <a:pt x="104" y="36"/>
                    </a:cubicBezTo>
                    <a:cubicBezTo>
                      <a:pt x="100" y="34"/>
                      <a:pt x="97" y="32"/>
                      <a:pt x="94" y="28"/>
                    </a:cubicBezTo>
                    <a:cubicBezTo>
                      <a:pt x="88" y="21"/>
                      <a:pt x="84" y="12"/>
                      <a:pt x="80" y="3"/>
                    </a:cubicBezTo>
                  </a:path>
                </a:pathLst>
              </a:custGeom>
              <a:solidFill>
                <a:srgbClr val="5B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5" name="Freeform 259"/>
              <p:cNvSpPr/>
              <p:nvPr/>
            </p:nvSpPr>
            <p:spPr bwMode="auto">
              <a:xfrm>
                <a:off x="7016750" y="3656013"/>
                <a:ext cx="654050" cy="280988"/>
              </a:xfrm>
              <a:custGeom>
                <a:avLst/>
                <a:gdLst>
                  <a:gd name="T0" fmla="*/ 52 w 154"/>
                  <a:gd name="T1" fmla="*/ 0 h 66"/>
                  <a:gd name="T2" fmla="*/ 18 w 154"/>
                  <a:gd name="T3" fmla="*/ 32 h 66"/>
                  <a:gd name="T4" fmla="*/ 3 w 154"/>
                  <a:gd name="T5" fmla="*/ 40 h 66"/>
                  <a:gd name="T6" fmla="*/ 12 w 154"/>
                  <a:gd name="T7" fmla="*/ 51 h 66"/>
                  <a:gd name="T8" fmla="*/ 54 w 154"/>
                  <a:gd name="T9" fmla="*/ 63 h 66"/>
                  <a:gd name="T10" fmla="*/ 114 w 154"/>
                  <a:gd name="T11" fmla="*/ 63 h 66"/>
                  <a:gd name="T12" fmla="*/ 142 w 154"/>
                  <a:gd name="T13" fmla="*/ 54 h 66"/>
                  <a:gd name="T14" fmla="*/ 135 w 154"/>
                  <a:gd name="T15" fmla="*/ 39 h 66"/>
                  <a:gd name="T16" fmla="*/ 103 w 154"/>
                  <a:gd name="T17"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66">
                    <a:moveTo>
                      <a:pt x="52" y="0"/>
                    </a:moveTo>
                    <a:cubicBezTo>
                      <a:pt x="41" y="10"/>
                      <a:pt x="31" y="24"/>
                      <a:pt x="18" y="32"/>
                    </a:cubicBezTo>
                    <a:cubicBezTo>
                      <a:pt x="14" y="34"/>
                      <a:pt x="6" y="36"/>
                      <a:pt x="3" y="40"/>
                    </a:cubicBezTo>
                    <a:cubicBezTo>
                      <a:pt x="0" y="45"/>
                      <a:pt x="8" y="48"/>
                      <a:pt x="12" y="51"/>
                    </a:cubicBezTo>
                    <a:cubicBezTo>
                      <a:pt x="25" y="58"/>
                      <a:pt x="41" y="61"/>
                      <a:pt x="54" y="63"/>
                    </a:cubicBezTo>
                    <a:cubicBezTo>
                      <a:pt x="76" y="66"/>
                      <a:pt x="94" y="66"/>
                      <a:pt x="114" y="63"/>
                    </a:cubicBezTo>
                    <a:cubicBezTo>
                      <a:pt x="124" y="61"/>
                      <a:pt x="134" y="59"/>
                      <a:pt x="142" y="54"/>
                    </a:cubicBezTo>
                    <a:cubicBezTo>
                      <a:pt x="154" y="47"/>
                      <a:pt x="143" y="43"/>
                      <a:pt x="135" y="39"/>
                    </a:cubicBezTo>
                    <a:cubicBezTo>
                      <a:pt x="119" y="31"/>
                      <a:pt x="110" y="18"/>
                      <a:pt x="103" y="2"/>
                    </a:cubicBezTo>
                  </a:path>
                </a:pathLst>
              </a:custGeom>
              <a:solidFill>
                <a:srgbClr val="5B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6" name="Freeform 260"/>
              <p:cNvSpPr/>
              <p:nvPr/>
            </p:nvSpPr>
            <p:spPr bwMode="auto">
              <a:xfrm>
                <a:off x="7308850" y="3395663"/>
                <a:ext cx="25400" cy="20638"/>
              </a:xfrm>
              <a:custGeom>
                <a:avLst/>
                <a:gdLst>
                  <a:gd name="T0" fmla="*/ 6 w 6"/>
                  <a:gd name="T1" fmla="*/ 3 h 5"/>
                  <a:gd name="T2" fmla="*/ 3 w 6"/>
                  <a:gd name="T3" fmla="*/ 5 h 5"/>
                  <a:gd name="T4" fmla="*/ 1 w 6"/>
                  <a:gd name="T5" fmla="*/ 2 h 5"/>
                  <a:gd name="T6" fmla="*/ 3 w 6"/>
                  <a:gd name="T7" fmla="*/ 0 h 5"/>
                  <a:gd name="T8" fmla="*/ 6 w 6"/>
                  <a:gd name="T9" fmla="*/ 3 h 5"/>
                </a:gdLst>
                <a:ahLst/>
                <a:cxnLst>
                  <a:cxn ang="0">
                    <a:pos x="T0" y="T1"/>
                  </a:cxn>
                  <a:cxn ang="0">
                    <a:pos x="T2" y="T3"/>
                  </a:cxn>
                  <a:cxn ang="0">
                    <a:pos x="T4" y="T5"/>
                  </a:cxn>
                  <a:cxn ang="0">
                    <a:pos x="T6" y="T7"/>
                  </a:cxn>
                  <a:cxn ang="0">
                    <a:pos x="T8" y="T9"/>
                  </a:cxn>
                </a:cxnLst>
                <a:rect l="0" t="0" r="r" b="b"/>
                <a:pathLst>
                  <a:path w="6" h="5">
                    <a:moveTo>
                      <a:pt x="6" y="3"/>
                    </a:moveTo>
                    <a:cubicBezTo>
                      <a:pt x="5" y="4"/>
                      <a:pt x="4" y="5"/>
                      <a:pt x="3" y="5"/>
                    </a:cubicBezTo>
                    <a:cubicBezTo>
                      <a:pt x="1" y="5"/>
                      <a:pt x="0" y="4"/>
                      <a:pt x="1" y="2"/>
                    </a:cubicBezTo>
                    <a:cubicBezTo>
                      <a:pt x="1" y="1"/>
                      <a:pt x="2" y="0"/>
                      <a:pt x="3" y="0"/>
                    </a:cubicBezTo>
                    <a:cubicBezTo>
                      <a:pt x="5" y="0"/>
                      <a:pt x="6" y="1"/>
                      <a:pt x="6"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7" name="Freeform 261"/>
              <p:cNvSpPr/>
              <p:nvPr/>
            </p:nvSpPr>
            <p:spPr bwMode="auto">
              <a:xfrm>
                <a:off x="7440613" y="3451225"/>
                <a:ext cx="25400" cy="20638"/>
              </a:xfrm>
              <a:custGeom>
                <a:avLst/>
                <a:gdLst>
                  <a:gd name="T0" fmla="*/ 6 w 6"/>
                  <a:gd name="T1" fmla="*/ 3 h 5"/>
                  <a:gd name="T2" fmla="*/ 3 w 6"/>
                  <a:gd name="T3" fmla="*/ 5 h 5"/>
                  <a:gd name="T4" fmla="*/ 1 w 6"/>
                  <a:gd name="T5" fmla="*/ 2 h 5"/>
                  <a:gd name="T6" fmla="*/ 3 w 6"/>
                  <a:gd name="T7" fmla="*/ 0 h 5"/>
                  <a:gd name="T8" fmla="*/ 6 w 6"/>
                  <a:gd name="T9" fmla="*/ 3 h 5"/>
                </a:gdLst>
                <a:ahLst/>
                <a:cxnLst>
                  <a:cxn ang="0">
                    <a:pos x="T0" y="T1"/>
                  </a:cxn>
                  <a:cxn ang="0">
                    <a:pos x="T2" y="T3"/>
                  </a:cxn>
                  <a:cxn ang="0">
                    <a:pos x="T4" y="T5"/>
                  </a:cxn>
                  <a:cxn ang="0">
                    <a:pos x="T6" y="T7"/>
                  </a:cxn>
                  <a:cxn ang="0">
                    <a:pos x="T8" y="T9"/>
                  </a:cxn>
                </a:cxnLst>
                <a:rect l="0" t="0" r="r" b="b"/>
                <a:pathLst>
                  <a:path w="6" h="5">
                    <a:moveTo>
                      <a:pt x="6" y="3"/>
                    </a:moveTo>
                    <a:cubicBezTo>
                      <a:pt x="5" y="4"/>
                      <a:pt x="4" y="5"/>
                      <a:pt x="3" y="5"/>
                    </a:cubicBezTo>
                    <a:cubicBezTo>
                      <a:pt x="1" y="5"/>
                      <a:pt x="0" y="3"/>
                      <a:pt x="1" y="2"/>
                    </a:cubicBezTo>
                    <a:cubicBezTo>
                      <a:pt x="1" y="1"/>
                      <a:pt x="2" y="0"/>
                      <a:pt x="3" y="0"/>
                    </a:cubicBezTo>
                    <a:cubicBezTo>
                      <a:pt x="5" y="0"/>
                      <a:pt x="6" y="1"/>
                      <a:pt x="6"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8" name="Freeform 262"/>
              <p:cNvSpPr/>
              <p:nvPr/>
            </p:nvSpPr>
            <p:spPr bwMode="auto">
              <a:xfrm>
                <a:off x="7346950" y="3317875"/>
                <a:ext cx="26988" cy="25400"/>
              </a:xfrm>
              <a:custGeom>
                <a:avLst/>
                <a:gdLst>
                  <a:gd name="T0" fmla="*/ 5 w 6"/>
                  <a:gd name="T1" fmla="*/ 3 h 6"/>
                  <a:gd name="T2" fmla="*/ 3 w 6"/>
                  <a:gd name="T3" fmla="*/ 5 h 6"/>
                  <a:gd name="T4" fmla="*/ 0 w 6"/>
                  <a:gd name="T5" fmla="*/ 3 h 6"/>
                  <a:gd name="T6" fmla="*/ 3 w 6"/>
                  <a:gd name="T7" fmla="*/ 0 h 6"/>
                  <a:gd name="T8" fmla="*/ 5 w 6"/>
                  <a:gd name="T9" fmla="*/ 3 h 6"/>
                </a:gdLst>
                <a:ahLst/>
                <a:cxnLst>
                  <a:cxn ang="0">
                    <a:pos x="T0" y="T1"/>
                  </a:cxn>
                  <a:cxn ang="0">
                    <a:pos x="T2" y="T3"/>
                  </a:cxn>
                  <a:cxn ang="0">
                    <a:pos x="T4" y="T5"/>
                  </a:cxn>
                  <a:cxn ang="0">
                    <a:pos x="T6" y="T7"/>
                  </a:cxn>
                  <a:cxn ang="0">
                    <a:pos x="T8" y="T9"/>
                  </a:cxn>
                </a:cxnLst>
                <a:rect l="0" t="0" r="r" b="b"/>
                <a:pathLst>
                  <a:path w="6" h="6">
                    <a:moveTo>
                      <a:pt x="5" y="3"/>
                    </a:moveTo>
                    <a:cubicBezTo>
                      <a:pt x="5" y="5"/>
                      <a:pt x="4" y="6"/>
                      <a:pt x="3" y="5"/>
                    </a:cubicBezTo>
                    <a:cubicBezTo>
                      <a:pt x="1" y="5"/>
                      <a:pt x="0" y="4"/>
                      <a:pt x="0" y="3"/>
                    </a:cubicBezTo>
                    <a:cubicBezTo>
                      <a:pt x="1" y="1"/>
                      <a:pt x="2" y="0"/>
                      <a:pt x="3" y="0"/>
                    </a:cubicBezTo>
                    <a:cubicBezTo>
                      <a:pt x="5" y="1"/>
                      <a:pt x="6"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9" name="Freeform 263"/>
              <p:cNvSpPr/>
              <p:nvPr/>
            </p:nvSpPr>
            <p:spPr bwMode="auto">
              <a:xfrm>
                <a:off x="7207250" y="3438525"/>
                <a:ext cx="25400" cy="20638"/>
              </a:xfrm>
              <a:custGeom>
                <a:avLst/>
                <a:gdLst>
                  <a:gd name="T0" fmla="*/ 6 w 6"/>
                  <a:gd name="T1" fmla="*/ 3 h 5"/>
                  <a:gd name="T2" fmla="*/ 3 w 6"/>
                  <a:gd name="T3" fmla="*/ 5 h 5"/>
                  <a:gd name="T4" fmla="*/ 1 w 6"/>
                  <a:gd name="T5" fmla="*/ 2 h 5"/>
                  <a:gd name="T6" fmla="*/ 3 w 6"/>
                  <a:gd name="T7" fmla="*/ 0 h 5"/>
                  <a:gd name="T8" fmla="*/ 6 w 6"/>
                  <a:gd name="T9" fmla="*/ 3 h 5"/>
                </a:gdLst>
                <a:ahLst/>
                <a:cxnLst>
                  <a:cxn ang="0">
                    <a:pos x="T0" y="T1"/>
                  </a:cxn>
                  <a:cxn ang="0">
                    <a:pos x="T2" y="T3"/>
                  </a:cxn>
                  <a:cxn ang="0">
                    <a:pos x="T4" y="T5"/>
                  </a:cxn>
                  <a:cxn ang="0">
                    <a:pos x="T6" y="T7"/>
                  </a:cxn>
                  <a:cxn ang="0">
                    <a:pos x="T8" y="T9"/>
                  </a:cxn>
                </a:cxnLst>
                <a:rect l="0" t="0" r="r" b="b"/>
                <a:pathLst>
                  <a:path w="6" h="5">
                    <a:moveTo>
                      <a:pt x="6" y="3"/>
                    </a:moveTo>
                    <a:cubicBezTo>
                      <a:pt x="5" y="4"/>
                      <a:pt x="4" y="5"/>
                      <a:pt x="3" y="5"/>
                    </a:cubicBezTo>
                    <a:cubicBezTo>
                      <a:pt x="1" y="5"/>
                      <a:pt x="0" y="4"/>
                      <a:pt x="1" y="2"/>
                    </a:cubicBezTo>
                    <a:cubicBezTo>
                      <a:pt x="1" y="1"/>
                      <a:pt x="2" y="0"/>
                      <a:pt x="3" y="0"/>
                    </a:cubicBezTo>
                    <a:cubicBezTo>
                      <a:pt x="5" y="0"/>
                      <a:pt x="6" y="1"/>
                      <a:pt x="6"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0" name="Freeform 264"/>
              <p:cNvSpPr/>
              <p:nvPr/>
            </p:nvSpPr>
            <p:spPr bwMode="auto">
              <a:xfrm>
                <a:off x="7321550" y="3527425"/>
                <a:ext cx="22225" cy="22225"/>
              </a:xfrm>
              <a:custGeom>
                <a:avLst/>
                <a:gdLst>
                  <a:gd name="T0" fmla="*/ 5 w 5"/>
                  <a:gd name="T1" fmla="*/ 2 h 5"/>
                  <a:gd name="T2" fmla="*/ 2 w 5"/>
                  <a:gd name="T3" fmla="*/ 5 h 5"/>
                  <a:gd name="T4" fmla="*/ 0 w 5"/>
                  <a:gd name="T5" fmla="*/ 2 h 5"/>
                  <a:gd name="T6" fmla="*/ 3 w 5"/>
                  <a:gd name="T7" fmla="*/ 0 h 5"/>
                  <a:gd name="T8" fmla="*/ 5 w 5"/>
                  <a:gd name="T9" fmla="*/ 2 h 5"/>
                </a:gdLst>
                <a:ahLst/>
                <a:cxnLst>
                  <a:cxn ang="0">
                    <a:pos x="T0" y="T1"/>
                  </a:cxn>
                  <a:cxn ang="0">
                    <a:pos x="T2" y="T3"/>
                  </a:cxn>
                  <a:cxn ang="0">
                    <a:pos x="T4" y="T5"/>
                  </a:cxn>
                  <a:cxn ang="0">
                    <a:pos x="T6" y="T7"/>
                  </a:cxn>
                  <a:cxn ang="0">
                    <a:pos x="T8" y="T9"/>
                  </a:cxn>
                </a:cxnLst>
                <a:rect l="0" t="0" r="r" b="b"/>
                <a:pathLst>
                  <a:path w="5" h="5">
                    <a:moveTo>
                      <a:pt x="5" y="2"/>
                    </a:moveTo>
                    <a:cubicBezTo>
                      <a:pt x="5" y="4"/>
                      <a:pt x="4" y="5"/>
                      <a:pt x="2" y="5"/>
                    </a:cubicBezTo>
                    <a:cubicBezTo>
                      <a:pt x="1" y="5"/>
                      <a:pt x="0" y="3"/>
                      <a:pt x="0" y="2"/>
                    </a:cubicBezTo>
                    <a:cubicBezTo>
                      <a:pt x="0" y="1"/>
                      <a:pt x="1" y="0"/>
                      <a:pt x="3" y="0"/>
                    </a:cubicBezTo>
                    <a:cubicBezTo>
                      <a:pt x="4" y="0"/>
                      <a:pt x="5" y="1"/>
                      <a:pt x="5" y="2"/>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1" name="Freeform 265"/>
              <p:cNvSpPr/>
              <p:nvPr/>
            </p:nvSpPr>
            <p:spPr bwMode="auto">
              <a:xfrm>
                <a:off x="7440613" y="3582988"/>
                <a:ext cx="22225"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2"/>
                    </a:cubicBezTo>
                    <a:cubicBezTo>
                      <a:pt x="0" y="1"/>
                      <a:pt x="1"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2" name="Freeform 266"/>
              <p:cNvSpPr/>
              <p:nvPr/>
            </p:nvSpPr>
            <p:spPr bwMode="auto">
              <a:xfrm>
                <a:off x="7351713" y="3630613"/>
                <a:ext cx="22225"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2"/>
                    </a:cubicBezTo>
                    <a:cubicBezTo>
                      <a:pt x="0" y="1"/>
                      <a:pt x="1"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3" name="Freeform 267"/>
              <p:cNvSpPr/>
              <p:nvPr/>
            </p:nvSpPr>
            <p:spPr bwMode="auto">
              <a:xfrm>
                <a:off x="7215188" y="3600450"/>
                <a:ext cx="22225"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4" y="5"/>
                      <a:pt x="2" y="5"/>
                    </a:cubicBezTo>
                    <a:cubicBezTo>
                      <a:pt x="1" y="5"/>
                      <a:pt x="0" y="3"/>
                      <a:pt x="0" y="2"/>
                    </a:cubicBezTo>
                    <a:cubicBezTo>
                      <a:pt x="0" y="1"/>
                      <a:pt x="2"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4" name="Freeform 268"/>
              <p:cNvSpPr/>
              <p:nvPr/>
            </p:nvSpPr>
            <p:spPr bwMode="auto">
              <a:xfrm>
                <a:off x="7118350" y="3630613"/>
                <a:ext cx="20638"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4" y="5"/>
                      <a:pt x="2" y="5"/>
                    </a:cubicBezTo>
                    <a:cubicBezTo>
                      <a:pt x="1" y="5"/>
                      <a:pt x="0" y="3"/>
                      <a:pt x="0" y="2"/>
                    </a:cubicBezTo>
                    <a:cubicBezTo>
                      <a:pt x="0" y="1"/>
                      <a:pt x="2"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5" name="Freeform 269"/>
              <p:cNvSpPr/>
              <p:nvPr/>
            </p:nvSpPr>
            <p:spPr bwMode="auto">
              <a:xfrm>
                <a:off x="7496175" y="3646488"/>
                <a:ext cx="22225" cy="22225"/>
              </a:xfrm>
              <a:custGeom>
                <a:avLst/>
                <a:gdLst>
                  <a:gd name="T0" fmla="*/ 5 w 5"/>
                  <a:gd name="T1" fmla="*/ 3 h 5"/>
                  <a:gd name="T2" fmla="*/ 2 w 5"/>
                  <a:gd name="T3" fmla="*/ 5 h 5"/>
                  <a:gd name="T4" fmla="*/ 0 w 5"/>
                  <a:gd name="T5" fmla="*/ 3 h 5"/>
                  <a:gd name="T6" fmla="*/ 2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3"/>
                    </a:cubicBezTo>
                    <a:cubicBezTo>
                      <a:pt x="0" y="1"/>
                      <a:pt x="1" y="0"/>
                      <a:pt x="2" y="0"/>
                    </a:cubicBezTo>
                    <a:cubicBezTo>
                      <a:pt x="4" y="0"/>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6" name="Freeform 270"/>
              <p:cNvSpPr/>
              <p:nvPr/>
            </p:nvSpPr>
            <p:spPr bwMode="auto">
              <a:xfrm>
                <a:off x="7242175" y="3729038"/>
                <a:ext cx="25400" cy="20638"/>
              </a:xfrm>
              <a:custGeom>
                <a:avLst/>
                <a:gdLst>
                  <a:gd name="T0" fmla="*/ 5 w 6"/>
                  <a:gd name="T1" fmla="*/ 2 h 5"/>
                  <a:gd name="T2" fmla="*/ 3 w 6"/>
                  <a:gd name="T3" fmla="*/ 5 h 5"/>
                  <a:gd name="T4" fmla="*/ 0 w 6"/>
                  <a:gd name="T5" fmla="*/ 2 h 5"/>
                  <a:gd name="T6" fmla="*/ 3 w 6"/>
                  <a:gd name="T7" fmla="*/ 0 h 5"/>
                  <a:gd name="T8" fmla="*/ 5 w 6"/>
                  <a:gd name="T9" fmla="*/ 2 h 5"/>
                </a:gdLst>
                <a:ahLst/>
                <a:cxnLst>
                  <a:cxn ang="0">
                    <a:pos x="T0" y="T1"/>
                  </a:cxn>
                  <a:cxn ang="0">
                    <a:pos x="T2" y="T3"/>
                  </a:cxn>
                  <a:cxn ang="0">
                    <a:pos x="T4" y="T5"/>
                  </a:cxn>
                  <a:cxn ang="0">
                    <a:pos x="T6" y="T7"/>
                  </a:cxn>
                  <a:cxn ang="0">
                    <a:pos x="T8" y="T9"/>
                  </a:cxn>
                </a:cxnLst>
                <a:rect l="0" t="0" r="r" b="b"/>
                <a:pathLst>
                  <a:path w="6" h="5">
                    <a:moveTo>
                      <a:pt x="5" y="2"/>
                    </a:moveTo>
                    <a:cubicBezTo>
                      <a:pt x="5" y="4"/>
                      <a:pt x="4" y="5"/>
                      <a:pt x="3" y="5"/>
                    </a:cubicBezTo>
                    <a:cubicBezTo>
                      <a:pt x="1" y="5"/>
                      <a:pt x="0" y="3"/>
                      <a:pt x="0" y="2"/>
                    </a:cubicBezTo>
                    <a:cubicBezTo>
                      <a:pt x="1" y="1"/>
                      <a:pt x="2" y="0"/>
                      <a:pt x="3" y="0"/>
                    </a:cubicBezTo>
                    <a:cubicBezTo>
                      <a:pt x="5" y="0"/>
                      <a:pt x="6" y="1"/>
                      <a:pt x="5" y="2"/>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7" name="Freeform 271"/>
              <p:cNvSpPr/>
              <p:nvPr/>
            </p:nvSpPr>
            <p:spPr bwMode="auto">
              <a:xfrm>
                <a:off x="7364413" y="3762375"/>
                <a:ext cx="25400" cy="22225"/>
              </a:xfrm>
              <a:custGeom>
                <a:avLst/>
                <a:gdLst>
                  <a:gd name="T0" fmla="*/ 5 w 6"/>
                  <a:gd name="T1" fmla="*/ 3 h 5"/>
                  <a:gd name="T2" fmla="*/ 3 w 6"/>
                  <a:gd name="T3" fmla="*/ 5 h 5"/>
                  <a:gd name="T4" fmla="*/ 0 w 6"/>
                  <a:gd name="T5" fmla="*/ 2 h 5"/>
                  <a:gd name="T6" fmla="*/ 3 w 6"/>
                  <a:gd name="T7" fmla="*/ 0 h 5"/>
                  <a:gd name="T8" fmla="*/ 5 w 6"/>
                  <a:gd name="T9" fmla="*/ 3 h 5"/>
                </a:gdLst>
                <a:ahLst/>
                <a:cxnLst>
                  <a:cxn ang="0">
                    <a:pos x="T0" y="T1"/>
                  </a:cxn>
                  <a:cxn ang="0">
                    <a:pos x="T2" y="T3"/>
                  </a:cxn>
                  <a:cxn ang="0">
                    <a:pos x="T4" y="T5"/>
                  </a:cxn>
                  <a:cxn ang="0">
                    <a:pos x="T6" y="T7"/>
                  </a:cxn>
                  <a:cxn ang="0">
                    <a:pos x="T8" y="T9"/>
                  </a:cxn>
                </a:cxnLst>
                <a:rect l="0" t="0" r="r" b="b"/>
                <a:pathLst>
                  <a:path w="6" h="5">
                    <a:moveTo>
                      <a:pt x="5" y="3"/>
                    </a:moveTo>
                    <a:cubicBezTo>
                      <a:pt x="5" y="4"/>
                      <a:pt x="4" y="5"/>
                      <a:pt x="3" y="5"/>
                    </a:cubicBezTo>
                    <a:cubicBezTo>
                      <a:pt x="1" y="5"/>
                      <a:pt x="0" y="4"/>
                      <a:pt x="0" y="2"/>
                    </a:cubicBezTo>
                    <a:cubicBezTo>
                      <a:pt x="1" y="1"/>
                      <a:pt x="2" y="0"/>
                      <a:pt x="3" y="0"/>
                    </a:cubicBezTo>
                    <a:cubicBezTo>
                      <a:pt x="5" y="0"/>
                      <a:pt x="6"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8" name="Freeform 272"/>
              <p:cNvSpPr/>
              <p:nvPr/>
            </p:nvSpPr>
            <p:spPr bwMode="auto">
              <a:xfrm>
                <a:off x="7453313" y="3736975"/>
                <a:ext cx="22225"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3"/>
                      <a:pt x="0" y="2"/>
                    </a:cubicBezTo>
                    <a:cubicBezTo>
                      <a:pt x="0" y="1"/>
                      <a:pt x="1"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9" name="Freeform 273"/>
              <p:cNvSpPr/>
              <p:nvPr/>
            </p:nvSpPr>
            <p:spPr bwMode="auto">
              <a:xfrm>
                <a:off x="7280275" y="3825875"/>
                <a:ext cx="20638" cy="26988"/>
              </a:xfrm>
              <a:custGeom>
                <a:avLst/>
                <a:gdLst>
                  <a:gd name="T0" fmla="*/ 5 w 5"/>
                  <a:gd name="T1" fmla="*/ 3 h 6"/>
                  <a:gd name="T2" fmla="*/ 3 w 5"/>
                  <a:gd name="T3" fmla="*/ 6 h 6"/>
                  <a:gd name="T4" fmla="*/ 0 w 5"/>
                  <a:gd name="T5" fmla="*/ 3 h 6"/>
                  <a:gd name="T6" fmla="*/ 3 w 5"/>
                  <a:gd name="T7" fmla="*/ 1 h 6"/>
                  <a:gd name="T8" fmla="*/ 5 w 5"/>
                  <a:gd name="T9" fmla="*/ 3 h 6"/>
                </a:gdLst>
                <a:ahLst/>
                <a:cxnLst>
                  <a:cxn ang="0">
                    <a:pos x="T0" y="T1"/>
                  </a:cxn>
                  <a:cxn ang="0">
                    <a:pos x="T2" y="T3"/>
                  </a:cxn>
                  <a:cxn ang="0">
                    <a:pos x="T4" y="T5"/>
                  </a:cxn>
                  <a:cxn ang="0">
                    <a:pos x="T6" y="T7"/>
                  </a:cxn>
                  <a:cxn ang="0">
                    <a:pos x="T8" y="T9"/>
                  </a:cxn>
                </a:cxnLst>
                <a:rect l="0" t="0" r="r" b="b"/>
                <a:pathLst>
                  <a:path w="5" h="6">
                    <a:moveTo>
                      <a:pt x="5" y="3"/>
                    </a:moveTo>
                    <a:cubicBezTo>
                      <a:pt x="5" y="5"/>
                      <a:pt x="4" y="6"/>
                      <a:pt x="3" y="6"/>
                    </a:cubicBezTo>
                    <a:cubicBezTo>
                      <a:pt x="1" y="5"/>
                      <a:pt x="0" y="4"/>
                      <a:pt x="0" y="3"/>
                    </a:cubicBezTo>
                    <a:cubicBezTo>
                      <a:pt x="0" y="1"/>
                      <a:pt x="2" y="0"/>
                      <a:pt x="3" y="1"/>
                    </a:cubicBezTo>
                    <a:cubicBezTo>
                      <a:pt x="4" y="1"/>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0" name="Freeform 274"/>
              <p:cNvSpPr/>
              <p:nvPr/>
            </p:nvSpPr>
            <p:spPr bwMode="auto">
              <a:xfrm>
                <a:off x="7445375" y="3835400"/>
                <a:ext cx="20638"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4" y="5"/>
                      <a:pt x="2" y="5"/>
                    </a:cubicBezTo>
                    <a:cubicBezTo>
                      <a:pt x="1" y="5"/>
                      <a:pt x="0" y="4"/>
                      <a:pt x="0" y="2"/>
                    </a:cubicBezTo>
                    <a:cubicBezTo>
                      <a:pt x="0" y="1"/>
                      <a:pt x="1" y="0"/>
                      <a:pt x="3" y="0"/>
                    </a:cubicBezTo>
                    <a:cubicBezTo>
                      <a:pt x="4" y="0"/>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1" name="Freeform 275"/>
              <p:cNvSpPr/>
              <p:nvPr/>
            </p:nvSpPr>
            <p:spPr bwMode="auto">
              <a:xfrm>
                <a:off x="7569200" y="3848100"/>
                <a:ext cx="25400" cy="25400"/>
              </a:xfrm>
              <a:custGeom>
                <a:avLst/>
                <a:gdLst>
                  <a:gd name="T0" fmla="*/ 6 w 6"/>
                  <a:gd name="T1" fmla="*/ 3 h 6"/>
                  <a:gd name="T2" fmla="*/ 3 w 6"/>
                  <a:gd name="T3" fmla="*/ 5 h 6"/>
                  <a:gd name="T4" fmla="*/ 1 w 6"/>
                  <a:gd name="T5" fmla="*/ 3 h 6"/>
                  <a:gd name="T6" fmla="*/ 3 w 6"/>
                  <a:gd name="T7" fmla="*/ 0 h 6"/>
                  <a:gd name="T8" fmla="*/ 6 w 6"/>
                  <a:gd name="T9" fmla="*/ 3 h 6"/>
                </a:gdLst>
                <a:ahLst/>
                <a:cxnLst>
                  <a:cxn ang="0">
                    <a:pos x="T0" y="T1"/>
                  </a:cxn>
                  <a:cxn ang="0">
                    <a:pos x="T2" y="T3"/>
                  </a:cxn>
                  <a:cxn ang="0">
                    <a:pos x="T4" y="T5"/>
                  </a:cxn>
                  <a:cxn ang="0">
                    <a:pos x="T6" y="T7"/>
                  </a:cxn>
                  <a:cxn ang="0">
                    <a:pos x="T8" y="T9"/>
                  </a:cxn>
                </a:cxnLst>
                <a:rect l="0" t="0" r="r" b="b"/>
                <a:pathLst>
                  <a:path w="6" h="6">
                    <a:moveTo>
                      <a:pt x="6" y="3"/>
                    </a:moveTo>
                    <a:cubicBezTo>
                      <a:pt x="5" y="5"/>
                      <a:pt x="4" y="6"/>
                      <a:pt x="3" y="5"/>
                    </a:cubicBezTo>
                    <a:cubicBezTo>
                      <a:pt x="1" y="5"/>
                      <a:pt x="0" y="4"/>
                      <a:pt x="1" y="3"/>
                    </a:cubicBezTo>
                    <a:cubicBezTo>
                      <a:pt x="1" y="1"/>
                      <a:pt x="2" y="0"/>
                      <a:pt x="3" y="0"/>
                    </a:cubicBezTo>
                    <a:cubicBezTo>
                      <a:pt x="5" y="1"/>
                      <a:pt x="6" y="2"/>
                      <a:pt x="6"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2" name="Freeform 276"/>
              <p:cNvSpPr/>
              <p:nvPr/>
            </p:nvSpPr>
            <p:spPr bwMode="auto">
              <a:xfrm>
                <a:off x="7356475" y="3890963"/>
                <a:ext cx="20638"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2"/>
                    </a:cubicBezTo>
                    <a:cubicBezTo>
                      <a:pt x="0" y="1"/>
                      <a:pt x="1" y="0"/>
                      <a:pt x="3" y="0"/>
                    </a:cubicBezTo>
                    <a:cubicBezTo>
                      <a:pt x="4" y="0"/>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3" name="Freeform 277"/>
              <p:cNvSpPr/>
              <p:nvPr/>
            </p:nvSpPr>
            <p:spPr bwMode="auto">
              <a:xfrm>
                <a:off x="7173913" y="3860800"/>
                <a:ext cx="25400" cy="20638"/>
              </a:xfrm>
              <a:custGeom>
                <a:avLst/>
                <a:gdLst>
                  <a:gd name="T0" fmla="*/ 5 w 6"/>
                  <a:gd name="T1" fmla="*/ 3 h 5"/>
                  <a:gd name="T2" fmla="*/ 3 w 6"/>
                  <a:gd name="T3" fmla="*/ 5 h 5"/>
                  <a:gd name="T4" fmla="*/ 0 w 6"/>
                  <a:gd name="T5" fmla="*/ 2 h 5"/>
                  <a:gd name="T6" fmla="*/ 3 w 6"/>
                  <a:gd name="T7" fmla="*/ 0 h 5"/>
                  <a:gd name="T8" fmla="*/ 5 w 6"/>
                  <a:gd name="T9" fmla="*/ 3 h 5"/>
                </a:gdLst>
                <a:ahLst/>
                <a:cxnLst>
                  <a:cxn ang="0">
                    <a:pos x="T0" y="T1"/>
                  </a:cxn>
                  <a:cxn ang="0">
                    <a:pos x="T2" y="T3"/>
                  </a:cxn>
                  <a:cxn ang="0">
                    <a:pos x="T4" y="T5"/>
                  </a:cxn>
                  <a:cxn ang="0">
                    <a:pos x="T6" y="T7"/>
                  </a:cxn>
                  <a:cxn ang="0">
                    <a:pos x="T8" y="T9"/>
                  </a:cxn>
                </a:cxnLst>
                <a:rect l="0" t="0" r="r" b="b"/>
                <a:pathLst>
                  <a:path w="6" h="5">
                    <a:moveTo>
                      <a:pt x="5" y="3"/>
                    </a:moveTo>
                    <a:cubicBezTo>
                      <a:pt x="5" y="4"/>
                      <a:pt x="4" y="5"/>
                      <a:pt x="3" y="5"/>
                    </a:cubicBezTo>
                    <a:cubicBezTo>
                      <a:pt x="1" y="5"/>
                      <a:pt x="0" y="4"/>
                      <a:pt x="0" y="2"/>
                    </a:cubicBezTo>
                    <a:cubicBezTo>
                      <a:pt x="0" y="1"/>
                      <a:pt x="2" y="0"/>
                      <a:pt x="3" y="0"/>
                    </a:cubicBezTo>
                    <a:cubicBezTo>
                      <a:pt x="5" y="0"/>
                      <a:pt x="6"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4" name="Freeform 278"/>
              <p:cNvSpPr/>
              <p:nvPr/>
            </p:nvSpPr>
            <p:spPr bwMode="auto">
              <a:xfrm>
                <a:off x="7067550" y="3813175"/>
                <a:ext cx="20638" cy="22225"/>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2"/>
                    </a:cubicBezTo>
                    <a:cubicBezTo>
                      <a:pt x="0" y="1"/>
                      <a:pt x="1"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5" name="Freeform 279"/>
              <p:cNvSpPr/>
              <p:nvPr/>
            </p:nvSpPr>
            <p:spPr bwMode="auto">
              <a:xfrm>
                <a:off x="7177088" y="3762375"/>
                <a:ext cx="22225" cy="22225"/>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4" y="5"/>
                      <a:pt x="2" y="5"/>
                    </a:cubicBezTo>
                    <a:cubicBezTo>
                      <a:pt x="1" y="5"/>
                      <a:pt x="0" y="4"/>
                      <a:pt x="0" y="2"/>
                    </a:cubicBezTo>
                    <a:cubicBezTo>
                      <a:pt x="0" y="1"/>
                      <a:pt x="1" y="0"/>
                      <a:pt x="3" y="0"/>
                    </a:cubicBezTo>
                    <a:cubicBezTo>
                      <a:pt x="4" y="0"/>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6" name="Freeform 280"/>
              <p:cNvSpPr/>
              <p:nvPr/>
            </p:nvSpPr>
            <p:spPr bwMode="auto">
              <a:xfrm>
                <a:off x="7242175" y="3903663"/>
                <a:ext cx="173038" cy="230188"/>
              </a:xfrm>
              <a:custGeom>
                <a:avLst/>
                <a:gdLst>
                  <a:gd name="T0" fmla="*/ 9 w 41"/>
                  <a:gd name="T1" fmla="*/ 0 h 54"/>
                  <a:gd name="T2" fmla="*/ 7 w 41"/>
                  <a:gd name="T3" fmla="*/ 23 h 54"/>
                  <a:gd name="T4" fmla="*/ 0 w 41"/>
                  <a:gd name="T5" fmla="*/ 44 h 54"/>
                  <a:gd name="T6" fmla="*/ 41 w 41"/>
                  <a:gd name="T7" fmla="*/ 47 h 54"/>
                  <a:gd name="T8" fmla="*/ 34 w 41"/>
                  <a:gd name="T9" fmla="*/ 25 h 54"/>
                  <a:gd name="T10" fmla="*/ 34 w 41"/>
                  <a:gd name="T11" fmla="*/ 5 h 54"/>
                </a:gdLst>
                <a:ahLst/>
                <a:cxnLst>
                  <a:cxn ang="0">
                    <a:pos x="T0" y="T1"/>
                  </a:cxn>
                  <a:cxn ang="0">
                    <a:pos x="T2" y="T3"/>
                  </a:cxn>
                  <a:cxn ang="0">
                    <a:pos x="T4" y="T5"/>
                  </a:cxn>
                  <a:cxn ang="0">
                    <a:pos x="T6" y="T7"/>
                  </a:cxn>
                  <a:cxn ang="0">
                    <a:pos x="T8" y="T9"/>
                  </a:cxn>
                  <a:cxn ang="0">
                    <a:pos x="T10" y="T11"/>
                  </a:cxn>
                </a:cxnLst>
                <a:rect l="0" t="0" r="r" b="b"/>
                <a:pathLst>
                  <a:path w="41" h="54">
                    <a:moveTo>
                      <a:pt x="9" y="0"/>
                    </a:moveTo>
                    <a:cubicBezTo>
                      <a:pt x="8" y="8"/>
                      <a:pt x="8" y="15"/>
                      <a:pt x="7" y="23"/>
                    </a:cubicBezTo>
                    <a:cubicBezTo>
                      <a:pt x="6" y="30"/>
                      <a:pt x="2" y="37"/>
                      <a:pt x="0" y="44"/>
                    </a:cubicBezTo>
                    <a:cubicBezTo>
                      <a:pt x="10" y="54"/>
                      <a:pt x="29" y="51"/>
                      <a:pt x="41" y="47"/>
                    </a:cubicBezTo>
                    <a:cubicBezTo>
                      <a:pt x="40" y="40"/>
                      <a:pt x="35" y="32"/>
                      <a:pt x="34" y="25"/>
                    </a:cubicBezTo>
                    <a:cubicBezTo>
                      <a:pt x="33" y="21"/>
                      <a:pt x="31" y="8"/>
                      <a:pt x="34" y="5"/>
                    </a:cubicBezTo>
                  </a:path>
                </a:pathLst>
              </a:custGeom>
              <a:solidFill>
                <a:srgbClr val="5B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grpSp>
          <p:nvGrpSpPr>
            <p:cNvPr id="87" name="组合 649"/>
            <p:cNvGrpSpPr/>
            <p:nvPr/>
          </p:nvGrpSpPr>
          <p:grpSpPr>
            <a:xfrm>
              <a:off x="153344" y="4302114"/>
              <a:ext cx="2568575" cy="1231900"/>
              <a:chOff x="4541838" y="2732088"/>
              <a:chExt cx="2568575" cy="1231900"/>
            </a:xfrm>
          </p:grpSpPr>
          <p:sp>
            <p:nvSpPr>
              <p:cNvPr id="88" name="Freeform 242"/>
              <p:cNvSpPr/>
              <p:nvPr/>
            </p:nvSpPr>
            <p:spPr bwMode="auto">
              <a:xfrm>
                <a:off x="4541838" y="2732088"/>
                <a:ext cx="1497013" cy="1146175"/>
              </a:xfrm>
              <a:custGeom>
                <a:avLst/>
                <a:gdLst>
                  <a:gd name="T0" fmla="*/ 176 w 352"/>
                  <a:gd name="T1" fmla="*/ 0 h 268"/>
                  <a:gd name="T2" fmla="*/ 0 w 352"/>
                  <a:gd name="T3" fmla="*/ 262 h 268"/>
                  <a:gd name="T4" fmla="*/ 352 w 352"/>
                  <a:gd name="T5" fmla="*/ 268 h 268"/>
                  <a:gd name="T6" fmla="*/ 352 w 352"/>
                  <a:gd name="T7" fmla="*/ 258 h 268"/>
                  <a:gd name="T8" fmla="*/ 318 w 352"/>
                  <a:gd name="T9" fmla="*/ 254 h 268"/>
                  <a:gd name="T10" fmla="*/ 319 w 352"/>
                  <a:gd name="T11" fmla="*/ 266 h 268"/>
                  <a:gd name="T12" fmla="*/ 38 w 352"/>
                  <a:gd name="T13" fmla="*/ 260 h 268"/>
                  <a:gd name="T14" fmla="*/ 178 w 352"/>
                  <a:gd name="T15" fmla="*/ 47 h 268"/>
                  <a:gd name="T16" fmla="*/ 185 w 352"/>
                  <a:gd name="T17" fmla="*/ 47 h 268"/>
                  <a:gd name="T18" fmla="*/ 310 w 352"/>
                  <a:gd name="T19" fmla="*/ 192 h 268"/>
                  <a:gd name="T20" fmla="*/ 339 w 352"/>
                  <a:gd name="T21" fmla="*/ 167 h 268"/>
                  <a:gd name="T22" fmla="*/ 184 w 352"/>
                  <a:gd name="T23" fmla="*/ 0 h 268"/>
                  <a:gd name="T24" fmla="*/ 176 w 352"/>
                  <a:gd name="T25"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2" h="268">
                    <a:moveTo>
                      <a:pt x="176" y="0"/>
                    </a:moveTo>
                    <a:cubicBezTo>
                      <a:pt x="32" y="0"/>
                      <a:pt x="0" y="262"/>
                      <a:pt x="0" y="262"/>
                    </a:cubicBezTo>
                    <a:cubicBezTo>
                      <a:pt x="352" y="268"/>
                      <a:pt x="352" y="268"/>
                      <a:pt x="352" y="268"/>
                    </a:cubicBezTo>
                    <a:cubicBezTo>
                      <a:pt x="352" y="266"/>
                      <a:pt x="352" y="262"/>
                      <a:pt x="352" y="258"/>
                    </a:cubicBezTo>
                    <a:cubicBezTo>
                      <a:pt x="318" y="254"/>
                      <a:pt x="318" y="254"/>
                      <a:pt x="318" y="254"/>
                    </a:cubicBezTo>
                    <a:cubicBezTo>
                      <a:pt x="319" y="259"/>
                      <a:pt x="319" y="263"/>
                      <a:pt x="319" y="266"/>
                    </a:cubicBezTo>
                    <a:cubicBezTo>
                      <a:pt x="38" y="260"/>
                      <a:pt x="38" y="260"/>
                      <a:pt x="38" y="260"/>
                    </a:cubicBezTo>
                    <a:cubicBezTo>
                      <a:pt x="38" y="260"/>
                      <a:pt x="63" y="47"/>
                      <a:pt x="178" y="47"/>
                    </a:cubicBezTo>
                    <a:cubicBezTo>
                      <a:pt x="180" y="47"/>
                      <a:pt x="182" y="47"/>
                      <a:pt x="185" y="47"/>
                    </a:cubicBezTo>
                    <a:cubicBezTo>
                      <a:pt x="264" y="53"/>
                      <a:pt x="297" y="130"/>
                      <a:pt x="310" y="192"/>
                    </a:cubicBezTo>
                    <a:cubicBezTo>
                      <a:pt x="318" y="183"/>
                      <a:pt x="328" y="175"/>
                      <a:pt x="339" y="167"/>
                    </a:cubicBezTo>
                    <a:cubicBezTo>
                      <a:pt x="320" y="93"/>
                      <a:pt x="278" y="7"/>
                      <a:pt x="184" y="0"/>
                    </a:cubicBezTo>
                    <a:cubicBezTo>
                      <a:pt x="181" y="0"/>
                      <a:pt x="178" y="0"/>
                      <a:pt x="176" y="0"/>
                    </a:cubicBezTo>
                  </a:path>
                </a:pathLst>
              </a:custGeom>
              <a:solidFill>
                <a:srgbClr val="C0DC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9" name="Freeform 243"/>
              <p:cNvSpPr/>
              <p:nvPr/>
            </p:nvSpPr>
            <p:spPr bwMode="auto">
              <a:xfrm>
                <a:off x="4703763" y="2933700"/>
                <a:ext cx="1193800" cy="935038"/>
              </a:xfrm>
              <a:custGeom>
                <a:avLst/>
                <a:gdLst>
                  <a:gd name="T0" fmla="*/ 140 w 281"/>
                  <a:gd name="T1" fmla="*/ 0 h 219"/>
                  <a:gd name="T2" fmla="*/ 0 w 281"/>
                  <a:gd name="T3" fmla="*/ 213 h 219"/>
                  <a:gd name="T4" fmla="*/ 281 w 281"/>
                  <a:gd name="T5" fmla="*/ 219 h 219"/>
                  <a:gd name="T6" fmla="*/ 280 w 281"/>
                  <a:gd name="T7" fmla="*/ 207 h 219"/>
                  <a:gd name="T8" fmla="*/ 244 w 281"/>
                  <a:gd name="T9" fmla="*/ 203 h 219"/>
                  <a:gd name="T10" fmla="*/ 245 w 281"/>
                  <a:gd name="T11" fmla="*/ 216 h 219"/>
                  <a:gd name="T12" fmla="*/ 218 w 281"/>
                  <a:gd name="T13" fmla="*/ 216 h 219"/>
                  <a:gd name="T14" fmla="*/ 218 w 281"/>
                  <a:gd name="T15" fmla="*/ 216 h 219"/>
                  <a:gd name="T16" fmla="*/ 71 w 281"/>
                  <a:gd name="T17" fmla="*/ 213 h 219"/>
                  <a:gd name="T18" fmla="*/ 71 w 281"/>
                  <a:gd name="T19" fmla="*/ 213 h 219"/>
                  <a:gd name="T20" fmla="*/ 40 w 281"/>
                  <a:gd name="T21" fmla="*/ 212 h 219"/>
                  <a:gd name="T22" fmla="*/ 142 w 281"/>
                  <a:gd name="T23" fmla="*/ 56 h 219"/>
                  <a:gd name="T24" fmla="*/ 147 w 281"/>
                  <a:gd name="T25" fmla="*/ 56 h 219"/>
                  <a:gd name="T26" fmla="*/ 242 w 281"/>
                  <a:gd name="T27" fmla="*/ 183 h 219"/>
                  <a:gd name="T28" fmla="*/ 272 w 281"/>
                  <a:gd name="T29" fmla="*/ 145 h 219"/>
                  <a:gd name="T30" fmla="*/ 147 w 281"/>
                  <a:gd name="T31" fmla="*/ 0 h 219"/>
                  <a:gd name="T32" fmla="*/ 140 w 281"/>
                  <a:gd name="T33"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1" h="219">
                    <a:moveTo>
                      <a:pt x="140" y="0"/>
                    </a:moveTo>
                    <a:cubicBezTo>
                      <a:pt x="25" y="0"/>
                      <a:pt x="0" y="213"/>
                      <a:pt x="0" y="213"/>
                    </a:cubicBezTo>
                    <a:cubicBezTo>
                      <a:pt x="281" y="219"/>
                      <a:pt x="281" y="219"/>
                      <a:pt x="281" y="219"/>
                    </a:cubicBezTo>
                    <a:cubicBezTo>
                      <a:pt x="281" y="216"/>
                      <a:pt x="281" y="212"/>
                      <a:pt x="280" y="207"/>
                    </a:cubicBezTo>
                    <a:cubicBezTo>
                      <a:pt x="244" y="203"/>
                      <a:pt x="244" y="203"/>
                      <a:pt x="244" y="203"/>
                    </a:cubicBezTo>
                    <a:cubicBezTo>
                      <a:pt x="245" y="208"/>
                      <a:pt x="245" y="213"/>
                      <a:pt x="245" y="216"/>
                    </a:cubicBezTo>
                    <a:cubicBezTo>
                      <a:pt x="218" y="216"/>
                      <a:pt x="218" y="216"/>
                      <a:pt x="218" y="216"/>
                    </a:cubicBezTo>
                    <a:cubicBezTo>
                      <a:pt x="218" y="216"/>
                      <a:pt x="218" y="216"/>
                      <a:pt x="218" y="216"/>
                    </a:cubicBezTo>
                    <a:cubicBezTo>
                      <a:pt x="71" y="213"/>
                      <a:pt x="71" y="213"/>
                      <a:pt x="71" y="213"/>
                    </a:cubicBezTo>
                    <a:cubicBezTo>
                      <a:pt x="71" y="213"/>
                      <a:pt x="71" y="213"/>
                      <a:pt x="71" y="213"/>
                    </a:cubicBezTo>
                    <a:cubicBezTo>
                      <a:pt x="40" y="212"/>
                      <a:pt x="40" y="212"/>
                      <a:pt x="40" y="212"/>
                    </a:cubicBezTo>
                    <a:cubicBezTo>
                      <a:pt x="40" y="212"/>
                      <a:pt x="58" y="56"/>
                      <a:pt x="142" y="56"/>
                    </a:cubicBezTo>
                    <a:cubicBezTo>
                      <a:pt x="144" y="56"/>
                      <a:pt x="145" y="56"/>
                      <a:pt x="147" y="56"/>
                    </a:cubicBezTo>
                    <a:cubicBezTo>
                      <a:pt x="214" y="61"/>
                      <a:pt x="236" y="136"/>
                      <a:pt x="242" y="183"/>
                    </a:cubicBezTo>
                    <a:cubicBezTo>
                      <a:pt x="249" y="172"/>
                      <a:pt x="259" y="159"/>
                      <a:pt x="272" y="145"/>
                    </a:cubicBezTo>
                    <a:cubicBezTo>
                      <a:pt x="259" y="83"/>
                      <a:pt x="226" y="6"/>
                      <a:pt x="147" y="0"/>
                    </a:cubicBezTo>
                    <a:cubicBezTo>
                      <a:pt x="144" y="0"/>
                      <a:pt x="142" y="0"/>
                      <a:pt x="140" y="0"/>
                    </a:cubicBezTo>
                  </a:path>
                </a:pathLst>
              </a:custGeom>
              <a:solidFill>
                <a:srgbClr val="8B9B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0" name="Freeform 244"/>
              <p:cNvSpPr/>
              <p:nvPr/>
            </p:nvSpPr>
            <p:spPr bwMode="auto">
              <a:xfrm>
                <a:off x="4873625" y="3173413"/>
                <a:ext cx="871538" cy="682625"/>
              </a:xfrm>
              <a:custGeom>
                <a:avLst/>
                <a:gdLst>
                  <a:gd name="T0" fmla="*/ 102 w 205"/>
                  <a:gd name="T1" fmla="*/ 0 h 160"/>
                  <a:gd name="T2" fmla="*/ 0 w 205"/>
                  <a:gd name="T3" fmla="*/ 156 h 160"/>
                  <a:gd name="T4" fmla="*/ 31 w 205"/>
                  <a:gd name="T5" fmla="*/ 157 h 160"/>
                  <a:gd name="T6" fmla="*/ 104 w 205"/>
                  <a:gd name="T7" fmla="*/ 45 h 160"/>
                  <a:gd name="T8" fmla="*/ 108 w 205"/>
                  <a:gd name="T9" fmla="*/ 46 h 160"/>
                  <a:gd name="T10" fmla="*/ 178 w 205"/>
                  <a:gd name="T11" fmla="*/ 160 h 160"/>
                  <a:gd name="T12" fmla="*/ 205 w 205"/>
                  <a:gd name="T13" fmla="*/ 160 h 160"/>
                  <a:gd name="T14" fmla="*/ 204 w 205"/>
                  <a:gd name="T15" fmla="*/ 147 h 160"/>
                  <a:gd name="T16" fmla="*/ 192 w 205"/>
                  <a:gd name="T17" fmla="*/ 145 h 160"/>
                  <a:gd name="T18" fmla="*/ 202 w 205"/>
                  <a:gd name="T19" fmla="*/ 127 h 160"/>
                  <a:gd name="T20" fmla="*/ 107 w 205"/>
                  <a:gd name="T21" fmla="*/ 0 h 160"/>
                  <a:gd name="T22" fmla="*/ 102 w 205"/>
                  <a:gd name="T23"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5" h="160">
                    <a:moveTo>
                      <a:pt x="102" y="0"/>
                    </a:moveTo>
                    <a:cubicBezTo>
                      <a:pt x="18" y="0"/>
                      <a:pt x="0" y="156"/>
                      <a:pt x="0" y="156"/>
                    </a:cubicBezTo>
                    <a:cubicBezTo>
                      <a:pt x="31" y="157"/>
                      <a:pt x="31" y="157"/>
                      <a:pt x="31" y="157"/>
                    </a:cubicBezTo>
                    <a:cubicBezTo>
                      <a:pt x="31" y="154"/>
                      <a:pt x="45" y="45"/>
                      <a:pt x="104" y="45"/>
                    </a:cubicBezTo>
                    <a:cubicBezTo>
                      <a:pt x="105" y="45"/>
                      <a:pt x="107" y="45"/>
                      <a:pt x="108" y="46"/>
                    </a:cubicBezTo>
                    <a:cubicBezTo>
                      <a:pt x="171" y="50"/>
                      <a:pt x="178" y="141"/>
                      <a:pt x="178" y="160"/>
                    </a:cubicBezTo>
                    <a:cubicBezTo>
                      <a:pt x="205" y="160"/>
                      <a:pt x="205" y="160"/>
                      <a:pt x="205" y="160"/>
                    </a:cubicBezTo>
                    <a:cubicBezTo>
                      <a:pt x="205" y="157"/>
                      <a:pt x="205" y="152"/>
                      <a:pt x="204" y="147"/>
                    </a:cubicBezTo>
                    <a:cubicBezTo>
                      <a:pt x="192" y="145"/>
                      <a:pt x="192" y="145"/>
                      <a:pt x="192" y="145"/>
                    </a:cubicBezTo>
                    <a:cubicBezTo>
                      <a:pt x="192" y="145"/>
                      <a:pt x="195" y="138"/>
                      <a:pt x="202" y="127"/>
                    </a:cubicBezTo>
                    <a:cubicBezTo>
                      <a:pt x="196" y="80"/>
                      <a:pt x="174" y="5"/>
                      <a:pt x="107" y="0"/>
                    </a:cubicBezTo>
                    <a:cubicBezTo>
                      <a:pt x="105" y="0"/>
                      <a:pt x="104" y="0"/>
                      <a:pt x="102" y="0"/>
                    </a:cubicBezTo>
                  </a:path>
                </a:pathLst>
              </a:custGeom>
              <a:solidFill>
                <a:srgbClr val="E0C8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1" name="Freeform 245"/>
              <p:cNvSpPr/>
              <p:nvPr/>
            </p:nvSpPr>
            <p:spPr bwMode="auto">
              <a:xfrm>
                <a:off x="5005388" y="3843338"/>
                <a:ext cx="625475" cy="12700"/>
              </a:xfrm>
              <a:custGeom>
                <a:avLst/>
                <a:gdLst>
                  <a:gd name="T0" fmla="*/ 0 w 147"/>
                  <a:gd name="T1" fmla="*/ 0 h 3"/>
                  <a:gd name="T2" fmla="*/ 0 w 147"/>
                  <a:gd name="T3" fmla="*/ 0 h 3"/>
                  <a:gd name="T4" fmla="*/ 147 w 147"/>
                  <a:gd name="T5" fmla="*/ 3 h 3"/>
                  <a:gd name="T6" fmla="*/ 147 w 147"/>
                  <a:gd name="T7" fmla="*/ 3 h 3"/>
                  <a:gd name="T8" fmla="*/ 0 w 147"/>
                  <a:gd name="T9" fmla="*/ 0 h 3"/>
                </a:gdLst>
                <a:ahLst/>
                <a:cxnLst>
                  <a:cxn ang="0">
                    <a:pos x="T0" y="T1"/>
                  </a:cxn>
                  <a:cxn ang="0">
                    <a:pos x="T2" y="T3"/>
                  </a:cxn>
                  <a:cxn ang="0">
                    <a:pos x="T4" y="T5"/>
                  </a:cxn>
                  <a:cxn ang="0">
                    <a:pos x="T6" y="T7"/>
                  </a:cxn>
                  <a:cxn ang="0">
                    <a:pos x="T8" y="T9"/>
                  </a:cxn>
                </a:cxnLst>
                <a:rect l="0" t="0" r="r" b="b"/>
                <a:pathLst>
                  <a:path w="147" h="3">
                    <a:moveTo>
                      <a:pt x="0" y="0"/>
                    </a:moveTo>
                    <a:cubicBezTo>
                      <a:pt x="0" y="0"/>
                      <a:pt x="0" y="0"/>
                      <a:pt x="0" y="0"/>
                    </a:cubicBezTo>
                    <a:cubicBezTo>
                      <a:pt x="147" y="3"/>
                      <a:pt x="147" y="3"/>
                      <a:pt x="147" y="3"/>
                    </a:cubicBezTo>
                    <a:cubicBezTo>
                      <a:pt x="147" y="3"/>
                      <a:pt x="147" y="3"/>
                      <a:pt x="147" y="3"/>
                    </a:cubicBezTo>
                    <a:cubicBezTo>
                      <a:pt x="0" y="0"/>
                      <a:pt x="0" y="0"/>
                      <a:pt x="0" y="0"/>
                    </a:cubicBezTo>
                  </a:path>
                </a:pathLst>
              </a:custGeom>
              <a:solidFill>
                <a:srgbClr val="9270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2" name="Freeform 246"/>
              <p:cNvSpPr/>
              <p:nvPr/>
            </p:nvSpPr>
            <p:spPr bwMode="auto">
              <a:xfrm>
                <a:off x="5005388" y="3365500"/>
                <a:ext cx="625475" cy="490538"/>
              </a:xfrm>
              <a:custGeom>
                <a:avLst/>
                <a:gdLst>
                  <a:gd name="T0" fmla="*/ 73 w 147"/>
                  <a:gd name="T1" fmla="*/ 0 h 115"/>
                  <a:gd name="T2" fmla="*/ 0 w 147"/>
                  <a:gd name="T3" fmla="*/ 112 h 115"/>
                  <a:gd name="T4" fmla="*/ 147 w 147"/>
                  <a:gd name="T5" fmla="*/ 115 h 115"/>
                  <a:gd name="T6" fmla="*/ 77 w 147"/>
                  <a:gd name="T7" fmla="*/ 1 h 115"/>
                  <a:gd name="T8" fmla="*/ 73 w 147"/>
                  <a:gd name="T9" fmla="*/ 0 h 115"/>
                </a:gdLst>
                <a:ahLst/>
                <a:cxnLst>
                  <a:cxn ang="0">
                    <a:pos x="T0" y="T1"/>
                  </a:cxn>
                  <a:cxn ang="0">
                    <a:pos x="T2" y="T3"/>
                  </a:cxn>
                  <a:cxn ang="0">
                    <a:pos x="T4" y="T5"/>
                  </a:cxn>
                  <a:cxn ang="0">
                    <a:pos x="T6" y="T7"/>
                  </a:cxn>
                  <a:cxn ang="0">
                    <a:pos x="T8" y="T9"/>
                  </a:cxn>
                </a:cxnLst>
                <a:rect l="0" t="0" r="r" b="b"/>
                <a:pathLst>
                  <a:path w="147" h="115">
                    <a:moveTo>
                      <a:pt x="73" y="0"/>
                    </a:moveTo>
                    <a:cubicBezTo>
                      <a:pt x="14" y="0"/>
                      <a:pt x="0" y="109"/>
                      <a:pt x="0" y="112"/>
                    </a:cubicBezTo>
                    <a:cubicBezTo>
                      <a:pt x="147" y="115"/>
                      <a:pt x="147" y="115"/>
                      <a:pt x="147" y="115"/>
                    </a:cubicBezTo>
                    <a:cubicBezTo>
                      <a:pt x="147" y="96"/>
                      <a:pt x="140" y="5"/>
                      <a:pt x="77" y="1"/>
                    </a:cubicBezTo>
                    <a:cubicBezTo>
                      <a:pt x="76" y="0"/>
                      <a:pt x="74" y="0"/>
                      <a:pt x="73" y="0"/>
                    </a:cubicBezTo>
                  </a:path>
                </a:pathLst>
              </a:custGeom>
              <a:solidFill>
                <a:srgbClr val="A97C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nvGrpSpPr>
              <p:cNvPr id="93" name="组合 655"/>
              <p:cNvGrpSpPr/>
              <p:nvPr/>
            </p:nvGrpSpPr>
            <p:grpSpPr>
              <a:xfrm>
                <a:off x="5689600" y="3313113"/>
                <a:ext cx="1420813" cy="650875"/>
                <a:chOff x="5689600" y="3313113"/>
                <a:chExt cx="1420813" cy="650875"/>
              </a:xfrm>
            </p:grpSpPr>
            <p:sp>
              <p:nvSpPr>
                <p:cNvPr id="94" name="Freeform 247"/>
                <p:cNvSpPr/>
                <p:nvPr/>
              </p:nvSpPr>
              <p:spPr bwMode="auto">
                <a:xfrm>
                  <a:off x="5983288" y="3313113"/>
                  <a:ext cx="1127125" cy="650875"/>
                </a:xfrm>
                <a:custGeom>
                  <a:avLst/>
                  <a:gdLst>
                    <a:gd name="T0" fmla="*/ 92 w 265"/>
                    <a:gd name="T1" fmla="*/ 0 h 152"/>
                    <a:gd name="T2" fmla="*/ 0 w 265"/>
                    <a:gd name="T3" fmla="*/ 31 h 152"/>
                    <a:gd name="T4" fmla="*/ 7 w 265"/>
                    <a:gd name="T5" fmla="*/ 68 h 152"/>
                    <a:gd name="T6" fmla="*/ 95 w 265"/>
                    <a:gd name="T7" fmla="*/ 30 h 152"/>
                    <a:gd name="T8" fmla="*/ 103 w 265"/>
                    <a:gd name="T9" fmla="*/ 30 h 152"/>
                    <a:gd name="T10" fmla="*/ 227 w 265"/>
                    <a:gd name="T11" fmla="*/ 146 h 152"/>
                    <a:gd name="T12" fmla="*/ 13 w 265"/>
                    <a:gd name="T13" fmla="*/ 121 h 152"/>
                    <a:gd name="T14" fmla="*/ 13 w 265"/>
                    <a:gd name="T15" fmla="*/ 122 h 152"/>
                    <a:gd name="T16" fmla="*/ 263 w 265"/>
                    <a:gd name="T17" fmla="*/ 152 h 152"/>
                    <a:gd name="T18" fmla="*/ 103 w 265"/>
                    <a:gd name="T19" fmla="*/ 1 h 152"/>
                    <a:gd name="T20" fmla="*/ 92 w 265"/>
                    <a:gd name="T2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5" h="152">
                      <a:moveTo>
                        <a:pt x="92" y="0"/>
                      </a:moveTo>
                      <a:cubicBezTo>
                        <a:pt x="54" y="0"/>
                        <a:pt x="24" y="14"/>
                        <a:pt x="0" y="31"/>
                      </a:cubicBezTo>
                      <a:cubicBezTo>
                        <a:pt x="3" y="44"/>
                        <a:pt x="5" y="56"/>
                        <a:pt x="7" y="68"/>
                      </a:cubicBezTo>
                      <a:cubicBezTo>
                        <a:pt x="28" y="48"/>
                        <a:pt x="57" y="30"/>
                        <a:pt x="95" y="30"/>
                      </a:cubicBezTo>
                      <a:cubicBezTo>
                        <a:pt x="98" y="30"/>
                        <a:pt x="101" y="30"/>
                        <a:pt x="103" y="30"/>
                      </a:cubicBezTo>
                      <a:cubicBezTo>
                        <a:pt x="193" y="36"/>
                        <a:pt x="229" y="128"/>
                        <a:pt x="227" y="146"/>
                      </a:cubicBezTo>
                      <a:cubicBezTo>
                        <a:pt x="13" y="121"/>
                        <a:pt x="13" y="121"/>
                        <a:pt x="13" y="121"/>
                      </a:cubicBezTo>
                      <a:cubicBezTo>
                        <a:pt x="13" y="121"/>
                        <a:pt x="13" y="122"/>
                        <a:pt x="13" y="122"/>
                      </a:cubicBezTo>
                      <a:cubicBezTo>
                        <a:pt x="263" y="152"/>
                        <a:pt x="263" y="152"/>
                        <a:pt x="263" y="152"/>
                      </a:cubicBezTo>
                      <a:cubicBezTo>
                        <a:pt x="265" y="129"/>
                        <a:pt x="219" y="9"/>
                        <a:pt x="103" y="1"/>
                      </a:cubicBezTo>
                      <a:cubicBezTo>
                        <a:pt x="99" y="1"/>
                        <a:pt x="95" y="0"/>
                        <a:pt x="92" y="0"/>
                      </a:cubicBezTo>
                    </a:path>
                  </a:pathLst>
                </a:custGeom>
                <a:solidFill>
                  <a:srgbClr val="BBCA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5" name="Freeform 248"/>
                <p:cNvSpPr>
                  <a:spLocks noEditPoints="1"/>
                </p:cNvSpPr>
                <p:nvPr/>
              </p:nvSpPr>
              <p:spPr bwMode="auto">
                <a:xfrm>
                  <a:off x="5859463" y="3446463"/>
                  <a:ext cx="179388" cy="388938"/>
                </a:xfrm>
                <a:custGeom>
                  <a:avLst/>
                  <a:gdLst>
                    <a:gd name="T0" fmla="*/ 8 w 42"/>
                    <a:gd name="T1" fmla="*/ 86 h 91"/>
                    <a:gd name="T2" fmla="*/ 8 w 42"/>
                    <a:gd name="T3" fmla="*/ 87 h 91"/>
                    <a:gd name="T4" fmla="*/ 42 w 42"/>
                    <a:gd name="T5" fmla="*/ 91 h 91"/>
                    <a:gd name="T6" fmla="*/ 42 w 42"/>
                    <a:gd name="T7" fmla="*/ 90 h 91"/>
                    <a:gd name="T8" fmla="*/ 8 w 42"/>
                    <a:gd name="T9" fmla="*/ 86 h 91"/>
                    <a:gd name="T10" fmla="*/ 29 w 42"/>
                    <a:gd name="T11" fmla="*/ 0 h 91"/>
                    <a:gd name="T12" fmla="*/ 0 w 42"/>
                    <a:gd name="T13" fmla="*/ 25 h 91"/>
                    <a:gd name="T14" fmla="*/ 7 w 42"/>
                    <a:gd name="T15" fmla="*/ 74 h 91"/>
                    <a:gd name="T16" fmla="*/ 36 w 42"/>
                    <a:gd name="T17" fmla="*/ 37 h 91"/>
                    <a:gd name="T18" fmla="*/ 29 w 42"/>
                    <a:gd name="T1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91">
                      <a:moveTo>
                        <a:pt x="8" y="86"/>
                      </a:moveTo>
                      <a:cubicBezTo>
                        <a:pt x="8" y="86"/>
                        <a:pt x="8" y="87"/>
                        <a:pt x="8" y="87"/>
                      </a:cubicBezTo>
                      <a:cubicBezTo>
                        <a:pt x="42" y="91"/>
                        <a:pt x="42" y="91"/>
                        <a:pt x="42" y="91"/>
                      </a:cubicBezTo>
                      <a:cubicBezTo>
                        <a:pt x="42" y="91"/>
                        <a:pt x="42" y="90"/>
                        <a:pt x="42" y="90"/>
                      </a:cubicBezTo>
                      <a:cubicBezTo>
                        <a:pt x="8" y="86"/>
                        <a:pt x="8" y="86"/>
                        <a:pt x="8" y="86"/>
                      </a:cubicBezTo>
                      <a:moveTo>
                        <a:pt x="29" y="0"/>
                      </a:moveTo>
                      <a:cubicBezTo>
                        <a:pt x="18" y="8"/>
                        <a:pt x="8" y="16"/>
                        <a:pt x="0" y="25"/>
                      </a:cubicBezTo>
                      <a:cubicBezTo>
                        <a:pt x="4" y="43"/>
                        <a:pt x="6" y="60"/>
                        <a:pt x="7" y="74"/>
                      </a:cubicBezTo>
                      <a:cubicBezTo>
                        <a:pt x="13" y="64"/>
                        <a:pt x="23" y="50"/>
                        <a:pt x="36" y="37"/>
                      </a:cubicBezTo>
                      <a:cubicBezTo>
                        <a:pt x="34" y="25"/>
                        <a:pt x="32" y="13"/>
                        <a:pt x="29" y="0"/>
                      </a:cubicBezTo>
                    </a:path>
                  </a:pathLst>
                </a:custGeom>
                <a:solidFill>
                  <a:srgbClr val="AAC0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6" name="Freeform 249"/>
                <p:cNvSpPr/>
                <p:nvPr/>
              </p:nvSpPr>
              <p:spPr bwMode="auto">
                <a:xfrm>
                  <a:off x="5732463" y="3552825"/>
                  <a:ext cx="161925" cy="265113"/>
                </a:xfrm>
                <a:custGeom>
                  <a:avLst/>
                  <a:gdLst>
                    <a:gd name="T0" fmla="*/ 30 w 38"/>
                    <a:gd name="T1" fmla="*/ 0 h 62"/>
                    <a:gd name="T2" fmla="*/ 0 w 38"/>
                    <a:gd name="T3" fmla="*/ 38 h 62"/>
                    <a:gd name="T4" fmla="*/ 2 w 38"/>
                    <a:gd name="T5" fmla="*/ 58 h 62"/>
                    <a:gd name="T6" fmla="*/ 38 w 38"/>
                    <a:gd name="T7" fmla="*/ 62 h 62"/>
                    <a:gd name="T8" fmla="*/ 38 w 38"/>
                    <a:gd name="T9" fmla="*/ 61 h 62"/>
                    <a:gd name="T10" fmla="*/ 31 w 38"/>
                    <a:gd name="T11" fmla="*/ 60 h 62"/>
                    <a:gd name="T12" fmla="*/ 37 w 38"/>
                    <a:gd name="T13" fmla="*/ 49 h 62"/>
                    <a:gd name="T14" fmla="*/ 30 w 38"/>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62">
                      <a:moveTo>
                        <a:pt x="30" y="0"/>
                      </a:moveTo>
                      <a:cubicBezTo>
                        <a:pt x="17" y="14"/>
                        <a:pt x="7" y="27"/>
                        <a:pt x="0" y="38"/>
                      </a:cubicBezTo>
                      <a:cubicBezTo>
                        <a:pt x="1" y="45"/>
                        <a:pt x="2" y="52"/>
                        <a:pt x="2" y="58"/>
                      </a:cubicBezTo>
                      <a:cubicBezTo>
                        <a:pt x="38" y="62"/>
                        <a:pt x="38" y="62"/>
                        <a:pt x="38" y="62"/>
                      </a:cubicBezTo>
                      <a:cubicBezTo>
                        <a:pt x="38" y="62"/>
                        <a:pt x="38" y="61"/>
                        <a:pt x="38" y="61"/>
                      </a:cubicBezTo>
                      <a:cubicBezTo>
                        <a:pt x="31" y="60"/>
                        <a:pt x="31" y="60"/>
                        <a:pt x="31" y="60"/>
                      </a:cubicBezTo>
                      <a:cubicBezTo>
                        <a:pt x="31" y="60"/>
                        <a:pt x="33" y="56"/>
                        <a:pt x="37" y="49"/>
                      </a:cubicBezTo>
                      <a:cubicBezTo>
                        <a:pt x="36" y="35"/>
                        <a:pt x="34" y="18"/>
                        <a:pt x="30" y="0"/>
                      </a:cubicBezTo>
                    </a:path>
                  </a:pathLst>
                </a:custGeom>
                <a:solidFill>
                  <a:srgbClr val="9CAF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7" name="Freeform 250"/>
                <p:cNvSpPr/>
                <p:nvPr/>
              </p:nvSpPr>
              <p:spPr bwMode="auto">
                <a:xfrm>
                  <a:off x="5689600" y="3714750"/>
                  <a:ext cx="50800" cy="85725"/>
                </a:xfrm>
                <a:custGeom>
                  <a:avLst/>
                  <a:gdLst>
                    <a:gd name="T0" fmla="*/ 10 w 12"/>
                    <a:gd name="T1" fmla="*/ 0 h 20"/>
                    <a:gd name="T2" fmla="*/ 0 w 12"/>
                    <a:gd name="T3" fmla="*/ 18 h 20"/>
                    <a:gd name="T4" fmla="*/ 12 w 12"/>
                    <a:gd name="T5" fmla="*/ 20 h 20"/>
                    <a:gd name="T6" fmla="*/ 10 w 12"/>
                    <a:gd name="T7" fmla="*/ 0 h 20"/>
                  </a:gdLst>
                  <a:ahLst/>
                  <a:cxnLst>
                    <a:cxn ang="0">
                      <a:pos x="T0" y="T1"/>
                    </a:cxn>
                    <a:cxn ang="0">
                      <a:pos x="T2" y="T3"/>
                    </a:cxn>
                    <a:cxn ang="0">
                      <a:pos x="T4" y="T5"/>
                    </a:cxn>
                    <a:cxn ang="0">
                      <a:pos x="T6" y="T7"/>
                    </a:cxn>
                  </a:cxnLst>
                  <a:rect l="0" t="0" r="r" b="b"/>
                  <a:pathLst>
                    <a:path w="12" h="20">
                      <a:moveTo>
                        <a:pt x="10" y="0"/>
                      </a:moveTo>
                      <a:cubicBezTo>
                        <a:pt x="3" y="11"/>
                        <a:pt x="0" y="18"/>
                        <a:pt x="0" y="18"/>
                      </a:cubicBezTo>
                      <a:cubicBezTo>
                        <a:pt x="12" y="20"/>
                        <a:pt x="12" y="20"/>
                        <a:pt x="12" y="20"/>
                      </a:cubicBezTo>
                      <a:cubicBezTo>
                        <a:pt x="12" y="14"/>
                        <a:pt x="11" y="7"/>
                        <a:pt x="10" y="0"/>
                      </a:cubicBezTo>
                    </a:path>
                  </a:pathLst>
                </a:custGeom>
                <a:solidFill>
                  <a:srgbClr val="B2BB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8" name="Freeform 251"/>
                <p:cNvSpPr/>
                <p:nvPr/>
              </p:nvSpPr>
              <p:spPr bwMode="auto">
                <a:xfrm>
                  <a:off x="6013450" y="3441700"/>
                  <a:ext cx="942975" cy="495300"/>
                </a:xfrm>
                <a:custGeom>
                  <a:avLst/>
                  <a:gdLst>
                    <a:gd name="T0" fmla="*/ 88 w 222"/>
                    <a:gd name="T1" fmla="*/ 0 h 116"/>
                    <a:gd name="T2" fmla="*/ 0 w 222"/>
                    <a:gd name="T3" fmla="*/ 38 h 116"/>
                    <a:gd name="T4" fmla="*/ 5 w 222"/>
                    <a:gd name="T5" fmla="*/ 77 h 116"/>
                    <a:gd name="T6" fmla="*/ 91 w 222"/>
                    <a:gd name="T7" fmla="*/ 24 h 116"/>
                    <a:gd name="T8" fmla="*/ 97 w 222"/>
                    <a:gd name="T9" fmla="*/ 25 h 116"/>
                    <a:gd name="T10" fmla="*/ 191 w 222"/>
                    <a:gd name="T11" fmla="*/ 112 h 116"/>
                    <a:gd name="T12" fmla="*/ 6 w 222"/>
                    <a:gd name="T13" fmla="*/ 91 h 116"/>
                    <a:gd name="T14" fmla="*/ 6 w 222"/>
                    <a:gd name="T15" fmla="*/ 91 h 116"/>
                    <a:gd name="T16" fmla="*/ 220 w 222"/>
                    <a:gd name="T17" fmla="*/ 116 h 116"/>
                    <a:gd name="T18" fmla="*/ 96 w 222"/>
                    <a:gd name="T19" fmla="*/ 0 h 116"/>
                    <a:gd name="T20" fmla="*/ 88 w 222"/>
                    <a:gd name="T2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116">
                      <a:moveTo>
                        <a:pt x="88" y="0"/>
                      </a:moveTo>
                      <a:cubicBezTo>
                        <a:pt x="50" y="0"/>
                        <a:pt x="21" y="18"/>
                        <a:pt x="0" y="38"/>
                      </a:cubicBezTo>
                      <a:cubicBezTo>
                        <a:pt x="3" y="53"/>
                        <a:pt x="4" y="66"/>
                        <a:pt x="5" y="77"/>
                      </a:cubicBezTo>
                      <a:cubicBezTo>
                        <a:pt x="17" y="58"/>
                        <a:pt x="46" y="24"/>
                        <a:pt x="91" y="24"/>
                      </a:cubicBezTo>
                      <a:cubicBezTo>
                        <a:pt x="93" y="24"/>
                        <a:pt x="95" y="25"/>
                        <a:pt x="97" y="25"/>
                      </a:cubicBezTo>
                      <a:cubicBezTo>
                        <a:pt x="165" y="29"/>
                        <a:pt x="192" y="99"/>
                        <a:pt x="191" y="112"/>
                      </a:cubicBezTo>
                      <a:cubicBezTo>
                        <a:pt x="6" y="91"/>
                        <a:pt x="6" y="91"/>
                        <a:pt x="6" y="91"/>
                      </a:cubicBezTo>
                      <a:cubicBezTo>
                        <a:pt x="6" y="91"/>
                        <a:pt x="6" y="91"/>
                        <a:pt x="6" y="91"/>
                      </a:cubicBezTo>
                      <a:cubicBezTo>
                        <a:pt x="220" y="116"/>
                        <a:pt x="220" y="116"/>
                        <a:pt x="220" y="116"/>
                      </a:cubicBezTo>
                      <a:cubicBezTo>
                        <a:pt x="222" y="98"/>
                        <a:pt x="186" y="6"/>
                        <a:pt x="96" y="0"/>
                      </a:cubicBezTo>
                      <a:cubicBezTo>
                        <a:pt x="94" y="0"/>
                        <a:pt x="91" y="0"/>
                        <a:pt x="88" y="0"/>
                      </a:cubicBezTo>
                    </a:path>
                  </a:pathLst>
                </a:custGeom>
                <a:solidFill>
                  <a:srgbClr val="ECF1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9" name="Freeform 252"/>
                <p:cNvSpPr/>
                <p:nvPr/>
              </p:nvSpPr>
              <p:spPr bwMode="auto">
                <a:xfrm>
                  <a:off x="5889625" y="3603625"/>
                  <a:ext cx="149225" cy="227013"/>
                </a:xfrm>
                <a:custGeom>
                  <a:avLst/>
                  <a:gdLst>
                    <a:gd name="T0" fmla="*/ 29 w 35"/>
                    <a:gd name="T1" fmla="*/ 0 h 53"/>
                    <a:gd name="T2" fmla="*/ 0 w 35"/>
                    <a:gd name="T3" fmla="*/ 37 h 53"/>
                    <a:gd name="T4" fmla="*/ 1 w 35"/>
                    <a:gd name="T5" fmla="*/ 49 h 53"/>
                    <a:gd name="T6" fmla="*/ 35 w 35"/>
                    <a:gd name="T7" fmla="*/ 53 h 53"/>
                    <a:gd name="T8" fmla="*/ 35 w 35"/>
                    <a:gd name="T9" fmla="*/ 53 h 53"/>
                    <a:gd name="T10" fmla="*/ 27 w 35"/>
                    <a:gd name="T11" fmla="*/ 52 h 53"/>
                    <a:gd name="T12" fmla="*/ 34 w 35"/>
                    <a:gd name="T13" fmla="*/ 39 h 53"/>
                    <a:gd name="T14" fmla="*/ 29 w 35"/>
                    <a:gd name="T15" fmla="*/ 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53">
                      <a:moveTo>
                        <a:pt x="29" y="0"/>
                      </a:moveTo>
                      <a:cubicBezTo>
                        <a:pt x="16" y="13"/>
                        <a:pt x="6" y="27"/>
                        <a:pt x="0" y="37"/>
                      </a:cubicBezTo>
                      <a:cubicBezTo>
                        <a:pt x="1" y="41"/>
                        <a:pt x="1" y="46"/>
                        <a:pt x="1" y="49"/>
                      </a:cubicBezTo>
                      <a:cubicBezTo>
                        <a:pt x="35" y="53"/>
                        <a:pt x="35" y="53"/>
                        <a:pt x="35" y="53"/>
                      </a:cubicBezTo>
                      <a:cubicBezTo>
                        <a:pt x="35" y="53"/>
                        <a:pt x="35" y="53"/>
                        <a:pt x="35" y="53"/>
                      </a:cubicBezTo>
                      <a:cubicBezTo>
                        <a:pt x="27" y="52"/>
                        <a:pt x="27" y="52"/>
                        <a:pt x="27" y="52"/>
                      </a:cubicBezTo>
                      <a:cubicBezTo>
                        <a:pt x="27" y="52"/>
                        <a:pt x="29" y="47"/>
                        <a:pt x="34" y="39"/>
                      </a:cubicBezTo>
                      <a:cubicBezTo>
                        <a:pt x="33" y="28"/>
                        <a:pt x="32" y="15"/>
                        <a:pt x="29" y="0"/>
                      </a:cubicBezTo>
                    </a:path>
                  </a:pathLst>
                </a:custGeom>
                <a:solidFill>
                  <a:srgbClr val="E8EE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0" name="Freeform 253"/>
                <p:cNvSpPr/>
                <p:nvPr/>
              </p:nvSpPr>
              <p:spPr bwMode="auto">
                <a:xfrm>
                  <a:off x="5864225" y="3762375"/>
                  <a:ext cx="30163" cy="50800"/>
                </a:xfrm>
                <a:custGeom>
                  <a:avLst/>
                  <a:gdLst>
                    <a:gd name="T0" fmla="*/ 6 w 7"/>
                    <a:gd name="T1" fmla="*/ 0 h 12"/>
                    <a:gd name="T2" fmla="*/ 0 w 7"/>
                    <a:gd name="T3" fmla="*/ 11 h 12"/>
                    <a:gd name="T4" fmla="*/ 7 w 7"/>
                    <a:gd name="T5" fmla="*/ 12 h 12"/>
                    <a:gd name="T6" fmla="*/ 6 w 7"/>
                    <a:gd name="T7" fmla="*/ 0 h 12"/>
                  </a:gdLst>
                  <a:ahLst/>
                  <a:cxnLst>
                    <a:cxn ang="0">
                      <a:pos x="T0" y="T1"/>
                    </a:cxn>
                    <a:cxn ang="0">
                      <a:pos x="T2" y="T3"/>
                    </a:cxn>
                    <a:cxn ang="0">
                      <a:pos x="T4" y="T5"/>
                    </a:cxn>
                    <a:cxn ang="0">
                      <a:pos x="T6" y="T7"/>
                    </a:cxn>
                  </a:cxnLst>
                  <a:rect l="0" t="0" r="r" b="b"/>
                  <a:pathLst>
                    <a:path w="7" h="12">
                      <a:moveTo>
                        <a:pt x="6" y="0"/>
                      </a:moveTo>
                      <a:cubicBezTo>
                        <a:pt x="2" y="7"/>
                        <a:pt x="0" y="11"/>
                        <a:pt x="0" y="11"/>
                      </a:cubicBezTo>
                      <a:cubicBezTo>
                        <a:pt x="7" y="12"/>
                        <a:pt x="7" y="12"/>
                        <a:pt x="7" y="12"/>
                      </a:cubicBezTo>
                      <a:cubicBezTo>
                        <a:pt x="7" y="9"/>
                        <a:pt x="7" y="4"/>
                        <a:pt x="6" y="0"/>
                      </a:cubicBezTo>
                    </a:path>
                  </a:pathLst>
                </a:custGeom>
                <a:solidFill>
                  <a:srgbClr val="E4E9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1" name="Freeform 254"/>
                <p:cNvSpPr>
                  <a:spLocks noEditPoints="1"/>
                </p:cNvSpPr>
                <p:nvPr/>
              </p:nvSpPr>
              <p:spPr bwMode="auto">
                <a:xfrm>
                  <a:off x="6034088" y="3544888"/>
                  <a:ext cx="795338" cy="376238"/>
                </a:xfrm>
                <a:custGeom>
                  <a:avLst/>
                  <a:gdLst>
                    <a:gd name="T0" fmla="*/ 151 w 187"/>
                    <a:gd name="T1" fmla="*/ 84 h 88"/>
                    <a:gd name="T2" fmla="*/ 31 w 187"/>
                    <a:gd name="T3" fmla="*/ 70 h 88"/>
                    <a:gd name="T4" fmla="*/ 89 w 187"/>
                    <a:gd name="T5" fmla="*/ 29 h 88"/>
                    <a:gd name="T6" fmla="*/ 93 w 187"/>
                    <a:gd name="T7" fmla="*/ 29 h 88"/>
                    <a:gd name="T8" fmla="*/ 151 w 187"/>
                    <a:gd name="T9" fmla="*/ 84 h 88"/>
                    <a:gd name="T10" fmla="*/ 86 w 187"/>
                    <a:gd name="T11" fmla="*/ 0 h 88"/>
                    <a:gd name="T12" fmla="*/ 0 w 187"/>
                    <a:gd name="T13" fmla="*/ 53 h 88"/>
                    <a:gd name="T14" fmla="*/ 1 w 187"/>
                    <a:gd name="T15" fmla="*/ 67 h 88"/>
                    <a:gd name="T16" fmla="*/ 186 w 187"/>
                    <a:gd name="T17" fmla="*/ 88 h 88"/>
                    <a:gd name="T18" fmla="*/ 92 w 187"/>
                    <a:gd name="T19" fmla="*/ 1 h 88"/>
                    <a:gd name="T20" fmla="*/ 86 w 187"/>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 h="88">
                      <a:moveTo>
                        <a:pt x="151" y="84"/>
                      </a:moveTo>
                      <a:cubicBezTo>
                        <a:pt x="31" y="70"/>
                        <a:pt x="31" y="70"/>
                        <a:pt x="31" y="70"/>
                      </a:cubicBezTo>
                      <a:cubicBezTo>
                        <a:pt x="31" y="70"/>
                        <a:pt x="50" y="29"/>
                        <a:pt x="89" y="29"/>
                      </a:cubicBezTo>
                      <a:cubicBezTo>
                        <a:pt x="91" y="29"/>
                        <a:pt x="92" y="29"/>
                        <a:pt x="93" y="29"/>
                      </a:cubicBezTo>
                      <a:cubicBezTo>
                        <a:pt x="135" y="32"/>
                        <a:pt x="152" y="75"/>
                        <a:pt x="151" y="84"/>
                      </a:cubicBezTo>
                      <a:moveTo>
                        <a:pt x="86" y="0"/>
                      </a:moveTo>
                      <a:cubicBezTo>
                        <a:pt x="41" y="0"/>
                        <a:pt x="12" y="34"/>
                        <a:pt x="0" y="53"/>
                      </a:cubicBezTo>
                      <a:cubicBezTo>
                        <a:pt x="0" y="58"/>
                        <a:pt x="1" y="63"/>
                        <a:pt x="1" y="67"/>
                      </a:cubicBezTo>
                      <a:cubicBezTo>
                        <a:pt x="186" y="88"/>
                        <a:pt x="186" y="88"/>
                        <a:pt x="186" y="88"/>
                      </a:cubicBezTo>
                      <a:cubicBezTo>
                        <a:pt x="187" y="75"/>
                        <a:pt x="160" y="5"/>
                        <a:pt x="92" y="1"/>
                      </a:cubicBezTo>
                      <a:cubicBezTo>
                        <a:pt x="90" y="1"/>
                        <a:pt x="88" y="0"/>
                        <a:pt x="86" y="0"/>
                      </a:cubicBezTo>
                    </a:path>
                  </a:pathLst>
                </a:custGeom>
                <a:solidFill>
                  <a:srgbClr val="8FC2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2" name="Freeform 255"/>
                <p:cNvSpPr/>
                <p:nvPr/>
              </p:nvSpPr>
              <p:spPr bwMode="auto">
                <a:xfrm>
                  <a:off x="6003925" y="3770313"/>
                  <a:ext cx="34925" cy="60325"/>
                </a:xfrm>
                <a:custGeom>
                  <a:avLst/>
                  <a:gdLst>
                    <a:gd name="T0" fmla="*/ 7 w 8"/>
                    <a:gd name="T1" fmla="*/ 0 h 14"/>
                    <a:gd name="T2" fmla="*/ 0 w 8"/>
                    <a:gd name="T3" fmla="*/ 13 h 14"/>
                    <a:gd name="T4" fmla="*/ 8 w 8"/>
                    <a:gd name="T5" fmla="*/ 14 h 14"/>
                    <a:gd name="T6" fmla="*/ 7 w 8"/>
                    <a:gd name="T7" fmla="*/ 0 h 14"/>
                  </a:gdLst>
                  <a:ahLst/>
                  <a:cxnLst>
                    <a:cxn ang="0">
                      <a:pos x="T0" y="T1"/>
                    </a:cxn>
                    <a:cxn ang="0">
                      <a:pos x="T2" y="T3"/>
                    </a:cxn>
                    <a:cxn ang="0">
                      <a:pos x="T4" y="T5"/>
                    </a:cxn>
                    <a:cxn ang="0">
                      <a:pos x="T6" y="T7"/>
                    </a:cxn>
                  </a:cxnLst>
                  <a:rect l="0" t="0" r="r" b="b"/>
                  <a:pathLst>
                    <a:path w="8" h="14">
                      <a:moveTo>
                        <a:pt x="7" y="0"/>
                      </a:moveTo>
                      <a:cubicBezTo>
                        <a:pt x="2" y="8"/>
                        <a:pt x="0" y="13"/>
                        <a:pt x="0" y="13"/>
                      </a:cubicBezTo>
                      <a:cubicBezTo>
                        <a:pt x="8" y="14"/>
                        <a:pt x="8" y="14"/>
                        <a:pt x="8" y="14"/>
                      </a:cubicBezTo>
                      <a:cubicBezTo>
                        <a:pt x="8" y="10"/>
                        <a:pt x="7" y="5"/>
                        <a:pt x="7" y="0"/>
                      </a:cubicBezTo>
                    </a:path>
                  </a:pathLst>
                </a:custGeom>
                <a:solidFill>
                  <a:srgbClr val="8EC1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3" name="Freeform 256"/>
                <p:cNvSpPr/>
                <p:nvPr/>
              </p:nvSpPr>
              <p:spPr bwMode="auto">
                <a:xfrm>
                  <a:off x="6165850" y="3668713"/>
                  <a:ext cx="514350" cy="234950"/>
                </a:xfrm>
                <a:custGeom>
                  <a:avLst/>
                  <a:gdLst>
                    <a:gd name="T0" fmla="*/ 58 w 121"/>
                    <a:gd name="T1" fmla="*/ 0 h 55"/>
                    <a:gd name="T2" fmla="*/ 0 w 121"/>
                    <a:gd name="T3" fmla="*/ 41 h 55"/>
                    <a:gd name="T4" fmla="*/ 120 w 121"/>
                    <a:gd name="T5" fmla="*/ 55 h 55"/>
                    <a:gd name="T6" fmla="*/ 62 w 121"/>
                    <a:gd name="T7" fmla="*/ 0 h 55"/>
                    <a:gd name="T8" fmla="*/ 58 w 121"/>
                    <a:gd name="T9" fmla="*/ 0 h 55"/>
                  </a:gdLst>
                  <a:ahLst/>
                  <a:cxnLst>
                    <a:cxn ang="0">
                      <a:pos x="T0" y="T1"/>
                    </a:cxn>
                    <a:cxn ang="0">
                      <a:pos x="T2" y="T3"/>
                    </a:cxn>
                    <a:cxn ang="0">
                      <a:pos x="T4" y="T5"/>
                    </a:cxn>
                    <a:cxn ang="0">
                      <a:pos x="T6" y="T7"/>
                    </a:cxn>
                    <a:cxn ang="0">
                      <a:pos x="T8" y="T9"/>
                    </a:cxn>
                  </a:cxnLst>
                  <a:rect l="0" t="0" r="r" b="b"/>
                  <a:pathLst>
                    <a:path w="121" h="55">
                      <a:moveTo>
                        <a:pt x="58" y="0"/>
                      </a:moveTo>
                      <a:cubicBezTo>
                        <a:pt x="19" y="0"/>
                        <a:pt x="0" y="41"/>
                        <a:pt x="0" y="41"/>
                      </a:cubicBezTo>
                      <a:cubicBezTo>
                        <a:pt x="120" y="55"/>
                        <a:pt x="120" y="55"/>
                        <a:pt x="120" y="55"/>
                      </a:cubicBezTo>
                      <a:cubicBezTo>
                        <a:pt x="121" y="46"/>
                        <a:pt x="104" y="3"/>
                        <a:pt x="62" y="0"/>
                      </a:cubicBezTo>
                      <a:cubicBezTo>
                        <a:pt x="61" y="0"/>
                        <a:pt x="60" y="0"/>
                        <a:pt x="58" y="0"/>
                      </a:cubicBezTo>
                    </a:path>
                  </a:pathLst>
                </a:custGeom>
                <a:solidFill>
                  <a:srgbClr val="B494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grpSp>
        <p:grpSp>
          <p:nvGrpSpPr>
            <p:cNvPr id="104" name="组合 670"/>
            <p:cNvGrpSpPr/>
            <p:nvPr/>
          </p:nvGrpSpPr>
          <p:grpSpPr>
            <a:xfrm>
              <a:off x="-26157" y="4925160"/>
              <a:ext cx="5855608" cy="1984873"/>
              <a:chOff x="4124326" y="2625725"/>
              <a:chExt cx="3943350" cy="1336676"/>
            </a:xfrm>
          </p:grpSpPr>
          <p:sp>
            <p:nvSpPr>
              <p:cNvPr id="105" name="Freeform 235"/>
              <p:cNvSpPr/>
              <p:nvPr/>
            </p:nvSpPr>
            <p:spPr bwMode="auto">
              <a:xfrm>
                <a:off x="4137026" y="2625725"/>
                <a:ext cx="3930650" cy="1316038"/>
              </a:xfrm>
              <a:custGeom>
                <a:avLst/>
                <a:gdLst>
                  <a:gd name="T0" fmla="*/ 1 w 926"/>
                  <a:gd name="T1" fmla="*/ 68 h 307"/>
                  <a:gd name="T2" fmla="*/ 926 w 926"/>
                  <a:gd name="T3" fmla="*/ 307 h 307"/>
                  <a:gd name="T4" fmla="*/ 0 w 926"/>
                  <a:gd name="T5" fmla="*/ 307 h 307"/>
                  <a:gd name="T6" fmla="*/ 1 w 926"/>
                  <a:gd name="T7" fmla="*/ 68 h 307"/>
                </a:gdLst>
                <a:ahLst/>
                <a:cxnLst>
                  <a:cxn ang="0">
                    <a:pos x="T0" y="T1"/>
                  </a:cxn>
                  <a:cxn ang="0">
                    <a:pos x="T2" y="T3"/>
                  </a:cxn>
                  <a:cxn ang="0">
                    <a:pos x="T4" y="T5"/>
                  </a:cxn>
                  <a:cxn ang="0">
                    <a:pos x="T6" y="T7"/>
                  </a:cxn>
                </a:cxnLst>
                <a:rect l="0" t="0" r="r" b="b"/>
                <a:pathLst>
                  <a:path w="926" h="307">
                    <a:moveTo>
                      <a:pt x="1" y="68"/>
                    </a:moveTo>
                    <a:cubicBezTo>
                      <a:pt x="1" y="68"/>
                      <a:pt x="536" y="0"/>
                      <a:pt x="926" y="307"/>
                    </a:cubicBezTo>
                    <a:cubicBezTo>
                      <a:pt x="0" y="307"/>
                      <a:pt x="0" y="307"/>
                      <a:pt x="0" y="307"/>
                    </a:cubicBezTo>
                    <a:lnTo>
                      <a:pt x="1" y="68"/>
                    </a:lnTo>
                    <a:close/>
                  </a:path>
                </a:pathLst>
              </a:custGeom>
              <a:solidFill>
                <a:srgbClr val="FF58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6" name="Freeform 236"/>
              <p:cNvSpPr/>
              <p:nvPr/>
            </p:nvSpPr>
            <p:spPr bwMode="auto">
              <a:xfrm>
                <a:off x="4129088" y="2998788"/>
                <a:ext cx="3241675" cy="950913"/>
              </a:xfrm>
              <a:custGeom>
                <a:avLst/>
                <a:gdLst>
                  <a:gd name="T0" fmla="*/ 0 w 764"/>
                  <a:gd name="T1" fmla="*/ 49 h 222"/>
                  <a:gd name="T2" fmla="*/ 764 w 764"/>
                  <a:gd name="T3" fmla="*/ 222 h 222"/>
                  <a:gd name="T4" fmla="*/ 0 w 764"/>
                  <a:gd name="T5" fmla="*/ 222 h 222"/>
                  <a:gd name="T6" fmla="*/ 0 w 764"/>
                  <a:gd name="T7" fmla="*/ 49 h 222"/>
                </a:gdLst>
                <a:ahLst/>
                <a:cxnLst>
                  <a:cxn ang="0">
                    <a:pos x="T0" y="T1"/>
                  </a:cxn>
                  <a:cxn ang="0">
                    <a:pos x="T2" y="T3"/>
                  </a:cxn>
                  <a:cxn ang="0">
                    <a:pos x="T4" y="T5"/>
                  </a:cxn>
                  <a:cxn ang="0">
                    <a:pos x="T6" y="T7"/>
                  </a:cxn>
                </a:cxnLst>
                <a:rect l="0" t="0" r="r" b="b"/>
                <a:pathLst>
                  <a:path w="764" h="222">
                    <a:moveTo>
                      <a:pt x="0" y="49"/>
                    </a:moveTo>
                    <a:cubicBezTo>
                      <a:pt x="0" y="49"/>
                      <a:pt x="442" y="0"/>
                      <a:pt x="764" y="222"/>
                    </a:cubicBezTo>
                    <a:cubicBezTo>
                      <a:pt x="0" y="222"/>
                      <a:pt x="0" y="222"/>
                      <a:pt x="0" y="222"/>
                    </a:cubicBezTo>
                    <a:lnTo>
                      <a:pt x="0" y="49"/>
                    </a:lnTo>
                    <a:close/>
                  </a:path>
                </a:pathLst>
              </a:custGeom>
              <a:solidFill>
                <a:srgbClr val="B3D2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7" name="Freeform 237"/>
              <p:cNvSpPr/>
              <p:nvPr/>
            </p:nvSpPr>
            <p:spPr bwMode="auto">
              <a:xfrm>
                <a:off x="4129088" y="3302000"/>
                <a:ext cx="2767013" cy="647700"/>
              </a:xfrm>
              <a:custGeom>
                <a:avLst/>
                <a:gdLst>
                  <a:gd name="T0" fmla="*/ 1 w 652"/>
                  <a:gd name="T1" fmla="*/ 34 h 151"/>
                  <a:gd name="T2" fmla="*/ 652 w 652"/>
                  <a:gd name="T3" fmla="*/ 151 h 151"/>
                  <a:gd name="T4" fmla="*/ 0 w 652"/>
                  <a:gd name="T5" fmla="*/ 151 h 151"/>
                  <a:gd name="T6" fmla="*/ 1 w 652"/>
                  <a:gd name="T7" fmla="*/ 34 h 151"/>
                </a:gdLst>
                <a:ahLst/>
                <a:cxnLst>
                  <a:cxn ang="0">
                    <a:pos x="T0" y="T1"/>
                  </a:cxn>
                  <a:cxn ang="0">
                    <a:pos x="T2" y="T3"/>
                  </a:cxn>
                  <a:cxn ang="0">
                    <a:pos x="T4" y="T5"/>
                  </a:cxn>
                  <a:cxn ang="0">
                    <a:pos x="T6" y="T7"/>
                  </a:cxn>
                </a:cxnLst>
                <a:rect l="0" t="0" r="r" b="b"/>
                <a:pathLst>
                  <a:path w="652" h="151">
                    <a:moveTo>
                      <a:pt x="1" y="34"/>
                    </a:moveTo>
                    <a:cubicBezTo>
                      <a:pt x="1" y="34"/>
                      <a:pt x="378" y="0"/>
                      <a:pt x="652" y="151"/>
                    </a:cubicBezTo>
                    <a:cubicBezTo>
                      <a:pt x="0" y="151"/>
                      <a:pt x="0" y="151"/>
                      <a:pt x="0" y="151"/>
                    </a:cubicBezTo>
                    <a:lnTo>
                      <a:pt x="1" y="34"/>
                    </a:lnTo>
                    <a:close/>
                  </a:path>
                </a:pathLst>
              </a:custGeom>
              <a:solidFill>
                <a:srgbClr val="BBA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8" name="Freeform 238"/>
              <p:cNvSpPr/>
              <p:nvPr/>
            </p:nvSpPr>
            <p:spPr bwMode="auto">
              <a:xfrm>
                <a:off x="4124326" y="3576638"/>
                <a:ext cx="1970088" cy="385763"/>
              </a:xfrm>
              <a:custGeom>
                <a:avLst/>
                <a:gdLst>
                  <a:gd name="T0" fmla="*/ 0 w 464"/>
                  <a:gd name="T1" fmla="*/ 20 h 90"/>
                  <a:gd name="T2" fmla="*/ 464 w 464"/>
                  <a:gd name="T3" fmla="*/ 90 h 90"/>
                  <a:gd name="T4" fmla="*/ 0 w 464"/>
                  <a:gd name="T5" fmla="*/ 90 h 90"/>
                  <a:gd name="T6" fmla="*/ 0 w 464"/>
                  <a:gd name="T7" fmla="*/ 20 h 90"/>
                </a:gdLst>
                <a:ahLst/>
                <a:cxnLst>
                  <a:cxn ang="0">
                    <a:pos x="T0" y="T1"/>
                  </a:cxn>
                  <a:cxn ang="0">
                    <a:pos x="T2" y="T3"/>
                  </a:cxn>
                  <a:cxn ang="0">
                    <a:pos x="T4" y="T5"/>
                  </a:cxn>
                  <a:cxn ang="0">
                    <a:pos x="T6" y="T7"/>
                  </a:cxn>
                </a:cxnLst>
                <a:rect l="0" t="0" r="r" b="b"/>
                <a:pathLst>
                  <a:path w="464" h="90">
                    <a:moveTo>
                      <a:pt x="0" y="20"/>
                    </a:moveTo>
                    <a:cubicBezTo>
                      <a:pt x="0" y="20"/>
                      <a:pt x="269" y="0"/>
                      <a:pt x="464" y="90"/>
                    </a:cubicBezTo>
                    <a:cubicBezTo>
                      <a:pt x="0" y="90"/>
                      <a:pt x="0" y="90"/>
                      <a:pt x="0" y="90"/>
                    </a:cubicBezTo>
                    <a:lnTo>
                      <a:pt x="0" y="20"/>
                    </a:lnTo>
                    <a:close/>
                  </a:path>
                </a:pathLst>
              </a:custGeom>
              <a:solidFill>
                <a:srgbClr val="FFA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grpSp>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5">
                                            <p:txEl>
                                              <p:pRg st="0" end="0"/>
                                            </p:txEl>
                                          </p:spTgt>
                                        </p:tgtEl>
                                        <p:attrNameLst>
                                          <p:attrName>style.visibility</p:attrName>
                                        </p:attrNameLst>
                                      </p:cBhvr>
                                      <p:to>
                                        <p:strVal val="visible"/>
                                      </p:to>
                                    </p:set>
                                    <p:animEffect transition="in" filter="barn(inVertical)">
                                      <p:cBhvr>
                                        <p:cTn id="7" dur="500"/>
                                        <p:tgtEl>
                                          <p:spTgt spid="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5">
                                            <p:txEl>
                                              <p:pRg st="1" end="1"/>
                                            </p:txEl>
                                          </p:spTgt>
                                        </p:tgtEl>
                                        <p:attrNameLst>
                                          <p:attrName>style.visibility</p:attrName>
                                        </p:attrNameLst>
                                      </p:cBhvr>
                                      <p:to>
                                        <p:strVal val="visible"/>
                                      </p:to>
                                    </p:set>
                                    <p:animEffect transition="in" filter="barn(inVertical)">
                                      <p:cBhvr>
                                        <p:cTn id="12" dur="500"/>
                                        <p:tgtEl>
                                          <p:spTgt spid="4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5">
                                            <p:txEl>
                                              <p:pRg st="2" end="2"/>
                                            </p:txEl>
                                          </p:spTgt>
                                        </p:tgtEl>
                                        <p:attrNameLst>
                                          <p:attrName>style.visibility</p:attrName>
                                        </p:attrNameLst>
                                      </p:cBhvr>
                                      <p:to>
                                        <p:strVal val="visible"/>
                                      </p:to>
                                    </p:set>
                                    <p:animEffect transition="in" filter="barn(inVertical)">
                                      <p:cBhvr>
                                        <p:cTn id="17" dur="500"/>
                                        <p:tgtEl>
                                          <p:spTgt spid="4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5">
                                            <p:txEl>
                                              <p:pRg st="3" end="3"/>
                                            </p:txEl>
                                          </p:spTgt>
                                        </p:tgtEl>
                                        <p:attrNameLst>
                                          <p:attrName>style.visibility</p:attrName>
                                        </p:attrNameLst>
                                      </p:cBhvr>
                                      <p:to>
                                        <p:strVal val="visible"/>
                                      </p:to>
                                    </p:set>
                                    <p:animEffect transition="in" filter="barn(inVertical)">
                                      <p:cBhvr>
                                        <p:cTn id="22" dur="500"/>
                                        <p:tgtEl>
                                          <p:spTgt spid="4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5">
                                            <p:txEl>
                                              <p:pRg st="4" end="4"/>
                                            </p:txEl>
                                          </p:spTgt>
                                        </p:tgtEl>
                                        <p:attrNameLst>
                                          <p:attrName>style.visibility</p:attrName>
                                        </p:attrNameLst>
                                      </p:cBhvr>
                                      <p:to>
                                        <p:strVal val="visible"/>
                                      </p:to>
                                    </p:set>
                                    <p:animEffect transition="in" filter="barn(inVertical)">
                                      <p:cBhvr>
                                        <p:cTn id="27" dur="500"/>
                                        <p:tgtEl>
                                          <p:spTgt spid="4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barn(inVertical)">
                                      <p:cBhvr>
                                        <p:cTn id="32" dur="500"/>
                                        <p:tgtEl>
                                          <p:spTgt spid="4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5">
                                            <p:txEl>
                                              <p:pRg st="6" end="6"/>
                                            </p:txEl>
                                          </p:spTgt>
                                        </p:tgtEl>
                                        <p:attrNameLst>
                                          <p:attrName>style.visibility</p:attrName>
                                        </p:attrNameLst>
                                      </p:cBhvr>
                                      <p:to>
                                        <p:strVal val="visible"/>
                                      </p:to>
                                    </p:set>
                                    <p:animEffect transition="in" filter="barn(inVertical)">
                                      <p:cBhvr>
                                        <p:cTn id="37" dur="500"/>
                                        <p:tgtEl>
                                          <p:spTgt spid="4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4"/>
          <p:cNvSpPr txBox="1"/>
          <p:nvPr/>
        </p:nvSpPr>
        <p:spPr>
          <a:xfrm>
            <a:off x="613743" y="1335479"/>
            <a:ext cx="10985678" cy="954083"/>
          </a:xfrm>
          <a:prstGeom prst="rect">
            <a:avLst/>
          </a:prstGeom>
          <a:noFill/>
        </p:spPr>
        <p:txBody>
          <a:bodyPr wrap="square" lIns="91417" tIns="45708" rIns="91417" bIns="45708" rtlCol="0">
            <a:spAutoFit/>
          </a:bodyPr>
          <a:lstStyle/>
          <a:p>
            <a:pPr algn="just" defTabSz="456565"/>
            <a:r>
              <a:rPr kumimoji="1" lang="en-US" altLang="zh-CN" sz="2800" dirty="0" err="1"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Những</a:t>
            </a:r>
            <a:r>
              <a:rPr kumimoji="1" lang="en-US" altLang="zh-CN" sz="2800" dirty="0"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kumimoji="1" lang="en-US" altLang="zh-CN" sz="2800" dirty="0" err="1"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màu</a:t>
            </a:r>
            <a:r>
              <a:rPr kumimoji="1" lang="en-US" altLang="zh-CN" sz="2800" dirty="0"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kumimoji="1" lang="en-US" altLang="zh-CN" sz="2800" dirty="0" err="1"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sắc</a:t>
            </a:r>
            <a:r>
              <a:rPr kumimoji="1" lang="en-US" altLang="zh-CN" sz="2800" dirty="0"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kumimoji="1" lang="en-US" altLang="zh-CN" sz="2800" dirty="0" err="1"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bạn</a:t>
            </a:r>
            <a:r>
              <a:rPr kumimoji="1" lang="en-US" altLang="zh-CN" sz="2800" dirty="0"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kumimoji="1" lang="en-US" altLang="zh-CN" sz="2800" dirty="0" err="1"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nhỏ</a:t>
            </a:r>
            <a:r>
              <a:rPr kumimoji="1" lang="en-US" altLang="zh-CN" sz="2800" dirty="0"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kumimoji="1" lang="en-US" altLang="zh-CN" sz="2800" dirty="0" err="1"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yêu</a:t>
            </a:r>
            <a:r>
              <a:rPr kumimoji="1" lang="en-US" altLang="zh-CN" sz="2800" dirty="0"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kumimoji="1" lang="en-US" altLang="zh-CN" sz="2800" dirty="0" err="1"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gợi</a:t>
            </a:r>
            <a:r>
              <a:rPr kumimoji="1" lang="en-US" altLang="zh-CN" sz="2800" dirty="0"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kumimoji="1" lang="en-US" altLang="zh-CN" sz="2800" dirty="0" err="1"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ra</a:t>
            </a:r>
            <a:r>
              <a:rPr kumimoji="1" lang="en-US" altLang="zh-CN" sz="2800" dirty="0"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kumimoji="1" lang="en-US" altLang="zh-CN" sz="2800" dirty="0" err="1"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những</a:t>
            </a:r>
            <a:r>
              <a:rPr kumimoji="1" lang="en-US" altLang="zh-CN" sz="2800" dirty="0"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kumimoji="1" lang="en-US" altLang="zh-CN" sz="2800" dirty="0" err="1"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sự</a:t>
            </a:r>
            <a:r>
              <a:rPr kumimoji="1" lang="en-US" altLang="zh-CN" sz="2800" dirty="0"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kumimoji="1" lang="en-US" altLang="zh-CN" sz="2800" dirty="0" err="1"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vật</a:t>
            </a:r>
            <a:r>
              <a:rPr kumimoji="1" lang="en-US" altLang="zh-CN" sz="2800" dirty="0"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kumimoji="1" lang="en-US" altLang="zh-CN" sz="2800" dirty="0" err="1"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những</a:t>
            </a:r>
            <a:r>
              <a:rPr kumimoji="1" lang="en-US" altLang="zh-CN" sz="2800" dirty="0"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kumimoji="1" lang="en-US" altLang="zh-CN" sz="2800" dirty="0" err="1"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hình</a:t>
            </a:r>
            <a:r>
              <a:rPr kumimoji="1" lang="en-US" altLang="zh-CN" sz="2800" dirty="0"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kumimoji="1" lang="en-US" altLang="zh-CN" sz="2800" dirty="0" err="1"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ảnh</a:t>
            </a:r>
            <a:r>
              <a:rPr kumimoji="1" lang="en-US" altLang="zh-CN" sz="2800" dirty="0"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kumimoji="1" lang="en-US" altLang="zh-CN" sz="2800" dirty="0" err="1"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quen</a:t>
            </a:r>
            <a:r>
              <a:rPr kumimoji="1" lang="en-US" altLang="zh-CN" sz="2800" dirty="0"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kumimoji="1" lang="en-US" altLang="zh-CN" sz="2800" dirty="0" err="1"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thuộc</a:t>
            </a:r>
            <a:r>
              <a:rPr kumimoji="1" lang="en-US" altLang="zh-CN" sz="2800" dirty="0"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kumimoji="1" lang="en-US" altLang="zh-CN" sz="2800" dirty="0" err="1"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của</a:t>
            </a:r>
            <a:r>
              <a:rPr kumimoji="1" lang="en-US" altLang="zh-CN" sz="2800" dirty="0"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kumimoji="1" lang="en-US" altLang="zh-CN" sz="2800" dirty="0" err="1"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quê</a:t>
            </a:r>
            <a:r>
              <a:rPr kumimoji="1" lang="en-US" altLang="zh-CN" sz="2800" dirty="0"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kumimoji="1" lang="en-US" altLang="zh-CN" sz="2800" dirty="0" err="1"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hương</a:t>
            </a:r>
            <a:r>
              <a:rPr kumimoji="1" lang="en-US" altLang="zh-CN" sz="2800" dirty="0"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kumimoji="1" lang="en-US" altLang="zh-CN" sz="2800" dirty="0" err="1"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đất</a:t>
            </a:r>
            <a:r>
              <a:rPr kumimoji="1" lang="en-US" altLang="zh-CN" sz="2800" dirty="0"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kumimoji="1" lang="en-US" altLang="zh-CN" sz="2800" dirty="0" err="1"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nước</a:t>
            </a:r>
            <a:r>
              <a:rPr kumimoji="1" lang="en-US" altLang="zh-CN" sz="2800" dirty="0"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a:t>
            </a:r>
            <a:endParaRPr kumimoji="1" lang="zh-CN" altLang="en-US"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endParaRPr>
          </a:p>
        </p:txBody>
      </p:sp>
      <p:grpSp>
        <p:nvGrpSpPr>
          <p:cNvPr id="3" name="Group 2"/>
          <p:cNvGrpSpPr/>
          <p:nvPr/>
        </p:nvGrpSpPr>
        <p:grpSpPr>
          <a:xfrm>
            <a:off x="589649" y="2906298"/>
            <a:ext cx="10985678" cy="1757501"/>
            <a:chOff x="618186" y="3329653"/>
            <a:chExt cx="10985678" cy="1757501"/>
          </a:xfrm>
        </p:grpSpPr>
        <p:sp>
          <p:nvSpPr>
            <p:cNvPr id="20" name="矩形 19"/>
            <p:cNvSpPr/>
            <p:nvPr/>
          </p:nvSpPr>
          <p:spPr>
            <a:xfrm>
              <a:off x="618186" y="3329653"/>
              <a:ext cx="10985678" cy="1757501"/>
            </a:xfrm>
            <a:prstGeom prst="rect">
              <a:avLst/>
            </a:prstGeom>
            <a:solidFill>
              <a:schemeClr val="accent2"/>
            </a:solidFill>
            <a:ln w="9525" cap="flat" cmpd="sng" algn="ctr">
              <a:noFill/>
              <a:prstDash val="solid"/>
            </a:ln>
            <a:effectLst/>
          </p:spPr>
          <p:txBody>
            <a:bodyPr lIns="91417" tIns="45708" rIns="91417" bIns="45708" rtlCol="0" anchor="ctr"/>
            <a:lstStyle/>
            <a:p>
              <a:pPr algn="ctr" defTabSz="456565">
                <a:defRPr/>
              </a:pPr>
              <a:endParaRPr kumimoji="1" lang="zh-CN" altLang="en-US" sz="1400" kern="0">
                <a:solidFill>
                  <a:srgbClr val="FFFFFF"/>
                </a:solidFill>
                <a:latin typeface="Times New Roman" pitchFamily="18" charset="0"/>
                <a:ea typeface="Yeseva One" panose="00000500000000000000" charset="0"/>
                <a:cs typeface="Times New Roman" pitchFamily="18" charset="0"/>
                <a:sym typeface="Yeseva One" panose="00000500000000000000" charset="0"/>
              </a:endParaRPr>
            </a:p>
          </p:txBody>
        </p:sp>
        <p:sp>
          <p:nvSpPr>
            <p:cNvPr id="23" name="文本框 6"/>
            <p:cNvSpPr txBox="1"/>
            <p:nvPr/>
          </p:nvSpPr>
          <p:spPr>
            <a:xfrm>
              <a:off x="761269" y="3442051"/>
              <a:ext cx="10699511" cy="1532703"/>
            </a:xfrm>
            <a:prstGeom prst="rect">
              <a:avLst/>
            </a:prstGeom>
            <a:noFill/>
          </p:spPr>
          <p:txBody>
            <a:bodyPr wrap="square" lIns="91417" tIns="45708" rIns="91417" bIns="45708" rtlCol="0">
              <a:spAutoFit/>
            </a:bodyPr>
            <a:lstStyle/>
            <a:p>
              <a:pPr algn="just" defTabSz="456565">
                <a:lnSpc>
                  <a:spcPct val="130000"/>
                </a:lnSpc>
              </a:pPr>
              <a:r>
                <a:rPr lang="vi-VN" sz="2400" b="1" dirty="0" smtClean="0">
                  <a:solidFill>
                    <a:srgbClr val="FFFFFF"/>
                  </a:solidFill>
                  <a:latin typeface="Times New Roman" pitchFamily="18" charset="0"/>
                  <a:ea typeface="Yeseva One" panose="00000500000000000000" charset="0"/>
                  <a:cs typeface="Times New Roman" pitchFamily="18" charset="0"/>
                  <a:sym typeface="Yeseva One" panose="00000500000000000000" charset="0"/>
                </a:rPr>
                <a:t>Bạn nhỏ yêu những màu sắc gắn liền với những sự vật, hình ảnh ấy cũng chính là yêu tha thiết quê hương, đất nước mình vì đó là những hình ảnh thân thương có ở bất cứ đâu trên đất nước ta.</a:t>
              </a:r>
              <a:endParaRPr sz="2400" b="1" dirty="0">
                <a:solidFill>
                  <a:srgbClr val="FFFFFF"/>
                </a:solidFill>
                <a:latin typeface="Times New Roman" pitchFamily="18" charset="0"/>
                <a:ea typeface="Yeseva One" panose="00000500000000000000" charset="0"/>
                <a:cs typeface="Times New Roman" pitchFamily="18" charset="0"/>
                <a:sym typeface="Yeseva One" panose="00000500000000000000" charset="0"/>
              </a:endParaRPr>
            </a:p>
          </p:txBody>
        </p:sp>
      </p:grpSp>
      <p:pic>
        <p:nvPicPr>
          <p:cNvPr id="26" name="图片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 y="5695"/>
            <a:ext cx="2017424" cy="965371"/>
          </a:xfrm>
          <a:prstGeom prst="rect">
            <a:avLst/>
          </a:prstGeom>
        </p:spPr>
      </p:pic>
      <p:sp>
        <p:nvSpPr>
          <p:cNvPr id="27" name="文本框 26"/>
          <p:cNvSpPr txBox="1"/>
          <p:nvPr/>
        </p:nvSpPr>
        <p:spPr>
          <a:xfrm>
            <a:off x="1976630" y="514116"/>
            <a:ext cx="9032216" cy="584775"/>
          </a:xfrm>
          <a:prstGeom prst="rect">
            <a:avLst/>
          </a:prstGeom>
          <a:noFill/>
        </p:spPr>
        <p:txBody>
          <a:bodyPr wrap="none" rtlCol="0">
            <a:spAutoFit/>
          </a:bodyPr>
          <a:lstStyle/>
          <a:p>
            <a:r>
              <a:rPr lang="en-US" altLang="zh-CN" sz="3200" b="1" dirty="0" smtClean="0">
                <a:solidFill>
                  <a:schemeClr val="accent1"/>
                </a:solidFill>
                <a:latin typeface="Times New Roman" pitchFamily="18" charset="0"/>
                <a:ea typeface="Yeseva One" panose="00000500000000000000" charset="0"/>
                <a:cs typeface="Times New Roman" pitchFamily="18" charset="0"/>
                <a:sym typeface="Yeseva One" panose="00000500000000000000" charset="0"/>
              </a:rPr>
              <a:t>3. </a:t>
            </a:r>
            <a:r>
              <a:rPr lang="en-US" altLang="zh-CN" sz="3200" b="1" dirty="0" err="1" smtClean="0">
                <a:solidFill>
                  <a:schemeClr val="accent1"/>
                </a:solidFill>
                <a:latin typeface="Times New Roman" pitchFamily="18" charset="0"/>
                <a:ea typeface="Yeseva One" panose="00000500000000000000" charset="0"/>
                <a:cs typeface="Times New Roman" pitchFamily="18" charset="0"/>
                <a:sym typeface="Yeseva One" panose="00000500000000000000" charset="0"/>
              </a:rPr>
              <a:t>Tình</a:t>
            </a:r>
            <a:r>
              <a:rPr lang="en-US" altLang="zh-CN" sz="3200" b="1" dirty="0" smtClean="0">
                <a:solidFill>
                  <a:schemeClr val="accent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1"/>
                </a:solidFill>
                <a:latin typeface="Times New Roman" pitchFamily="18" charset="0"/>
                <a:ea typeface="Yeseva One" panose="00000500000000000000" charset="0"/>
                <a:cs typeface="Times New Roman" pitchFamily="18" charset="0"/>
                <a:sym typeface="Yeseva One" panose="00000500000000000000" charset="0"/>
              </a:rPr>
              <a:t>cảm</a:t>
            </a:r>
            <a:r>
              <a:rPr lang="en-US" altLang="zh-CN" sz="3200" b="1" dirty="0" smtClean="0">
                <a:solidFill>
                  <a:schemeClr val="accent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1"/>
                </a:solidFill>
                <a:latin typeface="Times New Roman" pitchFamily="18" charset="0"/>
                <a:ea typeface="Yeseva One" panose="00000500000000000000" charset="0"/>
                <a:cs typeface="Times New Roman" pitchFamily="18" charset="0"/>
                <a:sym typeface="Yeseva One" panose="00000500000000000000" charset="0"/>
              </a:rPr>
              <a:t>của</a:t>
            </a:r>
            <a:r>
              <a:rPr lang="en-US" altLang="zh-CN" sz="3200" b="1" dirty="0" smtClean="0">
                <a:solidFill>
                  <a:schemeClr val="accent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1"/>
                </a:solidFill>
                <a:latin typeface="Times New Roman" pitchFamily="18" charset="0"/>
                <a:ea typeface="Yeseva One" panose="00000500000000000000" charset="0"/>
                <a:cs typeface="Times New Roman" pitchFamily="18" charset="0"/>
                <a:sym typeface="Yeseva One" panose="00000500000000000000" charset="0"/>
              </a:rPr>
              <a:t>bạn</a:t>
            </a:r>
            <a:r>
              <a:rPr lang="en-US" altLang="zh-CN" sz="3200" b="1" dirty="0" smtClean="0">
                <a:solidFill>
                  <a:schemeClr val="accent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1"/>
                </a:solidFill>
                <a:latin typeface="Times New Roman" pitchFamily="18" charset="0"/>
                <a:ea typeface="Yeseva One" panose="00000500000000000000" charset="0"/>
                <a:cs typeface="Times New Roman" pitchFamily="18" charset="0"/>
                <a:sym typeface="Yeseva One" panose="00000500000000000000" charset="0"/>
              </a:rPr>
              <a:t>nhỏ</a:t>
            </a:r>
            <a:r>
              <a:rPr lang="en-US" altLang="zh-CN" sz="3200" b="1" dirty="0" smtClean="0">
                <a:solidFill>
                  <a:schemeClr val="accent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1"/>
                </a:solidFill>
                <a:latin typeface="Times New Roman" pitchFamily="18" charset="0"/>
                <a:ea typeface="Yeseva One" panose="00000500000000000000" charset="0"/>
                <a:cs typeface="Times New Roman" pitchFamily="18" charset="0"/>
                <a:sym typeface="Yeseva One" panose="00000500000000000000" charset="0"/>
              </a:rPr>
              <a:t>với</a:t>
            </a:r>
            <a:r>
              <a:rPr lang="en-US" altLang="zh-CN" sz="3200" b="1" dirty="0" smtClean="0">
                <a:solidFill>
                  <a:schemeClr val="accent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1"/>
                </a:solidFill>
                <a:latin typeface="Times New Roman" pitchFamily="18" charset="0"/>
                <a:ea typeface="Yeseva One" panose="00000500000000000000" charset="0"/>
                <a:cs typeface="Times New Roman" pitchFamily="18" charset="0"/>
                <a:sym typeface="Yeseva One" panose="00000500000000000000" charset="0"/>
              </a:rPr>
              <a:t>quê</a:t>
            </a:r>
            <a:r>
              <a:rPr lang="en-US" altLang="zh-CN" sz="3200" b="1" dirty="0" smtClean="0">
                <a:solidFill>
                  <a:schemeClr val="accent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1"/>
                </a:solidFill>
                <a:latin typeface="Times New Roman" pitchFamily="18" charset="0"/>
                <a:ea typeface="Yeseva One" panose="00000500000000000000" charset="0"/>
                <a:cs typeface="Times New Roman" pitchFamily="18" charset="0"/>
                <a:sym typeface="Yeseva One" panose="00000500000000000000" charset="0"/>
              </a:rPr>
              <a:t>hương</a:t>
            </a:r>
            <a:r>
              <a:rPr lang="en-US" altLang="zh-CN" sz="3200" b="1" dirty="0" smtClean="0">
                <a:solidFill>
                  <a:schemeClr val="accent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1"/>
                </a:solidFill>
                <a:latin typeface="Times New Roman" pitchFamily="18" charset="0"/>
                <a:ea typeface="Yeseva One" panose="00000500000000000000" charset="0"/>
                <a:cs typeface="Times New Roman" pitchFamily="18" charset="0"/>
                <a:sym typeface="Yeseva One" panose="00000500000000000000" charset="0"/>
              </a:rPr>
              <a:t>đất</a:t>
            </a:r>
            <a:r>
              <a:rPr lang="en-US" altLang="zh-CN" sz="3200" b="1" dirty="0" smtClean="0">
                <a:solidFill>
                  <a:schemeClr val="accent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smtClean="0">
                <a:solidFill>
                  <a:schemeClr val="accent1"/>
                </a:solidFill>
                <a:latin typeface="Times New Roman" pitchFamily="18" charset="0"/>
                <a:ea typeface="Yeseva One" panose="00000500000000000000" charset="0"/>
                <a:cs typeface="Times New Roman" pitchFamily="18" charset="0"/>
                <a:sym typeface="Yeseva One" panose="00000500000000000000" charset="0"/>
              </a:rPr>
              <a:t>nước</a:t>
            </a:r>
            <a:r>
              <a:rPr lang="en-US" altLang="zh-CN" sz="3200" b="1" dirty="0" smtClean="0">
                <a:solidFill>
                  <a:schemeClr val="accent1"/>
                </a:solidFill>
                <a:latin typeface="Times New Roman" pitchFamily="18" charset="0"/>
                <a:ea typeface="Yeseva One" panose="00000500000000000000" charset="0"/>
                <a:cs typeface="Times New Roman" pitchFamily="18" charset="0"/>
                <a:sym typeface="Yeseva One" panose="00000500000000000000" charset="0"/>
              </a:rPr>
              <a:t>:</a:t>
            </a:r>
            <a:endParaRPr lang="zh-CN" altLang="en-US" sz="3200" b="1" dirty="0">
              <a:solidFill>
                <a:schemeClr val="accent1"/>
              </a:solidFill>
              <a:latin typeface="Times New Roman" pitchFamily="18" charset="0"/>
              <a:ea typeface="Yeseva One" panose="00000500000000000000" charset="0"/>
              <a:cs typeface="Times New Roman" pitchFamily="18" charset="0"/>
              <a:sym typeface="Yeseva One" panose="00000500000000000000" charset="0"/>
            </a:endParaRPr>
          </a:p>
        </p:txBody>
      </p:sp>
      <p:grpSp>
        <p:nvGrpSpPr>
          <p:cNvPr id="13" name="组合 151"/>
          <p:cNvGrpSpPr/>
          <p:nvPr/>
        </p:nvGrpSpPr>
        <p:grpSpPr>
          <a:xfrm>
            <a:off x="8878" y="4485893"/>
            <a:ext cx="12192000" cy="2398741"/>
            <a:chOff x="3070226" y="2833688"/>
            <a:chExt cx="6051550" cy="1190625"/>
          </a:xfrm>
        </p:grpSpPr>
        <p:sp>
          <p:nvSpPr>
            <p:cNvPr id="14" name="Freeform 5"/>
            <p:cNvSpPr/>
            <p:nvPr/>
          </p:nvSpPr>
          <p:spPr bwMode="auto">
            <a:xfrm>
              <a:off x="4495801" y="3502025"/>
              <a:ext cx="134938" cy="492125"/>
            </a:xfrm>
            <a:custGeom>
              <a:avLst/>
              <a:gdLst>
                <a:gd name="T0" fmla="*/ 11 w 32"/>
                <a:gd name="T1" fmla="*/ 111 h 115"/>
                <a:gd name="T2" fmla="*/ 4 w 32"/>
                <a:gd name="T3" fmla="*/ 48 h 115"/>
                <a:gd name="T4" fmla="*/ 8 w 32"/>
                <a:gd name="T5" fmla="*/ 0 h 115"/>
                <a:gd name="T6" fmla="*/ 9 w 32"/>
                <a:gd name="T7" fmla="*/ 31 h 115"/>
                <a:gd name="T8" fmla="*/ 14 w 32"/>
                <a:gd name="T9" fmla="*/ 60 h 115"/>
                <a:gd name="T10" fmla="*/ 32 w 32"/>
                <a:gd name="T11" fmla="*/ 115 h 115"/>
              </a:gdLst>
              <a:ahLst/>
              <a:cxnLst>
                <a:cxn ang="0">
                  <a:pos x="T0" y="T1"/>
                </a:cxn>
                <a:cxn ang="0">
                  <a:pos x="T2" y="T3"/>
                </a:cxn>
                <a:cxn ang="0">
                  <a:pos x="T4" y="T5"/>
                </a:cxn>
                <a:cxn ang="0">
                  <a:pos x="T6" y="T7"/>
                </a:cxn>
                <a:cxn ang="0">
                  <a:pos x="T8" y="T9"/>
                </a:cxn>
                <a:cxn ang="0">
                  <a:pos x="T10" y="T11"/>
                </a:cxn>
              </a:cxnLst>
              <a:rect l="0" t="0" r="r" b="b"/>
              <a:pathLst>
                <a:path w="32" h="115">
                  <a:moveTo>
                    <a:pt x="11" y="111"/>
                  </a:moveTo>
                  <a:cubicBezTo>
                    <a:pt x="10" y="90"/>
                    <a:pt x="5" y="69"/>
                    <a:pt x="4" y="48"/>
                  </a:cubicBezTo>
                  <a:cubicBezTo>
                    <a:pt x="3" y="36"/>
                    <a:pt x="0" y="8"/>
                    <a:pt x="8" y="0"/>
                  </a:cubicBezTo>
                  <a:cubicBezTo>
                    <a:pt x="12" y="7"/>
                    <a:pt x="9" y="21"/>
                    <a:pt x="9" y="31"/>
                  </a:cubicBezTo>
                  <a:cubicBezTo>
                    <a:pt x="10" y="41"/>
                    <a:pt x="12" y="51"/>
                    <a:pt x="14" y="60"/>
                  </a:cubicBezTo>
                  <a:cubicBezTo>
                    <a:pt x="16" y="78"/>
                    <a:pt x="21" y="101"/>
                    <a:pt x="32" y="115"/>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5" name="Freeform 6"/>
            <p:cNvSpPr/>
            <p:nvPr/>
          </p:nvSpPr>
          <p:spPr bwMode="auto">
            <a:xfrm>
              <a:off x="4356101" y="3514725"/>
              <a:ext cx="185738" cy="295275"/>
            </a:xfrm>
            <a:custGeom>
              <a:avLst/>
              <a:gdLst>
                <a:gd name="T0" fmla="*/ 37 w 44"/>
                <a:gd name="T1" fmla="*/ 47 h 69"/>
                <a:gd name="T2" fmla="*/ 19 w 44"/>
                <a:gd name="T3" fmla="*/ 28 h 69"/>
                <a:gd name="T4" fmla="*/ 3 w 44"/>
                <a:gd name="T5" fmla="*/ 0 h 69"/>
                <a:gd name="T6" fmla="*/ 44 w 44"/>
                <a:gd name="T7" fmla="*/ 69 h 69"/>
              </a:gdLst>
              <a:ahLst/>
              <a:cxnLst>
                <a:cxn ang="0">
                  <a:pos x="T0" y="T1"/>
                </a:cxn>
                <a:cxn ang="0">
                  <a:pos x="T2" y="T3"/>
                </a:cxn>
                <a:cxn ang="0">
                  <a:pos x="T4" y="T5"/>
                </a:cxn>
                <a:cxn ang="0">
                  <a:pos x="T6" y="T7"/>
                </a:cxn>
              </a:cxnLst>
              <a:rect l="0" t="0" r="r" b="b"/>
              <a:pathLst>
                <a:path w="44" h="69">
                  <a:moveTo>
                    <a:pt x="37" y="47"/>
                  </a:moveTo>
                  <a:cubicBezTo>
                    <a:pt x="32" y="41"/>
                    <a:pt x="25" y="34"/>
                    <a:pt x="19" y="28"/>
                  </a:cubicBezTo>
                  <a:cubicBezTo>
                    <a:pt x="12" y="19"/>
                    <a:pt x="9" y="9"/>
                    <a:pt x="3" y="0"/>
                  </a:cubicBezTo>
                  <a:cubicBezTo>
                    <a:pt x="0" y="22"/>
                    <a:pt x="29" y="55"/>
                    <a:pt x="44" y="69"/>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24" name="Freeform 7"/>
            <p:cNvSpPr/>
            <p:nvPr/>
          </p:nvSpPr>
          <p:spPr bwMode="auto">
            <a:xfrm>
              <a:off x="4445001" y="3214688"/>
              <a:ext cx="271463" cy="385763"/>
            </a:xfrm>
            <a:custGeom>
              <a:avLst/>
              <a:gdLst>
                <a:gd name="T0" fmla="*/ 62 w 64"/>
                <a:gd name="T1" fmla="*/ 46 h 90"/>
                <a:gd name="T2" fmla="*/ 22 w 64"/>
                <a:gd name="T3" fmla="*/ 89 h 90"/>
                <a:gd name="T4" fmla="*/ 0 w 64"/>
                <a:gd name="T5" fmla="*/ 49 h 90"/>
                <a:gd name="T6" fmla="*/ 38 w 64"/>
                <a:gd name="T7" fmla="*/ 0 h 90"/>
                <a:gd name="T8" fmla="*/ 62 w 64"/>
                <a:gd name="T9" fmla="*/ 46 h 90"/>
              </a:gdLst>
              <a:ahLst/>
              <a:cxnLst>
                <a:cxn ang="0">
                  <a:pos x="T0" y="T1"/>
                </a:cxn>
                <a:cxn ang="0">
                  <a:pos x="T2" y="T3"/>
                </a:cxn>
                <a:cxn ang="0">
                  <a:pos x="T4" y="T5"/>
                </a:cxn>
                <a:cxn ang="0">
                  <a:pos x="T6" y="T7"/>
                </a:cxn>
                <a:cxn ang="0">
                  <a:pos x="T8" y="T9"/>
                </a:cxn>
              </a:cxnLst>
              <a:rect l="0" t="0" r="r" b="b"/>
              <a:pathLst>
                <a:path w="64" h="90">
                  <a:moveTo>
                    <a:pt x="62" y="46"/>
                  </a:moveTo>
                  <a:cubicBezTo>
                    <a:pt x="60" y="60"/>
                    <a:pt x="39" y="90"/>
                    <a:pt x="22" y="89"/>
                  </a:cubicBezTo>
                  <a:cubicBezTo>
                    <a:pt x="6" y="88"/>
                    <a:pt x="0" y="61"/>
                    <a:pt x="0" y="49"/>
                  </a:cubicBezTo>
                  <a:cubicBezTo>
                    <a:pt x="1" y="27"/>
                    <a:pt x="14" y="1"/>
                    <a:pt x="38" y="0"/>
                  </a:cubicBezTo>
                  <a:cubicBezTo>
                    <a:pt x="59" y="0"/>
                    <a:pt x="64" y="29"/>
                    <a:pt x="62" y="46"/>
                  </a:cubicBezTo>
                  <a:close/>
                </a:path>
              </a:pathLst>
            </a:custGeom>
            <a:solidFill>
              <a:srgbClr val="9FC0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25" name="Freeform 8"/>
            <p:cNvSpPr/>
            <p:nvPr/>
          </p:nvSpPr>
          <p:spPr bwMode="auto">
            <a:xfrm>
              <a:off x="4254501" y="3378200"/>
              <a:ext cx="185738" cy="273050"/>
            </a:xfrm>
            <a:custGeom>
              <a:avLst/>
              <a:gdLst>
                <a:gd name="T0" fmla="*/ 37 w 44"/>
                <a:gd name="T1" fmla="*/ 19 h 64"/>
                <a:gd name="T2" fmla="*/ 9 w 44"/>
                <a:gd name="T3" fmla="*/ 40 h 64"/>
                <a:gd name="T4" fmla="*/ 40 w 44"/>
                <a:gd name="T5" fmla="*/ 47 h 64"/>
                <a:gd name="T6" fmla="*/ 37 w 44"/>
                <a:gd name="T7" fmla="*/ 19 h 64"/>
              </a:gdLst>
              <a:ahLst/>
              <a:cxnLst>
                <a:cxn ang="0">
                  <a:pos x="T0" y="T1"/>
                </a:cxn>
                <a:cxn ang="0">
                  <a:pos x="T2" y="T3"/>
                </a:cxn>
                <a:cxn ang="0">
                  <a:pos x="T4" y="T5"/>
                </a:cxn>
                <a:cxn ang="0">
                  <a:pos x="T6" y="T7"/>
                </a:cxn>
              </a:cxnLst>
              <a:rect l="0" t="0" r="r" b="b"/>
              <a:pathLst>
                <a:path w="44" h="64">
                  <a:moveTo>
                    <a:pt x="37" y="19"/>
                  </a:moveTo>
                  <a:cubicBezTo>
                    <a:pt x="19" y="0"/>
                    <a:pt x="0" y="20"/>
                    <a:pt x="9" y="40"/>
                  </a:cubicBezTo>
                  <a:cubicBezTo>
                    <a:pt x="15" y="52"/>
                    <a:pt x="31" y="64"/>
                    <a:pt x="40" y="47"/>
                  </a:cubicBezTo>
                  <a:cubicBezTo>
                    <a:pt x="44" y="39"/>
                    <a:pt x="44" y="26"/>
                    <a:pt x="37" y="19"/>
                  </a:cubicBezTo>
                  <a:close/>
                </a:path>
              </a:pathLst>
            </a:custGeom>
            <a:solidFill>
              <a:srgbClr val="9FC0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28" name="Freeform 9"/>
            <p:cNvSpPr/>
            <p:nvPr/>
          </p:nvSpPr>
          <p:spPr bwMode="auto">
            <a:xfrm>
              <a:off x="4762501" y="3646488"/>
              <a:ext cx="233363" cy="244475"/>
            </a:xfrm>
            <a:custGeom>
              <a:avLst/>
              <a:gdLst>
                <a:gd name="T0" fmla="*/ 0 w 55"/>
                <a:gd name="T1" fmla="*/ 30 h 57"/>
                <a:gd name="T2" fmla="*/ 36 w 55"/>
                <a:gd name="T3" fmla="*/ 57 h 57"/>
                <a:gd name="T4" fmla="*/ 55 w 55"/>
                <a:gd name="T5" fmla="*/ 32 h 57"/>
                <a:gd name="T6" fmla="*/ 22 w 55"/>
                <a:gd name="T7" fmla="*/ 0 h 57"/>
                <a:gd name="T8" fmla="*/ 0 w 55"/>
                <a:gd name="T9" fmla="*/ 30 h 57"/>
              </a:gdLst>
              <a:ahLst/>
              <a:cxnLst>
                <a:cxn ang="0">
                  <a:pos x="T0" y="T1"/>
                </a:cxn>
                <a:cxn ang="0">
                  <a:pos x="T2" y="T3"/>
                </a:cxn>
                <a:cxn ang="0">
                  <a:pos x="T4" y="T5"/>
                </a:cxn>
                <a:cxn ang="0">
                  <a:pos x="T6" y="T7"/>
                </a:cxn>
                <a:cxn ang="0">
                  <a:pos x="T8" y="T9"/>
                </a:cxn>
              </a:cxnLst>
              <a:rect l="0" t="0" r="r" b="b"/>
              <a:pathLst>
                <a:path w="55" h="57">
                  <a:moveTo>
                    <a:pt x="0" y="30"/>
                  </a:moveTo>
                  <a:cubicBezTo>
                    <a:pt x="36" y="57"/>
                    <a:pt x="36" y="57"/>
                    <a:pt x="36" y="57"/>
                  </a:cubicBezTo>
                  <a:cubicBezTo>
                    <a:pt x="42" y="48"/>
                    <a:pt x="49" y="40"/>
                    <a:pt x="55" y="32"/>
                  </a:cubicBezTo>
                  <a:cubicBezTo>
                    <a:pt x="22" y="0"/>
                    <a:pt x="22" y="0"/>
                    <a:pt x="22" y="0"/>
                  </a:cubicBezTo>
                  <a:cubicBezTo>
                    <a:pt x="14" y="10"/>
                    <a:pt x="6" y="20"/>
                    <a:pt x="0" y="30"/>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29" name="Freeform 10"/>
            <p:cNvSpPr/>
            <p:nvPr/>
          </p:nvSpPr>
          <p:spPr bwMode="auto">
            <a:xfrm>
              <a:off x="4975226" y="3446463"/>
              <a:ext cx="206375" cy="260350"/>
            </a:xfrm>
            <a:custGeom>
              <a:avLst/>
              <a:gdLst>
                <a:gd name="T0" fmla="*/ 0 w 49"/>
                <a:gd name="T1" fmla="*/ 21 h 61"/>
                <a:gd name="T2" fmla="*/ 23 w 49"/>
                <a:gd name="T3" fmla="*/ 61 h 61"/>
                <a:gd name="T4" fmla="*/ 49 w 49"/>
                <a:gd name="T5" fmla="*/ 43 h 61"/>
                <a:gd name="T6" fmla="*/ 35 w 49"/>
                <a:gd name="T7" fmla="*/ 0 h 61"/>
                <a:gd name="T8" fmla="*/ 0 w 49"/>
                <a:gd name="T9" fmla="*/ 21 h 61"/>
              </a:gdLst>
              <a:ahLst/>
              <a:cxnLst>
                <a:cxn ang="0">
                  <a:pos x="T0" y="T1"/>
                </a:cxn>
                <a:cxn ang="0">
                  <a:pos x="T2" y="T3"/>
                </a:cxn>
                <a:cxn ang="0">
                  <a:pos x="T4" y="T5"/>
                </a:cxn>
                <a:cxn ang="0">
                  <a:pos x="T6" y="T7"/>
                </a:cxn>
                <a:cxn ang="0">
                  <a:pos x="T8" y="T9"/>
                </a:cxn>
              </a:cxnLst>
              <a:rect l="0" t="0" r="r" b="b"/>
              <a:pathLst>
                <a:path w="49" h="61">
                  <a:moveTo>
                    <a:pt x="0" y="21"/>
                  </a:moveTo>
                  <a:cubicBezTo>
                    <a:pt x="23" y="61"/>
                    <a:pt x="23" y="61"/>
                    <a:pt x="23" y="61"/>
                  </a:cubicBezTo>
                  <a:cubicBezTo>
                    <a:pt x="31" y="54"/>
                    <a:pt x="40" y="48"/>
                    <a:pt x="49" y="43"/>
                  </a:cubicBezTo>
                  <a:cubicBezTo>
                    <a:pt x="35" y="0"/>
                    <a:pt x="35" y="0"/>
                    <a:pt x="35" y="0"/>
                  </a:cubicBezTo>
                  <a:cubicBezTo>
                    <a:pt x="22" y="5"/>
                    <a:pt x="11" y="12"/>
                    <a:pt x="0" y="21"/>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30" name="Freeform 11"/>
            <p:cNvSpPr/>
            <p:nvPr/>
          </p:nvSpPr>
          <p:spPr bwMode="auto">
            <a:xfrm>
              <a:off x="5122863" y="3416300"/>
              <a:ext cx="169863" cy="214313"/>
            </a:xfrm>
            <a:custGeom>
              <a:avLst/>
              <a:gdLst>
                <a:gd name="T0" fmla="*/ 0 w 40"/>
                <a:gd name="T1" fmla="*/ 7 h 50"/>
                <a:gd name="T2" fmla="*/ 14 w 40"/>
                <a:gd name="T3" fmla="*/ 50 h 50"/>
                <a:gd name="T4" fmla="*/ 40 w 40"/>
                <a:gd name="T5" fmla="*/ 44 h 50"/>
                <a:gd name="T6" fmla="*/ 38 w 40"/>
                <a:gd name="T7" fmla="*/ 1 h 50"/>
                <a:gd name="T8" fmla="*/ 0 w 40"/>
                <a:gd name="T9" fmla="*/ 7 h 50"/>
              </a:gdLst>
              <a:ahLst/>
              <a:cxnLst>
                <a:cxn ang="0">
                  <a:pos x="T0" y="T1"/>
                </a:cxn>
                <a:cxn ang="0">
                  <a:pos x="T2" y="T3"/>
                </a:cxn>
                <a:cxn ang="0">
                  <a:pos x="T4" y="T5"/>
                </a:cxn>
                <a:cxn ang="0">
                  <a:pos x="T6" y="T7"/>
                </a:cxn>
                <a:cxn ang="0">
                  <a:pos x="T8" y="T9"/>
                </a:cxn>
              </a:cxnLst>
              <a:rect l="0" t="0" r="r" b="b"/>
              <a:pathLst>
                <a:path w="40" h="50">
                  <a:moveTo>
                    <a:pt x="0" y="7"/>
                  </a:moveTo>
                  <a:cubicBezTo>
                    <a:pt x="14" y="50"/>
                    <a:pt x="14" y="50"/>
                    <a:pt x="14" y="50"/>
                  </a:cubicBezTo>
                  <a:cubicBezTo>
                    <a:pt x="23" y="47"/>
                    <a:pt x="31" y="45"/>
                    <a:pt x="40" y="44"/>
                  </a:cubicBezTo>
                  <a:cubicBezTo>
                    <a:pt x="38" y="1"/>
                    <a:pt x="38" y="1"/>
                    <a:pt x="38" y="1"/>
                  </a:cubicBezTo>
                  <a:cubicBezTo>
                    <a:pt x="25" y="0"/>
                    <a:pt x="12" y="2"/>
                    <a:pt x="0" y="7"/>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31" name="Freeform 12"/>
            <p:cNvSpPr/>
            <p:nvPr/>
          </p:nvSpPr>
          <p:spPr bwMode="auto">
            <a:xfrm>
              <a:off x="5284788" y="3421063"/>
              <a:ext cx="180975" cy="212725"/>
            </a:xfrm>
            <a:custGeom>
              <a:avLst/>
              <a:gdLst>
                <a:gd name="T0" fmla="*/ 43 w 43"/>
                <a:gd name="T1" fmla="*/ 12 h 50"/>
                <a:gd name="T2" fmla="*/ 10 w 43"/>
                <a:gd name="T3" fmla="*/ 1 h 50"/>
                <a:gd name="T4" fmla="*/ 0 w 43"/>
                <a:gd name="T5" fmla="*/ 0 h 50"/>
                <a:gd name="T6" fmla="*/ 2 w 43"/>
                <a:gd name="T7" fmla="*/ 43 h 50"/>
                <a:gd name="T8" fmla="*/ 29 w 43"/>
                <a:gd name="T9" fmla="*/ 50 h 50"/>
                <a:gd name="T10" fmla="*/ 43 w 43"/>
                <a:gd name="T11" fmla="*/ 12 h 50"/>
              </a:gdLst>
              <a:ahLst/>
              <a:cxnLst>
                <a:cxn ang="0">
                  <a:pos x="T0" y="T1"/>
                </a:cxn>
                <a:cxn ang="0">
                  <a:pos x="T2" y="T3"/>
                </a:cxn>
                <a:cxn ang="0">
                  <a:pos x="T4" y="T5"/>
                </a:cxn>
                <a:cxn ang="0">
                  <a:pos x="T6" y="T7"/>
                </a:cxn>
                <a:cxn ang="0">
                  <a:pos x="T8" y="T9"/>
                </a:cxn>
                <a:cxn ang="0">
                  <a:pos x="T10" y="T11"/>
                </a:cxn>
              </a:cxnLst>
              <a:rect l="0" t="0" r="r" b="b"/>
              <a:pathLst>
                <a:path w="43" h="50">
                  <a:moveTo>
                    <a:pt x="43" y="12"/>
                  </a:moveTo>
                  <a:cubicBezTo>
                    <a:pt x="33" y="7"/>
                    <a:pt x="22" y="3"/>
                    <a:pt x="10" y="1"/>
                  </a:cubicBezTo>
                  <a:cubicBezTo>
                    <a:pt x="7" y="0"/>
                    <a:pt x="3" y="0"/>
                    <a:pt x="0" y="0"/>
                  </a:cubicBezTo>
                  <a:cubicBezTo>
                    <a:pt x="2" y="43"/>
                    <a:pt x="2" y="43"/>
                    <a:pt x="2" y="43"/>
                  </a:cubicBezTo>
                  <a:cubicBezTo>
                    <a:pt x="11" y="43"/>
                    <a:pt x="20" y="45"/>
                    <a:pt x="29" y="50"/>
                  </a:cubicBezTo>
                  <a:lnTo>
                    <a:pt x="43" y="12"/>
                  </a:ln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32" name="Freeform 13"/>
            <p:cNvSpPr/>
            <p:nvPr/>
          </p:nvSpPr>
          <p:spPr bwMode="auto">
            <a:xfrm>
              <a:off x="5407026" y="3471863"/>
              <a:ext cx="212725" cy="239713"/>
            </a:xfrm>
            <a:custGeom>
              <a:avLst/>
              <a:gdLst>
                <a:gd name="T0" fmla="*/ 50 w 50"/>
                <a:gd name="T1" fmla="*/ 28 h 56"/>
                <a:gd name="T2" fmla="*/ 14 w 50"/>
                <a:gd name="T3" fmla="*/ 0 h 56"/>
                <a:gd name="T4" fmla="*/ 0 w 50"/>
                <a:gd name="T5" fmla="*/ 38 h 56"/>
                <a:gd name="T6" fmla="*/ 14 w 50"/>
                <a:gd name="T7" fmla="*/ 47 h 56"/>
                <a:gd name="T8" fmla="*/ 23 w 50"/>
                <a:gd name="T9" fmla="*/ 56 h 56"/>
                <a:gd name="T10" fmla="*/ 50 w 50"/>
                <a:gd name="T11" fmla="*/ 28 h 56"/>
              </a:gdLst>
              <a:ahLst/>
              <a:cxnLst>
                <a:cxn ang="0">
                  <a:pos x="T0" y="T1"/>
                </a:cxn>
                <a:cxn ang="0">
                  <a:pos x="T2" y="T3"/>
                </a:cxn>
                <a:cxn ang="0">
                  <a:pos x="T4" y="T5"/>
                </a:cxn>
                <a:cxn ang="0">
                  <a:pos x="T6" y="T7"/>
                </a:cxn>
                <a:cxn ang="0">
                  <a:pos x="T8" y="T9"/>
                </a:cxn>
                <a:cxn ang="0">
                  <a:pos x="T10" y="T11"/>
                </a:cxn>
              </a:cxnLst>
              <a:rect l="0" t="0" r="r" b="b"/>
              <a:pathLst>
                <a:path w="50" h="56">
                  <a:moveTo>
                    <a:pt x="50" y="28"/>
                  </a:moveTo>
                  <a:cubicBezTo>
                    <a:pt x="40" y="17"/>
                    <a:pt x="28" y="7"/>
                    <a:pt x="14" y="0"/>
                  </a:cubicBezTo>
                  <a:cubicBezTo>
                    <a:pt x="0" y="38"/>
                    <a:pt x="0" y="38"/>
                    <a:pt x="0" y="38"/>
                  </a:cubicBezTo>
                  <a:cubicBezTo>
                    <a:pt x="5" y="41"/>
                    <a:pt x="9" y="44"/>
                    <a:pt x="14" y="47"/>
                  </a:cubicBezTo>
                  <a:cubicBezTo>
                    <a:pt x="17" y="50"/>
                    <a:pt x="20" y="53"/>
                    <a:pt x="23" y="56"/>
                  </a:cubicBezTo>
                  <a:lnTo>
                    <a:pt x="50" y="28"/>
                  </a:ln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33" name="Freeform 14"/>
            <p:cNvSpPr/>
            <p:nvPr/>
          </p:nvSpPr>
          <p:spPr bwMode="auto">
            <a:xfrm>
              <a:off x="5503863" y="3590925"/>
              <a:ext cx="207963" cy="219075"/>
            </a:xfrm>
            <a:custGeom>
              <a:avLst/>
              <a:gdLst>
                <a:gd name="T0" fmla="*/ 27 w 49"/>
                <a:gd name="T1" fmla="*/ 0 h 51"/>
                <a:gd name="T2" fmla="*/ 0 w 49"/>
                <a:gd name="T3" fmla="*/ 28 h 51"/>
                <a:gd name="T4" fmla="*/ 18 w 49"/>
                <a:gd name="T5" fmla="*/ 51 h 51"/>
                <a:gd name="T6" fmla="*/ 49 w 49"/>
                <a:gd name="T7" fmla="*/ 30 h 51"/>
                <a:gd name="T8" fmla="*/ 27 w 49"/>
                <a:gd name="T9" fmla="*/ 0 h 51"/>
              </a:gdLst>
              <a:ahLst/>
              <a:cxnLst>
                <a:cxn ang="0">
                  <a:pos x="T0" y="T1"/>
                </a:cxn>
                <a:cxn ang="0">
                  <a:pos x="T2" y="T3"/>
                </a:cxn>
                <a:cxn ang="0">
                  <a:pos x="T4" y="T5"/>
                </a:cxn>
                <a:cxn ang="0">
                  <a:pos x="T6" y="T7"/>
                </a:cxn>
                <a:cxn ang="0">
                  <a:pos x="T8" y="T9"/>
                </a:cxn>
              </a:cxnLst>
              <a:rect l="0" t="0" r="r" b="b"/>
              <a:pathLst>
                <a:path w="49" h="51">
                  <a:moveTo>
                    <a:pt x="27" y="0"/>
                  </a:moveTo>
                  <a:cubicBezTo>
                    <a:pt x="0" y="28"/>
                    <a:pt x="0" y="28"/>
                    <a:pt x="0" y="28"/>
                  </a:cubicBezTo>
                  <a:cubicBezTo>
                    <a:pt x="7" y="35"/>
                    <a:pt x="13" y="43"/>
                    <a:pt x="18" y="51"/>
                  </a:cubicBezTo>
                  <a:cubicBezTo>
                    <a:pt x="49" y="30"/>
                    <a:pt x="49" y="30"/>
                    <a:pt x="49" y="30"/>
                  </a:cubicBezTo>
                  <a:cubicBezTo>
                    <a:pt x="43" y="20"/>
                    <a:pt x="36" y="9"/>
                    <a:pt x="27" y="0"/>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34" name="Freeform 15"/>
            <p:cNvSpPr/>
            <p:nvPr/>
          </p:nvSpPr>
          <p:spPr bwMode="auto">
            <a:xfrm>
              <a:off x="5581651" y="3719513"/>
              <a:ext cx="193675" cy="214313"/>
            </a:xfrm>
            <a:custGeom>
              <a:avLst/>
              <a:gdLst>
                <a:gd name="T0" fmla="*/ 31 w 46"/>
                <a:gd name="T1" fmla="*/ 0 h 50"/>
                <a:gd name="T2" fmla="*/ 0 w 46"/>
                <a:gd name="T3" fmla="*/ 21 h 50"/>
                <a:gd name="T4" fmla="*/ 14 w 46"/>
                <a:gd name="T5" fmla="*/ 50 h 50"/>
                <a:gd name="T6" fmla="*/ 46 w 46"/>
                <a:gd name="T7" fmla="*/ 35 h 50"/>
                <a:gd name="T8" fmla="*/ 31 w 46"/>
                <a:gd name="T9" fmla="*/ 0 h 50"/>
              </a:gdLst>
              <a:ahLst/>
              <a:cxnLst>
                <a:cxn ang="0">
                  <a:pos x="T0" y="T1"/>
                </a:cxn>
                <a:cxn ang="0">
                  <a:pos x="T2" y="T3"/>
                </a:cxn>
                <a:cxn ang="0">
                  <a:pos x="T4" y="T5"/>
                </a:cxn>
                <a:cxn ang="0">
                  <a:pos x="T6" y="T7"/>
                </a:cxn>
                <a:cxn ang="0">
                  <a:pos x="T8" y="T9"/>
                </a:cxn>
              </a:cxnLst>
              <a:rect l="0" t="0" r="r" b="b"/>
              <a:pathLst>
                <a:path w="46" h="50">
                  <a:moveTo>
                    <a:pt x="31" y="0"/>
                  </a:moveTo>
                  <a:cubicBezTo>
                    <a:pt x="0" y="21"/>
                    <a:pt x="0" y="21"/>
                    <a:pt x="0" y="21"/>
                  </a:cubicBezTo>
                  <a:cubicBezTo>
                    <a:pt x="6" y="31"/>
                    <a:pt x="10" y="40"/>
                    <a:pt x="14" y="50"/>
                  </a:cubicBezTo>
                  <a:cubicBezTo>
                    <a:pt x="46" y="35"/>
                    <a:pt x="46" y="35"/>
                    <a:pt x="46" y="35"/>
                  </a:cubicBezTo>
                  <a:cubicBezTo>
                    <a:pt x="43" y="24"/>
                    <a:pt x="38" y="12"/>
                    <a:pt x="31" y="0"/>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35" name="Freeform 16"/>
            <p:cNvSpPr/>
            <p:nvPr/>
          </p:nvSpPr>
          <p:spPr bwMode="auto">
            <a:xfrm>
              <a:off x="5640388" y="3870325"/>
              <a:ext cx="177800" cy="141288"/>
            </a:xfrm>
            <a:custGeom>
              <a:avLst/>
              <a:gdLst>
                <a:gd name="T0" fmla="*/ 0 w 42"/>
                <a:gd name="T1" fmla="*/ 15 h 33"/>
                <a:gd name="T2" fmla="*/ 6 w 42"/>
                <a:gd name="T3" fmla="*/ 33 h 33"/>
                <a:gd name="T4" fmla="*/ 42 w 42"/>
                <a:gd name="T5" fmla="*/ 32 h 33"/>
                <a:gd name="T6" fmla="*/ 32 w 42"/>
                <a:gd name="T7" fmla="*/ 0 h 33"/>
                <a:gd name="T8" fmla="*/ 0 w 42"/>
                <a:gd name="T9" fmla="*/ 15 h 33"/>
              </a:gdLst>
              <a:ahLst/>
              <a:cxnLst>
                <a:cxn ang="0">
                  <a:pos x="T0" y="T1"/>
                </a:cxn>
                <a:cxn ang="0">
                  <a:pos x="T2" y="T3"/>
                </a:cxn>
                <a:cxn ang="0">
                  <a:pos x="T4" y="T5"/>
                </a:cxn>
                <a:cxn ang="0">
                  <a:pos x="T6" y="T7"/>
                </a:cxn>
                <a:cxn ang="0">
                  <a:pos x="T8" y="T9"/>
                </a:cxn>
              </a:cxnLst>
              <a:rect l="0" t="0" r="r" b="b"/>
              <a:pathLst>
                <a:path w="42" h="33">
                  <a:moveTo>
                    <a:pt x="0" y="15"/>
                  </a:moveTo>
                  <a:cubicBezTo>
                    <a:pt x="2" y="21"/>
                    <a:pt x="4" y="27"/>
                    <a:pt x="6" y="33"/>
                  </a:cubicBezTo>
                  <a:cubicBezTo>
                    <a:pt x="42" y="32"/>
                    <a:pt x="42" y="32"/>
                    <a:pt x="42" y="32"/>
                  </a:cubicBezTo>
                  <a:cubicBezTo>
                    <a:pt x="42" y="32"/>
                    <a:pt x="39" y="19"/>
                    <a:pt x="32" y="0"/>
                  </a:cubicBezTo>
                  <a:lnTo>
                    <a:pt x="0" y="15"/>
                  </a:ln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36" name="Freeform 17"/>
            <p:cNvSpPr/>
            <p:nvPr/>
          </p:nvSpPr>
          <p:spPr bwMode="auto">
            <a:xfrm>
              <a:off x="4856163" y="3535363"/>
              <a:ext cx="215900" cy="249238"/>
            </a:xfrm>
            <a:custGeom>
              <a:avLst/>
              <a:gdLst>
                <a:gd name="T0" fmla="*/ 0 w 51"/>
                <a:gd name="T1" fmla="*/ 26 h 58"/>
                <a:gd name="T2" fmla="*/ 33 w 51"/>
                <a:gd name="T3" fmla="*/ 58 h 58"/>
                <a:gd name="T4" fmla="*/ 51 w 51"/>
                <a:gd name="T5" fmla="*/ 40 h 58"/>
                <a:gd name="T6" fmla="*/ 28 w 51"/>
                <a:gd name="T7" fmla="*/ 0 h 58"/>
                <a:gd name="T8" fmla="*/ 0 w 51"/>
                <a:gd name="T9" fmla="*/ 26 h 58"/>
              </a:gdLst>
              <a:ahLst/>
              <a:cxnLst>
                <a:cxn ang="0">
                  <a:pos x="T0" y="T1"/>
                </a:cxn>
                <a:cxn ang="0">
                  <a:pos x="T2" y="T3"/>
                </a:cxn>
                <a:cxn ang="0">
                  <a:pos x="T4" y="T5"/>
                </a:cxn>
                <a:cxn ang="0">
                  <a:pos x="T6" y="T7"/>
                </a:cxn>
                <a:cxn ang="0">
                  <a:pos x="T8" y="T9"/>
                </a:cxn>
              </a:cxnLst>
              <a:rect l="0" t="0" r="r" b="b"/>
              <a:pathLst>
                <a:path w="51" h="58">
                  <a:moveTo>
                    <a:pt x="0" y="26"/>
                  </a:moveTo>
                  <a:cubicBezTo>
                    <a:pt x="33" y="58"/>
                    <a:pt x="33" y="58"/>
                    <a:pt x="33" y="58"/>
                  </a:cubicBezTo>
                  <a:cubicBezTo>
                    <a:pt x="39" y="52"/>
                    <a:pt x="45" y="46"/>
                    <a:pt x="51" y="40"/>
                  </a:cubicBezTo>
                  <a:cubicBezTo>
                    <a:pt x="28" y="0"/>
                    <a:pt x="28" y="0"/>
                    <a:pt x="28" y="0"/>
                  </a:cubicBezTo>
                  <a:cubicBezTo>
                    <a:pt x="18" y="8"/>
                    <a:pt x="9" y="17"/>
                    <a:pt x="0" y="26"/>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37" name="Freeform 18"/>
            <p:cNvSpPr/>
            <p:nvPr/>
          </p:nvSpPr>
          <p:spPr bwMode="auto">
            <a:xfrm>
              <a:off x="4665663" y="3775075"/>
              <a:ext cx="249238" cy="231775"/>
            </a:xfrm>
            <a:custGeom>
              <a:avLst/>
              <a:gdLst>
                <a:gd name="T0" fmla="*/ 0 w 59"/>
                <a:gd name="T1" fmla="*/ 36 h 54"/>
                <a:gd name="T2" fmla="*/ 41 w 59"/>
                <a:gd name="T3" fmla="*/ 54 h 54"/>
                <a:gd name="T4" fmla="*/ 59 w 59"/>
                <a:gd name="T5" fmla="*/ 27 h 54"/>
                <a:gd name="T6" fmla="*/ 23 w 59"/>
                <a:gd name="T7" fmla="*/ 0 h 54"/>
                <a:gd name="T8" fmla="*/ 0 w 59"/>
                <a:gd name="T9" fmla="*/ 36 h 54"/>
              </a:gdLst>
              <a:ahLst/>
              <a:cxnLst>
                <a:cxn ang="0">
                  <a:pos x="T0" y="T1"/>
                </a:cxn>
                <a:cxn ang="0">
                  <a:pos x="T2" y="T3"/>
                </a:cxn>
                <a:cxn ang="0">
                  <a:pos x="T4" y="T5"/>
                </a:cxn>
                <a:cxn ang="0">
                  <a:pos x="T6" y="T7"/>
                </a:cxn>
                <a:cxn ang="0">
                  <a:pos x="T8" y="T9"/>
                </a:cxn>
              </a:cxnLst>
              <a:rect l="0" t="0" r="r" b="b"/>
              <a:pathLst>
                <a:path w="59" h="54">
                  <a:moveTo>
                    <a:pt x="0" y="36"/>
                  </a:moveTo>
                  <a:cubicBezTo>
                    <a:pt x="41" y="54"/>
                    <a:pt x="41" y="54"/>
                    <a:pt x="41" y="54"/>
                  </a:cubicBezTo>
                  <a:cubicBezTo>
                    <a:pt x="47" y="46"/>
                    <a:pt x="53" y="36"/>
                    <a:pt x="59" y="27"/>
                  </a:cubicBezTo>
                  <a:cubicBezTo>
                    <a:pt x="23" y="0"/>
                    <a:pt x="23" y="0"/>
                    <a:pt x="23" y="0"/>
                  </a:cubicBezTo>
                  <a:cubicBezTo>
                    <a:pt x="13" y="13"/>
                    <a:pt x="5" y="26"/>
                    <a:pt x="0" y="36"/>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38" name="Freeform 19"/>
            <p:cNvSpPr/>
            <p:nvPr/>
          </p:nvSpPr>
          <p:spPr bwMode="auto">
            <a:xfrm>
              <a:off x="4622801" y="3929063"/>
              <a:ext cx="215900" cy="85725"/>
            </a:xfrm>
            <a:custGeom>
              <a:avLst/>
              <a:gdLst>
                <a:gd name="T0" fmla="*/ 0 w 51"/>
                <a:gd name="T1" fmla="*/ 20 h 20"/>
                <a:gd name="T2" fmla="*/ 50 w 51"/>
                <a:gd name="T3" fmla="*/ 20 h 20"/>
                <a:gd name="T4" fmla="*/ 51 w 51"/>
                <a:gd name="T5" fmla="*/ 18 h 20"/>
                <a:gd name="T6" fmla="*/ 10 w 51"/>
                <a:gd name="T7" fmla="*/ 0 h 20"/>
                <a:gd name="T8" fmla="*/ 0 w 51"/>
                <a:gd name="T9" fmla="*/ 20 h 20"/>
              </a:gdLst>
              <a:ahLst/>
              <a:cxnLst>
                <a:cxn ang="0">
                  <a:pos x="T0" y="T1"/>
                </a:cxn>
                <a:cxn ang="0">
                  <a:pos x="T2" y="T3"/>
                </a:cxn>
                <a:cxn ang="0">
                  <a:pos x="T4" y="T5"/>
                </a:cxn>
                <a:cxn ang="0">
                  <a:pos x="T6" y="T7"/>
                </a:cxn>
                <a:cxn ang="0">
                  <a:pos x="T8" y="T9"/>
                </a:cxn>
              </a:cxnLst>
              <a:rect l="0" t="0" r="r" b="b"/>
              <a:pathLst>
                <a:path w="51" h="20">
                  <a:moveTo>
                    <a:pt x="0" y="20"/>
                  </a:moveTo>
                  <a:cubicBezTo>
                    <a:pt x="50" y="20"/>
                    <a:pt x="50" y="20"/>
                    <a:pt x="50" y="20"/>
                  </a:cubicBezTo>
                  <a:cubicBezTo>
                    <a:pt x="51" y="19"/>
                    <a:pt x="51" y="19"/>
                    <a:pt x="51" y="18"/>
                  </a:cubicBezTo>
                  <a:cubicBezTo>
                    <a:pt x="10" y="0"/>
                    <a:pt x="10" y="0"/>
                    <a:pt x="10" y="0"/>
                  </a:cubicBezTo>
                  <a:cubicBezTo>
                    <a:pt x="3" y="12"/>
                    <a:pt x="0" y="20"/>
                    <a:pt x="0" y="20"/>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39" name="Freeform 20"/>
            <p:cNvSpPr/>
            <p:nvPr/>
          </p:nvSpPr>
          <p:spPr bwMode="auto">
            <a:xfrm>
              <a:off x="4767263" y="3497263"/>
              <a:ext cx="931863" cy="517525"/>
            </a:xfrm>
            <a:custGeom>
              <a:avLst/>
              <a:gdLst>
                <a:gd name="T0" fmla="*/ 220 w 220"/>
                <a:gd name="T1" fmla="*/ 119 h 121"/>
                <a:gd name="T2" fmla="*/ 130 w 220"/>
                <a:gd name="T3" fmla="*/ 13 h 121"/>
                <a:gd name="T4" fmla="*/ 0 w 220"/>
                <a:gd name="T5" fmla="*/ 121 h 121"/>
                <a:gd name="T6" fmla="*/ 220 w 220"/>
                <a:gd name="T7" fmla="*/ 119 h 121"/>
              </a:gdLst>
              <a:ahLst/>
              <a:cxnLst>
                <a:cxn ang="0">
                  <a:pos x="T0" y="T1"/>
                </a:cxn>
                <a:cxn ang="0">
                  <a:pos x="T2" y="T3"/>
                </a:cxn>
                <a:cxn ang="0">
                  <a:pos x="T4" y="T5"/>
                </a:cxn>
                <a:cxn ang="0">
                  <a:pos x="T6" y="T7"/>
                </a:cxn>
              </a:cxnLst>
              <a:rect l="0" t="0" r="r" b="b"/>
              <a:pathLst>
                <a:path w="220" h="121">
                  <a:moveTo>
                    <a:pt x="220" y="119"/>
                  </a:moveTo>
                  <a:cubicBezTo>
                    <a:pt x="220" y="119"/>
                    <a:pt x="205" y="26"/>
                    <a:pt x="130" y="13"/>
                  </a:cubicBezTo>
                  <a:cubicBezTo>
                    <a:pt x="55" y="0"/>
                    <a:pt x="0" y="121"/>
                    <a:pt x="0" y="121"/>
                  </a:cubicBezTo>
                  <a:lnTo>
                    <a:pt x="220" y="119"/>
                  </a:lnTo>
                  <a:close/>
                </a:path>
              </a:pathLst>
            </a:custGeom>
            <a:solidFill>
              <a:srgbClr val="FF6D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40" name="Freeform 21"/>
            <p:cNvSpPr/>
            <p:nvPr/>
          </p:nvSpPr>
          <p:spPr bwMode="auto">
            <a:xfrm>
              <a:off x="5703888" y="3827463"/>
              <a:ext cx="415925" cy="184150"/>
            </a:xfrm>
            <a:custGeom>
              <a:avLst/>
              <a:gdLst>
                <a:gd name="T0" fmla="*/ 0 w 98"/>
                <a:gd name="T1" fmla="*/ 43 h 43"/>
                <a:gd name="T2" fmla="*/ 95 w 98"/>
                <a:gd name="T3" fmla="*/ 43 h 43"/>
                <a:gd name="T4" fmla="*/ 98 w 98"/>
                <a:gd name="T5" fmla="*/ 38 h 43"/>
                <a:gd name="T6" fmla="*/ 19 w 98"/>
                <a:gd name="T7" fmla="*/ 0 h 43"/>
                <a:gd name="T8" fmla="*/ 0 w 98"/>
                <a:gd name="T9" fmla="*/ 43 h 43"/>
              </a:gdLst>
              <a:ahLst/>
              <a:cxnLst>
                <a:cxn ang="0">
                  <a:pos x="T0" y="T1"/>
                </a:cxn>
                <a:cxn ang="0">
                  <a:pos x="T2" y="T3"/>
                </a:cxn>
                <a:cxn ang="0">
                  <a:pos x="T4" y="T5"/>
                </a:cxn>
                <a:cxn ang="0">
                  <a:pos x="T6" y="T7"/>
                </a:cxn>
                <a:cxn ang="0">
                  <a:pos x="T8" y="T9"/>
                </a:cxn>
              </a:cxnLst>
              <a:rect l="0" t="0" r="r" b="b"/>
              <a:pathLst>
                <a:path w="98" h="43">
                  <a:moveTo>
                    <a:pt x="0" y="43"/>
                  </a:moveTo>
                  <a:cubicBezTo>
                    <a:pt x="95" y="43"/>
                    <a:pt x="95" y="43"/>
                    <a:pt x="95" y="43"/>
                  </a:cubicBezTo>
                  <a:cubicBezTo>
                    <a:pt x="96" y="41"/>
                    <a:pt x="97" y="39"/>
                    <a:pt x="98" y="38"/>
                  </a:cubicBezTo>
                  <a:cubicBezTo>
                    <a:pt x="19" y="0"/>
                    <a:pt x="19" y="0"/>
                    <a:pt x="19" y="0"/>
                  </a:cubicBezTo>
                  <a:cubicBezTo>
                    <a:pt x="11" y="16"/>
                    <a:pt x="4" y="30"/>
                    <a:pt x="0" y="43"/>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41" name="Freeform 22"/>
            <p:cNvSpPr/>
            <p:nvPr/>
          </p:nvSpPr>
          <p:spPr bwMode="auto">
            <a:xfrm>
              <a:off x="5784851" y="3575050"/>
              <a:ext cx="439738" cy="414338"/>
            </a:xfrm>
            <a:custGeom>
              <a:avLst/>
              <a:gdLst>
                <a:gd name="T0" fmla="*/ 0 w 104"/>
                <a:gd name="T1" fmla="*/ 59 h 97"/>
                <a:gd name="T2" fmla="*/ 79 w 104"/>
                <a:gd name="T3" fmla="*/ 97 h 97"/>
                <a:gd name="T4" fmla="*/ 104 w 104"/>
                <a:gd name="T5" fmla="*/ 55 h 97"/>
                <a:gd name="T6" fmla="*/ 42 w 104"/>
                <a:gd name="T7" fmla="*/ 0 h 97"/>
                <a:gd name="T8" fmla="*/ 0 w 104"/>
                <a:gd name="T9" fmla="*/ 59 h 97"/>
              </a:gdLst>
              <a:ahLst/>
              <a:cxnLst>
                <a:cxn ang="0">
                  <a:pos x="T0" y="T1"/>
                </a:cxn>
                <a:cxn ang="0">
                  <a:pos x="T2" y="T3"/>
                </a:cxn>
                <a:cxn ang="0">
                  <a:pos x="T4" y="T5"/>
                </a:cxn>
                <a:cxn ang="0">
                  <a:pos x="T6" y="T7"/>
                </a:cxn>
                <a:cxn ang="0">
                  <a:pos x="T8" y="T9"/>
                </a:cxn>
              </a:cxnLst>
              <a:rect l="0" t="0" r="r" b="b"/>
              <a:pathLst>
                <a:path w="104" h="97">
                  <a:moveTo>
                    <a:pt x="0" y="59"/>
                  </a:moveTo>
                  <a:cubicBezTo>
                    <a:pt x="79" y="97"/>
                    <a:pt x="79" y="97"/>
                    <a:pt x="79" y="97"/>
                  </a:cubicBezTo>
                  <a:cubicBezTo>
                    <a:pt x="86" y="82"/>
                    <a:pt x="94" y="68"/>
                    <a:pt x="104" y="55"/>
                  </a:cubicBezTo>
                  <a:cubicBezTo>
                    <a:pt x="42" y="0"/>
                    <a:pt x="42" y="0"/>
                    <a:pt x="42" y="0"/>
                  </a:cubicBezTo>
                  <a:cubicBezTo>
                    <a:pt x="25" y="20"/>
                    <a:pt x="11" y="40"/>
                    <a:pt x="0" y="59"/>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42" name="Freeform 23"/>
            <p:cNvSpPr/>
            <p:nvPr/>
          </p:nvSpPr>
          <p:spPr bwMode="auto">
            <a:xfrm>
              <a:off x="6170613" y="3240088"/>
              <a:ext cx="355600" cy="390525"/>
            </a:xfrm>
            <a:custGeom>
              <a:avLst/>
              <a:gdLst>
                <a:gd name="T0" fmla="*/ 0 w 84"/>
                <a:gd name="T1" fmla="*/ 32 h 91"/>
                <a:gd name="T2" fmla="*/ 48 w 84"/>
                <a:gd name="T3" fmla="*/ 91 h 91"/>
                <a:gd name="T4" fmla="*/ 84 w 84"/>
                <a:gd name="T5" fmla="*/ 62 h 91"/>
                <a:gd name="T6" fmla="*/ 49 w 84"/>
                <a:gd name="T7" fmla="*/ 0 h 91"/>
                <a:gd name="T8" fmla="*/ 0 w 84"/>
                <a:gd name="T9" fmla="*/ 32 h 91"/>
              </a:gdLst>
              <a:ahLst/>
              <a:cxnLst>
                <a:cxn ang="0">
                  <a:pos x="T0" y="T1"/>
                </a:cxn>
                <a:cxn ang="0">
                  <a:pos x="T2" y="T3"/>
                </a:cxn>
                <a:cxn ang="0">
                  <a:pos x="T4" y="T5"/>
                </a:cxn>
                <a:cxn ang="0">
                  <a:pos x="T6" y="T7"/>
                </a:cxn>
                <a:cxn ang="0">
                  <a:pos x="T8" y="T9"/>
                </a:cxn>
              </a:cxnLst>
              <a:rect l="0" t="0" r="r" b="b"/>
              <a:pathLst>
                <a:path w="84" h="91">
                  <a:moveTo>
                    <a:pt x="0" y="32"/>
                  </a:moveTo>
                  <a:cubicBezTo>
                    <a:pt x="48" y="91"/>
                    <a:pt x="48" y="91"/>
                    <a:pt x="48" y="91"/>
                  </a:cubicBezTo>
                  <a:cubicBezTo>
                    <a:pt x="59" y="80"/>
                    <a:pt x="71" y="71"/>
                    <a:pt x="84" y="62"/>
                  </a:cubicBezTo>
                  <a:cubicBezTo>
                    <a:pt x="49" y="0"/>
                    <a:pt x="49" y="0"/>
                    <a:pt x="49" y="0"/>
                  </a:cubicBezTo>
                  <a:cubicBezTo>
                    <a:pt x="32" y="9"/>
                    <a:pt x="15" y="20"/>
                    <a:pt x="0" y="32"/>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43" name="Freeform 24"/>
            <p:cNvSpPr/>
            <p:nvPr/>
          </p:nvSpPr>
          <p:spPr bwMode="auto">
            <a:xfrm>
              <a:off x="6378576" y="3151188"/>
              <a:ext cx="317500" cy="355600"/>
            </a:xfrm>
            <a:custGeom>
              <a:avLst/>
              <a:gdLst>
                <a:gd name="T0" fmla="*/ 0 w 75"/>
                <a:gd name="T1" fmla="*/ 21 h 83"/>
                <a:gd name="T2" fmla="*/ 35 w 75"/>
                <a:gd name="T3" fmla="*/ 83 h 83"/>
                <a:gd name="T4" fmla="*/ 43 w 75"/>
                <a:gd name="T5" fmla="*/ 79 h 83"/>
                <a:gd name="T6" fmla="*/ 75 w 75"/>
                <a:gd name="T7" fmla="*/ 65 h 83"/>
                <a:gd name="T8" fmla="*/ 48 w 75"/>
                <a:gd name="T9" fmla="*/ 0 h 83"/>
                <a:gd name="T10" fmla="*/ 0 w 75"/>
                <a:gd name="T11" fmla="*/ 21 h 83"/>
              </a:gdLst>
              <a:ahLst/>
              <a:cxnLst>
                <a:cxn ang="0">
                  <a:pos x="T0" y="T1"/>
                </a:cxn>
                <a:cxn ang="0">
                  <a:pos x="T2" y="T3"/>
                </a:cxn>
                <a:cxn ang="0">
                  <a:pos x="T4" y="T5"/>
                </a:cxn>
                <a:cxn ang="0">
                  <a:pos x="T6" y="T7"/>
                </a:cxn>
                <a:cxn ang="0">
                  <a:pos x="T8" y="T9"/>
                </a:cxn>
                <a:cxn ang="0">
                  <a:pos x="T10" y="T11"/>
                </a:cxn>
              </a:cxnLst>
              <a:rect l="0" t="0" r="r" b="b"/>
              <a:pathLst>
                <a:path w="75" h="83">
                  <a:moveTo>
                    <a:pt x="0" y="21"/>
                  </a:moveTo>
                  <a:cubicBezTo>
                    <a:pt x="35" y="83"/>
                    <a:pt x="35" y="83"/>
                    <a:pt x="35" y="83"/>
                  </a:cubicBezTo>
                  <a:cubicBezTo>
                    <a:pt x="38" y="82"/>
                    <a:pt x="40" y="80"/>
                    <a:pt x="43" y="79"/>
                  </a:cubicBezTo>
                  <a:cubicBezTo>
                    <a:pt x="53" y="73"/>
                    <a:pt x="64" y="68"/>
                    <a:pt x="75" y="65"/>
                  </a:cubicBezTo>
                  <a:cubicBezTo>
                    <a:pt x="48" y="0"/>
                    <a:pt x="48" y="0"/>
                    <a:pt x="48" y="0"/>
                  </a:cubicBezTo>
                  <a:cubicBezTo>
                    <a:pt x="31" y="6"/>
                    <a:pt x="15" y="13"/>
                    <a:pt x="0" y="21"/>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44" name="Freeform 25"/>
            <p:cNvSpPr/>
            <p:nvPr/>
          </p:nvSpPr>
          <p:spPr bwMode="auto">
            <a:xfrm>
              <a:off x="6581776" y="3090863"/>
              <a:ext cx="317500" cy="338138"/>
            </a:xfrm>
            <a:custGeom>
              <a:avLst/>
              <a:gdLst>
                <a:gd name="T0" fmla="*/ 0 w 75"/>
                <a:gd name="T1" fmla="*/ 14 h 79"/>
                <a:gd name="T2" fmla="*/ 27 w 75"/>
                <a:gd name="T3" fmla="*/ 79 h 79"/>
                <a:gd name="T4" fmla="*/ 75 w 75"/>
                <a:gd name="T5" fmla="*/ 73 h 79"/>
                <a:gd name="T6" fmla="*/ 66 w 75"/>
                <a:gd name="T7" fmla="*/ 0 h 79"/>
                <a:gd name="T8" fmla="*/ 0 w 75"/>
                <a:gd name="T9" fmla="*/ 14 h 79"/>
              </a:gdLst>
              <a:ahLst/>
              <a:cxnLst>
                <a:cxn ang="0">
                  <a:pos x="T0" y="T1"/>
                </a:cxn>
                <a:cxn ang="0">
                  <a:pos x="T2" y="T3"/>
                </a:cxn>
                <a:cxn ang="0">
                  <a:pos x="T4" y="T5"/>
                </a:cxn>
                <a:cxn ang="0">
                  <a:pos x="T6" y="T7"/>
                </a:cxn>
                <a:cxn ang="0">
                  <a:pos x="T8" y="T9"/>
                </a:cxn>
              </a:cxnLst>
              <a:rect l="0" t="0" r="r" b="b"/>
              <a:pathLst>
                <a:path w="75" h="79">
                  <a:moveTo>
                    <a:pt x="0" y="14"/>
                  </a:moveTo>
                  <a:cubicBezTo>
                    <a:pt x="27" y="79"/>
                    <a:pt x="27" y="79"/>
                    <a:pt x="27" y="79"/>
                  </a:cubicBezTo>
                  <a:cubicBezTo>
                    <a:pt x="42" y="74"/>
                    <a:pt x="59" y="72"/>
                    <a:pt x="75" y="73"/>
                  </a:cubicBezTo>
                  <a:cubicBezTo>
                    <a:pt x="66" y="0"/>
                    <a:pt x="66" y="0"/>
                    <a:pt x="66" y="0"/>
                  </a:cubicBezTo>
                  <a:cubicBezTo>
                    <a:pt x="43" y="3"/>
                    <a:pt x="21" y="8"/>
                    <a:pt x="0" y="14"/>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45" name="Freeform 26"/>
            <p:cNvSpPr/>
            <p:nvPr/>
          </p:nvSpPr>
          <p:spPr bwMode="auto">
            <a:xfrm>
              <a:off x="6861176" y="3082925"/>
              <a:ext cx="304800" cy="371475"/>
            </a:xfrm>
            <a:custGeom>
              <a:avLst/>
              <a:gdLst>
                <a:gd name="T0" fmla="*/ 9 w 72"/>
                <a:gd name="T1" fmla="*/ 1 h 87"/>
                <a:gd name="T2" fmla="*/ 0 w 72"/>
                <a:gd name="T3" fmla="*/ 2 h 87"/>
                <a:gd name="T4" fmla="*/ 9 w 72"/>
                <a:gd name="T5" fmla="*/ 75 h 87"/>
                <a:gd name="T6" fmla="*/ 57 w 72"/>
                <a:gd name="T7" fmla="*/ 87 h 87"/>
                <a:gd name="T8" fmla="*/ 72 w 72"/>
                <a:gd name="T9" fmla="*/ 9 h 87"/>
                <a:gd name="T10" fmla="*/ 9 w 72"/>
                <a:gd name="T11" fmla="*/ 1 h 87"/>
              </a:gdLst>
              <a:ahLst/>
              <a:cxnLst>
                <a:cxn ang="0">
                  <a:pos x="T0" y="T1"/>
                </a:cxn>
                <a:cxn ang="0">
                  <a:pos x="T2" y="T3"/>
                </a:cxn>
                <a:cxn ang="0">
                  <a:pos x="T4" y="T5"/>
                </a:cxn>
                <a:cxn ang="0">
                  <a:pos x="T6" y="T7"/>
                </a:cxn>
                <a:cxn ang="0">
                  <a:pos x="T8" y="T9"/>
                </a:cxn>
                <a:cxn ang="0">
                  <a:pos x="T10" y="T11"/>
                </a:cxn>
              </a:cxnLst>
              <a:rect l="0" t="0" r="r" b="b"/>
              <a:pathLst>
                <a:path w="72" h="87">
                  <a:moveTo>
                    <a:pt x="9" y="1"/>
                  </a:moveTo>
                  <a:cubicBezTo>
                    <a:pt x="6" y="2"/>
                    <a:pt x="3" y="2"/>
                    <a:pt x="0" y="2"/>
                  </a:cubicBezTo>
                  <a:cubicBezTo>
                    <a:pt x="9" y="75"/>
                    <a:pt x="9" y="75"/>
                    <a:pt x="9" y="75"/>
                  </a:cubicBezTo>
                  <a:cubicBezTo>
                    <a:pt x="26" y="76"/>
                    <a:pt x="42" y="80"/>
                    <a:pt x="57" y="87"/>
                  </a:cubicBezTo>
                  <a:cubicBezTo>
                    <a:pt x="72" y="9"/>
                    <a:pt x="72" y="9"/>
                    <a:pt x="72" y="9"/>
                  </a:cubicBezTo>
                  <a:cubicBezTo>
                    <a:pt x="53" y="2"/>
                    <a:pt x="31" y="0"/>
                    <a:pt x="9" y="1"/>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46" name="Freeform 27"/>
            <p:cNvSpPr/>
            <p:nvPr/>
          </p:nvSpPr>
          <p:spPr bwMode="auto">
            <a:xfrm>
              <a:off x="7102476" y="3121025"/>
              <a:ext cx="352425" cy="419100"/>
            </a:xfrm>
            <a:custGeom>
              <a:avLst/>
              <a:gdLst>
                <a:gd name="T0" fmla="*/ 15 w 83"/>
                <a:gd name="T1" fmla="*/ 0 h 98"/>
                <a:gd name="T2" fmla="*/ 0 w 83"/>
                <a:gd name="T3" fmla="*/ 78 h 98"/>
                <a:gd name="T4" fmla="*/ 18 w 83"/>
                <a:gd name="T5" fmla="*/ 90 h 98"/>
                <a:gd name="T6" fmla="*/ 28 w 83"/>
                <a:gd name="T7" fmla="*/ 98 h 98"/>
                <a:gd name="T8" fmla="*/ 83 w 83"/>
                <a:gd name="T9" fmla="*/ 37 h 98"/>
                <a:gd name="T10" fmla="*/ 15 w 83"/>
                <a:gd name="T11" fmla="*/ 0 h 98"/>
              </a:gdLst>
              <a:ahLst/>
              <a:cxnLst>
                <a:cxn ang="0">
                  <a:pos x="T0" y="T1"/>
                </a:cxn>
                <a:cxn ang="0">
                  <a:pos x="T2" y="T3"/>
                </a:cxn>
                <a:cxn ang="0">
                  <a:pos x="T4" y="T5"/>
                </a:cxn>
                <a:cxn ang="0">
                  <a:pos x="T6" y="T7"/>
                </a:cxn>
                <a:cxn ang="0">
                  <a:pos x="T8" y="T9"/>
                </a:cxn>
                <a:cxn ang="0">
                  <a:pos x="T10" y="T11"/>
                </a:cxn>
              </a:cxnLst>
              <a:rect l="0" t="0" r="r" b="b"/>
              <a:pathLst>
                <a:path w="83" h="98">
                  <a:moveTo>
                    <a:pt x="15" y="0"/>
                  </a:moveTo>
                  <a:cubicBezTo>
                    <a:pt x="0" y="78"/>
                    <a:pt x="0" y="78"/>
                    <a:pt x="0" y="78"/>
                  </a:cubicBezTo>
                  <a:cubicBezTo>
                    <a:pt x="7" y="82"/>
                    <a:pt x="13" y="85"/>
                    <a:pt x="18" y="90"/>
                  </a:cubicBezTo>
                  <a:cubicBezTo>
                    <a:pt x="22" y="93"/>
                    <a:pt x="25" y="95"/>
                    <a:pt x="28" y="98"/>
                  </a:cubicBezTo>
                  <a:cubicBezTo>
                    <a:pt x="83" y="37"/>
                    <a:pt x="83" y="37"/>
                    <a:pt x="83" y="37"/>
                  </a:cubicBezTo>
                  <a:cubicBezTo>
                    <a:pt x="63" y="20"/>
                    <a:pt x="40" y="7"/>
                    <a:pt x="15" y="0"/>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47" name="Freeform 28"/>
            <p:cNvSpPr/>
            <p:nvPr/>
          </p:nvSpPr>
          <p:spPr bwMode="auto">
            <a:xfrm>
              <a:off x="7221538" y="3279775"/>
              <a:ext cx="415925" cy="406400"/>
            </a:xfrm>
            <a:custGeom>
              <a:avLst/>
              <a:gdLst>
                <a:gd name="T0" fmla="*/ 55 w 98"/>
                <a:gd name="T1" fmla="*/ 0 h 95"/>
                <a:gd name="T2" fmla="*/ 0 w 98"/>
                <a:gd name="T3" fmla="*/ 61 h 95"/>
                <a:gd name="T4" fmla="*/ 31 w 98"/>
                <a:gd name="T5" fmla="*/ 95 h 95"/>
                <a:gd name="T6" fmla="*/ 98 w 98"/>
                <a:gd name="T7" fmla="*/ 42 h 95"/>
                <a:gd name="T8" fmla="*/ 55 w 98"/>
                <a:gd name="T9" fmla="*/ 0 h 95"/>
              </a:gdLst>
              <a:ahLst/>
              <a:cxnLst>
                <a:cxn ang="0">
                  <a:pos x="T0" y="T1"/>
                </a:cxn>
                <a:cxn ang="0">
                  <a:pos x="T2" y="T3"/>
                </a:cxn>
                <a:cxn ang="0">
                  <a:pos x="T4" y="T5"/>
                </a:cxn>
                <a:cxn ang="0">
                  <a:pos x="T6" y="T7"/>
                </a:cxn>
                <a:cxn ang="0">
                  <a:pos x="T8" y="T9"/>
                </a:cxn>
              </a:cxnLst>
              <a:rect l="0" t="0" r="r" b="b"/>
              <a:pathLst>
                <a:path w="98" h="95">
                  <a:moveTo>
                    <a:pt x="55" y="0"/>
                  </a:moveTo>
                  <a:cubicBezTo>
                    <a:pt x="0" y="61"/>
                    <a:pt x="0" y="61"/>
                    <a:pt x="0" y="61"/>
                  </a:cubicBezTo>
                  <a:cubicBezTo>
                    <a:pt x="11" y="71"/>
                    <a:pt x="22" y="83"/>
                    <a:pt x="31" y="95"/>
                  </a:cubicBezTo>
                  <a:cubicBezTo>
                    <a:pt x="98" y="42"/>
                    <a:pt x="98" y="42"/>
                    <a:pt x="98" y="42"/>
                  </a:cubicBezTo>
                  <a:cubicBezTo>
                    <a:pt x="85" y="27"/>
                    <a:pt x="71" y="12"/>
                    <a:pt x="55" y="0"/>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48" name="Freeform 29"/>
            <p:cNvSpPr/>
            <p:nvPr/>
          </p:nvSpPr>
          <p:spPr bwMode="auto">
            <a:xfrm>
              <a:off x="7353301" y="3459163"/>
              <a:ext cx="614363" cy="552450"/>
            </a:xfrm>
            <a:custGeom>
              <a:avLst/>
              <a:gdLst>
                <a:gd name="T0" fmla="*/ 145 w 145"/>
                <a:gd name="T1" fmla="*/ 129 h 129"/>
                <a:gd name="T2" fmla="*/ 67 w 145"/>
                <a:gd name="T3" fmla="*/ 0 h 129"/>
                <a:gd name="T4" fmla="*/ 0 w 145"/>
                <a:gd name="T5" fmla="*/ 53 h 129"/>
                <a:gd name="T6" fmla="*/ 41 w 145"/>
                <a:gd name="T7" fmla="*/ 129 h 129"/>
                <a:gd name="T8" fmla="*/ 145 w 145"/>
                <a:gd name="T9" fmla="*/ 129 h 129"/>
              </a:gdLst>
              <a:ahLst/>
              <a:cxnLst>
                <a:cxn ang="0">
                  <a:pos x="T0" y="T1"/>
                </a:cxn>
                <a:cxn ang="0">
                  <a:pos x="T2" y="T3"/>
                </a:cxn>
                <a:cxn ang="0">
                  <a:pos x="T4" y="T5"/>
                </a:cxn>
                <a:cxn ang="0">
                  <a:pos x="T6" y="T7"/>
                </a:cxn>
                <a:cxn ang="0">
                  <a:pos x="T8" y="T9"/>
                </a:cxn>
              </a:cxnLst>
              <a:rect l="0" t="0" r="r" b="b"/>
              <a:pathLst>
                <a:path w="145" h="129">
                  <a:moveTo>
                    <a:pt x="145" y="129"/>
                  </a:moveTo>
                  <a:cubicBezTo>
                    <a:pt x="145" y="129"/>
                    <a:pt x="119" y="60"/>
                    <a:pt x="67" y="0"/>
                  </a:cubicBezTo>
                  <a:cubicBezTo>
                    <a:pt x="0" y="53"/>
                    <a:pt x="0" y="53"/>
                    <a:pt x="0" y="53"/>
                  </a:cubicBezTo>
                  <a:cubicBezTo>
                    <a:pt x="18" y="76"/>
                    <a:pt x="31" y="102"/>
                    <a:pt x="41" y="129"/>
                  </a:cubicBezTo>
                  <a:lnTo>
                    <a:pt x="145" y="129"/>
                  </a:ln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49" name="Freeform 30"/>
            <p:cNvSpPr/>
            <p:nvPr/>
          </p:nvSpPr>
          <p:spPr bwMode="auto">
            <a:xfrm>
              <a:off x="5962651" y="3378200"/>
              <a:ext cx="411163" cy="431800"/>
            </a:xfrm>
            <a:custGeom>
              <a:avLst/>
              <a:gdLst>
                <a:gd name="T0" fmla="*/ 0 w 97"/>
                <a:gd name="T1" fmla="*/ 46 h 101"/>
                <a:gd name="T2" fmla="*/ 62 w 97"/>
                <a:gd name="T3" fmla="*/ 101 h 101"/>
                <a:gd name="T4" fmla="*/ 97 w 97"/>
                <a:gd name="T5" fmla="*/ 59 h 101"/>
                <a:gd name="T6" fmla="*/ 49 w 97"/>
                <a:gd name="T7" fmla="*/ 0 h 101"/>
                <a:gd name="T8" fmla="*/ 0 w 97"/>
                <a:gd name="T9" fmla="*/ 46 h 101"/>
              </a:gdLst>
              <a:ahLst/>
              <a:cxnLst>
                <a:cxn ang="0">
                  <a:pos x="T0" y="T1"/>
                </a:cxn>
                <a:cxn ang="0">
                  <a:pos x="T2" y="T3"/>
                </a:cxn>
                <a:cxn ang="0">
                  <a:pos x="T4" y="T5"/>
                </a:cxn>
                <a:cxn ang="0">
                  <a:pos x="T6" y="T7"/>
                </a:cxn>
                <a:cxn ang="0">
                  <a:pos x="T8" y="T9"/>
                </a:cxn>
              </a:cxnLst>
              <a:rect l="0" t="0" r="r" b="b"/>
              <a:pathLst>
                <a:path w="97" h="101">
                  <a:moveTo>
                    <a:pt x="0" y="46"/>
                  </a:moveTo>
                  <a:cubicBezTo>
                    <a:pt x="62" y="101"/>
                    <a:pt x="62" y="101"/>
                    <a:pt x="62" y="101"/>
                  </a:cubicBezTo>
                  <a:cubicBezTo>
                    <a:pt x="72" y="85"/>
                    <a:pt x="84" y="71"/>
                    <a:pt x="97" y="59"/>
                  </a:cubicBezTo>
                  <a:cubicBezTo>
                    <a:pt x="49" y="0"/>
                    <a:pt x="49" y="0"/>
                    <a:pt x="49" y="0"/>
                  </a:cubicBezTo>
                  <a:cubicBezTo>
                    <a:pt x="31" y="14"/>
                    <a:pt x="14" y="30"/>
                    <a:pt x="0" y="46"/>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50" name="Freeform 31"/>
            <p:cNvSpPr/>
            <p:nvPr/>
          </p:nvSpPr>
          <p:spPr bwMode="auto">
            <a:xfrm>
              <a:off x="5945188" y="3262313"/>
              <a:ext cx="1738313" cy="749300"/>
            </a:xfrm>
            <a:custGeom>
              <a:avLst/>
              <a:gdLst>
                <a:gd name="T0" fmla="*/ 410 w 410"/>
                <a:gd name="T1" fmla="*/ 175 h 175"/>
                <a:gd name="T2" fmla="*/ 213 w 410"/>
                <a:gd name="T3" fmla="*/ 11 h 175"/>
                <a:gd name="T4" fmla="*/ 0 w 410"/>
                <a:gd name="T5" fmla="*/ 175 h 175"/>
                <a:gd name="T6" fmla="*/ 410 w 410"/>
                <a:gd name="T7" fmla="*/ 175 h 175"/>
              </a:gdLst>
              <a:ahLst/>
              <a:cxnLst>
                <a:cxn ang="0">
                  <a:pos x="T0" y="T1"/>
                </a:cxn>
                <a:cxn ang="0">
                  <a:pos x="T2" y="T3"/>
                </a:cxn>
                <a:cxn ang="0">
                  <a:pos x="T4" y="T5"/>
                </a:cxn>
                <a:cxn ang="0">
                  <a:pos x="T6" y="T7"/>
                </a:cxn>
              </a:cxnLst>
              <a:rect l="0" t="0" r="r" b="b"/>
              <a:pathLst>
                <a:path w="410" h="175">
                  <a:moveTo>
                    <a:pt x="410" y="175"/>
                  </a:moveTo>
                  <a:cubicBezTo>
                    <a:pt x="410" y="175"/>
                    <a:pt x="336" y="0"/>
                    <a:pt x="213" y="11"/>
                  </a:cubicBezTo>
                  <a:cubicBezTo>
                    <a:pt x="89" y="21"/>
                    <a:pt x="18" y="120"/>
                    <a:pt x="0" y="175"/>
                  </a:cubicBezTo>
                  <a:lnTo>
                    <a:pt x="410" y="175"/>
                  </a:lnTo>
                  <a:close/>
                </a:path>
              </a:pathLst>
            </a:custGeom>
            <a:solidFill>
              <a:srgbClr val="FF7E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51" name="Freeform 32"/>
            <p:cNvSpPr/>
            <p:nvPr/>
          </p:nvSpPr>
          <p:spPr bwMode="auto">
            <a:xfrm>
              <a:off x="7323138" y="3227388"/>
              <a:ext cx="1793875" cy="757238"/>
            </a:xfrm>
            <a:custGeom>
              <a:avLst/>
              <a:gdLst>
                <a:gd name="T0" fmla="*/ 422 w 423"/>
                <a:gd name="T1" fmla="*/ 48 h 177"/>
                <a:gd name="T2" fmla="*/ 0 w 423"/>
                <a:gd name="T3" fmla="*/ 177 h 177"/>
                <a:gd name="T4" fmla="*/ 423 w 423"/>
                <a:gd name="T5" fmla="*/ 177 h 177"/>
                <a:gd name="T6" fmla="*/ 422 w 423"/>
                <a:gd name="T7" fmla="*/ 48 h 177"/>
              </a:gdLst>
              <a:ahLst/>
              <a:cxnLst>
                <a:cxn ang="0">
                  <a:pos x="T0" y="T1"/>
                </a:cxn>
                <a:cxn ang="0">
                  <a:pos x="T2" y="T3"/>
                </a:cxn>
                <a:cxn ang="0">
                  <a:pos x="T4" y="T5"/>
                </a:cxn>
                <a:cxn ang="0">
                  <a:pos x="T6" y="T7"/>
                </a:cxn>
              </a:cxnLst>
              <a:rect l="0" t="0" r="r" b="b"/>
              <a:pathLst>
                <a:path w="423" h="177">
                  <a:moveTo>
                    <a:pt x="422" y="48"/>
                  </a:moveTo>
                  <a:cubicBezTo>
                    <a:pt x="422" y="48"/>
                    <a:pt x="163" y="0"/>
                    <a:pt x="0" y="177"/>
                  </a:cubicBezTo>
                  <a:cubicBezTo>
                    <a:pt x="423" y="177"/>
                    <a:pt x="423" y="177"/>
                    <a:pt x="423" y="177"/>
                  </a:cubicBezTo>
                  <a:lnTo>
                    <a:pt x="422" y="48"/>
                  </a:lnTo>
                  <a:close/>
                </a:path>
              </a:pathLst>
            </a:custGeom>
            <a:solidFill>
              <a:srgbClr val="B35D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52" name="Freeform 33"/>
            <p:cNvSpPr/>
            <p:nvPr/>
          </p:nvSpPr>
          <p:spPr bwMode="auto">
            <a:xfrm>
              <a:off x="7620001" y="3506788"/>
              <a:ext cx="1501775" cy="492125"/>
            </a:xfrm>
            <a:custGeom>
              <a:avLst/>
              <a:gdLst>
                <a:gd name="T0" fmla="*/ 354 w 354"/>
                <a:gd name="T1" fmla="*/ 31 h 115"/>
                <a:gd name="T2" fmla="*/ 0 w 354"/>
                <a:gd name="T3" fmla="*/ 115 h 115"/>
                <a:gd name="T4" fmla="*/ 353 w 354"/>
                <a:gd name="T5" fmla="*/ 115 h 115"/>
                <a:gd name="T6" fmla="*/ 354 w 354"/>
                <a:gd name="T7" fmla="*/ 31 h 115"/>
              </a:gdLst>
              <a:ahLst/>
              <a:cxnLst>
                <a:cxn ang="0">
                  <a:pos x="T0" y="T1"/>
                </a:cxn>
                <a:cxn ang="0">
                  <a:pos x="T2" y="T3"/>
                </a:cxn>
                <a:cxn ang="0">
                  <a:pos x="T4" y="T5"/>
                </a:cxn>
                <a:cxn ang="0">
                  <a:pos x="T6" y="T7"/>
                </a:cxn>
              </a:cxnLst>
              <a:rect l="0" t="0" r="r" b="b"/>
              <a:pathLst>
                <a:path w="354" h="115">
                  <a:moveTo>
                    <a:pt x="354" y="31"/>
                  </a:moveTo>
                  <a:cubicBezTo>
                    <a:pt x="354" y="31"/>
                    <a:pt x="169" y="0"/>
                    <a:pt x="0" y="115"/>
                  </a:cubicBezTo>
                  <a:cubicBezTo>
                    <a:pt x="353" y="115"/>
                    <a:pt x="353" y="115"/>
                    <a:pt x="353" y="115"/>
                  </a:cubicBezTo>
                  <a:lnTo>
                    <a:pt x="354" y="31"/>
                  </a:lnTo>
                  <a:close/>
                </a:path>
              </a:pathLst>
            </a:custGeom>
            <a:solidFill>
              <a:srgbClr val="FF8D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53" name="Freeform 34"/>
            <p:cNvSpPr/>
            <p:nvPr/>
          </p:nvSpPr>
          <p:spPr bwMode="auto">
            <a:xfrm>
              <a:off x="7951788" y="3736975"/>
              <a:ext cx="1165225" cy="282575"/>
            </a:xfrm>
            <a:custGeom>
              <a:avLst/>
              <a:gdLst>
                <a:gd name="T0" fmla="*/ 275 w 275"/>
                <a:gd name="T1" fmla="*/ 18 h 66"/>
                <a:gd name="T2" fmla="*/ 0 w 275"/>
                <a:gd name="T3" fmla="*/ 66 h 66"/>
                <a:gd name="T4" fmla="*/ 274 w 275"/>
                <a:gd name="T5" fmla="*/ 66 h 66"/>
                <a:gd name="T6" fmla="*/ 275 w 275"/>
                <a:gd name="T7" fmla="*/ 18 h 66"/>
              </a:gdLst>
              <a:ahLst/>
              <a:cxnLst>
                <a:cxn ang="0">
                  <a:pos x="T0" y="T1"/>
                </a:cxn>
                <a:cxn ang="0">
                  <a:pos x="T2" y="T3"/>
                </a:cxn>
                <a:cxn ang="0">
                  <a:pos x="T4" y="T5"/>
                </a:cxn>
                <a:cxn ang="0">
                  <a:pos x="T6" y="T7"/>
                </a:cxn>
              </a:cxnLst>
              <a:rect l="0" t="0" r="r" b="b"/>
              <a:pathLst>
                <a:path w="275" h="66">
                  <a:moveTo>
                    <a:pt x="275" y="18"/>
                  </a:moveTo>
                  <a:cubicBezTo>
                    <a:pt x="275" y="18"/>
                    <a:pt x="131" y="0"/>
                    <a:pt x="0" y="66"/>
                  </a:cubicBezTo>
                  <a:cubicBezTo>
                    <a:pt x="274" y="66"/>
                    <a:pt x="274" y="66"/>
                    <a:pt x="274" y="66"/>
                  </a:cubicBezTo>
                  <a:lnTo>
                    <a:pt x="275" y="18"/>
                  </a:lnTo>
                  <a:close/>
                </a:path>
              </a:pathLst>
            </a:custGeom>
            <a:solidFill>
              <a:srgbClr val="9AC7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54" name="Freeform 35"/>
            <p:cNvSpPr/>
            <p:nvPr/>
          </p:nvSpPr>
          <p:spPr bwMode="auto">
            <a:xfrm>
              <a:off x="7475538" y="3411538"/>
              <a:ext cx="1646238" cy="582613"/>
            </a:xfrm>
            <a:custGeom>
              <a:avLst/>
              <a:gdLst>
                <a:gd name="T0" fmla="*/ 386 w 388"/>
                <a:gd name="T1" fmla="*/ 5 h 136"/>
                <a:gd name="T2" fmla="*/ 343 w 388"/>
                <a:gd name="T3" fmla="*/ 50 h 136"/>
                <a:gd name="T4" fmla="*/ 319 w 388"/>
                <a:gd name="T5" fmla="*/ 2 h 136"/>
                <a:gd name="T6" fmla="*/ 297 w 388"/>
                <a:gd name="T7" fmla="*/ 47 h 136"/>
                <a:gd name="T8" fmla="*/ 266 w 388"/>
                <a:gd name="T9" fmla="*/ 0 h 136"/>
                <a:gd name="T10" fmla="*/ 245 w 388"/>
                <a:gd name="T11" fmla="*/ 54 h 136"/>
                <a:gd name="T12" fmla="*/ 212 w 388"/>
                <a:gd name="T13" fmla="*/ 7 h 136"/>
                <a:gd name="T14" fmla="*/ 193 w 388"/>
                <a:gd name="T15" fmla="*/ 67 h 136"/>
                <a:gd name="T16" fmla="*/ 147 w 388"/>
                <a:gd name="T17" fmla="*/ 23 h 136"/>
                <a:gd name="T18" fmla="*/ 141 w 388"/>
                <a:gd name="T19" fmla="*/ 81 h 136"/>
                <a:gd name="T20" fmla="*/ 93 w 388"/>
                <a:gd name="T21" fmla="*/ 45 h 136"/>
                <a:gd name="T22" fmla="*/ 100 w 388"/>
                <a:gd name="T23" fmla="*/ 98 h 136"/>
                <a:gd name="T24" fmla="*/ 47 w 388"/>
                <a:gd name="T25" fmla="*/ 65 h 136"/>
                <a:gd name="T26" fmla="*/ 52 w 388"/>
                <a:gd name="T27" fmla="*/ 120 h 136"/>
                <a:gd name="T28" fmla="*/ 0 w 388"/>
                <a:gd name="T29" fmla="*/ 100 h 136"/>
                <a:gd name="T30" fmla="*/ 3 w 388"/>
                <a:gd name="T31" fmla="*/ 136 h 136"/>
                <a:gd name="T32" fmla="*/ 34 w 388"/>
                <a:gd name="T33" fmla="*/ 136 h 136"/>
                <a:gd name="T34" fmla="*/ 388 w 388"/>
                <a:gd name="T35" fmla="*/ 53 h 136"/>
                <a:gd name="T36" fmla="*/ 386 w 388"/>
                <a:gd name="T37" fmla="*/ 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8" h="136">
                  <a:moveTo>
                    <a:pt x="386" y="5"/>
                  </a:moveTo>
                  <a:cubicBezTo>
                    <a:pt x="343" y="50"/>
                    <a:pt x="343" y="50"/>
                    <a:pt x="343" y="50"/>
                  </a:cubicBezTo>
                  <a:cubicBezTo>
                    <a:pt x="319" y="2"/>
                    <a:pt x="319" y="2"/>
                    <a:pt x="319" y="2"/>
                  </a:cubicBezTo>
                  <a:cubicBezTo>
                    <a:pt x="297" y="47"/>
                    <a:pt x="297" y="47"/>
                    <a:pt x="297" y="47"/>
                  </a:cubicBezTo>
                  <a:cubicBezTo>
                    <a:pt x="266" y="0"/>
                    <a:pt x="266" y="0"/>
                    <a:pt x="266" y="0"/>
                  </a:cubicBezTo>
                  <a:cubicBezTo>
                    <a:pt x="245" y="54"/>
                    <a:pt x="245" y="54"/>
                    <a:pt x="245" y="54"/>
                  </a:cubicBezTo>
                  <a:cubicBezTo>
                    <a:pt x="212" y="7"/>
                    <a:pt x="212" y="7"/>
                    <a:pt x="212" y="7"/>
                  </a:cubicBezTo>
                  <a:cubicBezTo>
                    <a:pt x="193" y="67"/>
                    <a:pt x="193" y="67"/>
                    <a:pt x="193" y="67"/>
                  </a:cubicBezTo>
                  <a:cubicBezTo>
                    <a:pt x="147" y="23"/>
                    <a:pt x="147" y="23"/>
                    <a:pt x="147" y="23"/>
                  </a:cubicBezTo>
                  <a:cubicBezTo>
                    <a:pt x="141" y="81"/>
                    <a:pt x="141" y="81"/>
                    <a:pt x="141" y="81"/>
                  </a:cubicBezTo>
                  <a:cubicBezTo>
                    <a:pt x="93" y="45"/>
                    <a:pt x="93" y="45"/>
                    <a:pt x="93" y="45"/>
                  </a:cubicBezTo>
                  <a:cubicBezTo>
                    <a:pt x="100" y="98"/>
                    <a:pt x="100" y="98"/>
                    <a:pt x="100" y="98"/>
                  </a:cubicBezTo>
                  <a:cubicBezTo>
                    <a:pt x="47" y="65"/>
                    <a:pt x="47" y="65"/>
                    <a:pt x="47" y="65"/>
                  </a:cubicBezTo>
                  <a:cubicBezTo>
                    <a:pt x="52" y="120"/>
                    <a:pt x="52" y="120"/>
                    <a:pt x="52" y="120"/>
                  </a:cubicBezTo>
                  <a:cubicBezTo>
                    <a:pt x="0" y="100"/>
                    <a:pt x="0" y="100"/>
                    <a:pt x="0" y="100"/>
                  </a:cubicBezTo>
                  <a:cubicBezTo>
                    <a:pt x="3" y="136"/>
                    <a:pt x="3" y="136"/>
                    <a:pt x="3" y="136"/>
                  </a:cubicBezTo>
                  <a:cubicBezTo>
                    <a:pt x="34" y="136"/>
                    <a:pt x="34" y="136"/>
                    <a:pt x="34" y="136"/>
                  </a:cubicBezTo>
                  <a:cubicBezTo>
                    <a:pt x="34" y="136"/>
                    <a:pt x="185" y="27"/>
                    <a:pt x="388" y="53"/>
                  </a:cubicBezTo>
                  <a:lnTo>
                    <a:pt x="386" y="5"/>
                  </a:lnTo>
                  <a:close/>
                </a:path>
              </a:pathLst>
            </a:custGeom>
            <a:solidFill>
              <a:srgbClr val="88CA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55" name="Oval 36"/>
            <p:cNvSpPr>
              <a:spLocks noChangeArrowheads="1"/>
            </p:cNvSpPr>
            <p:nvPr/>
          </p:nvSpPr>
          <p:spPr bwMode="auto">
            <a:xfrm>
              <a:off x="8942388" y="3454400"/>
              <a:ext cx="47625" cy="47625"/>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56" name="Oval 37"/>
            <p:cNvSpPr>
              <a:spLocks noChangeArrowheads="1"/>
            </p:cNvSpPr>
            <p:nvPr/>
          </p:nvSpPr>
          <p:spPr bwMode="auto">
            <a:xfrm>
              <a:off x="8710613" y="3446463"/>
              <a:ext cx="46038"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57" name="Oval 38"/>
            <p:cNvSpPr>
              <a:spLocks noChangeArrowheads="1"/>
            </p:cNvSpPr>
            <p:nvPr/>
          </p:nvSpPr>
          <p:spPr bwMode="auto">
            <a:xfrm>
              <a:off x="8459788" y="3476625"/>
              <a:ext cx="46038" cy="42863"/>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58" name="Oval 39"/>
            <p:cNvSpPr>
              <a:spLocks noChangeArrowheads="1"/>
            </p:cNvSpPr>
            <p:nvPr/>
          </p:nvSpPr>
          <p:spPr bwMode="auto">
            <a:xfrm>
              <a:off x="8226426" y="3519488"/>
              <a:ext cx="46038"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59" name="Oval 40"/>
            <p:cNvSpPr>
              <a:spLocks noChangeArrowheads="1"/>
            </p:cNvSpPr>
            <p:nvPr/>
          </p:nvSpPr>
          <p:spPr bwMode="auto">
            <a:xfrm>
              <a:off x="7985126" y="3600450"/>
              <a:ext cx="46038"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60" name="Oval 41"/>
            <p:cNvSpPr>
              <a:spLocks noChangeArrowheads="1"/>
            </p:cNvSpPr>
            <p:nvPr/>
          </p:nvSpPr>
          <p:spPr bwMode="auto">
            <a:xfrm>
              <a:off x="7807326" y="3681413"/>
              <a:ext cx="41275" cy="47625"/>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61" name="Oval 42"/>
            <p:cNvSpPr>
              <a:spLocks noChangeArrowheads="1"/>
            </p:cNvSpPr>
            <p:nvPr/>
          </p:nvSpPr>
          <p:spPr bwMode="auto">
            <a:xfrm>
              <a:off x="7599363" y="3792538"/>
              <a:ext cx="46038" cy="42863"/>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62" name="Oval 43"/>
            <p:cNvSpPr>
              <a:spLocks noChangeArrowheads="1"/>
            </p:cNvSpPr>
            <p:nvPr/>
          </p:nvSpPr>
          <p:spPr bwMode="auto">
            <a:xfrm>
              <a:off x="7404101" y="3925888"/>
              <a:ext cx="42863"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63" name="Oval 44"/>
            <p:cNvSpPr>
              <a:spLocks noChangeArrowheads="1"/>
            </p:cNvSpPr>
            <p:nvPr/>
          </p:nvSpPr>
          <p:spPr bwMode="auto">
            <a:xfrm>
              <a:off x="8756651" y="3689350"/>
              <a:ext cx="42863" cy="47625"/>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64" name="Oval 45"/>
            <p:cNvSpPr>
              <a:spLocks noChangeArrowheads="1"/>
            </p:cNvSpPr>
            <p:nvPr/>
          </p:nvSpPr>
          <p:spPr bwMode="auto">
            <a:xfrm>
              <a:off x="8531226" y="3719513"/>
              <a:ext cx="42863" cy="42863"/>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65" name="Oval 46"/>
            <p:cNvSpPr>
              <a:spLocks noChangeArrowheads="1"/>
            </p:cNvSpPr>
            <p:nvPr/>
          </p:nvSpPr>
          <p:spPr bwMode="auto">
            <a:xfrm>
              <a:off x="8299451" y="3754438"/>
              <a:ext cx="46038" cy="47625"/>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66" name="Oval 47"/>
            <p:cNvSpPr>
              <a:spLocks noChangeArrowheads="1"/>
            </p:cNvSpPr>
            <p:nvPr/>
          </p:nvSpPr>
          <p:spPr bwMode="auto">
            <a:xfrm>
              <a:off x="8081963" y="3827463"/>
              <a:ext cx="47625" cy="46038"/>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67" name="Oval 48"/>
            <p:cNvSpPr>
              <a:spLocks noChangeArrowheads="1"/>
            </p:cNvSpPr>
            <p:nvPr/>
          </p:nvSpPr>
          <p:spPr bwMode="auto">
            <a:xfrm>
              <a:off x="7878763" y="3916363"/>
              <a:ext cx="42863" cy="47625"/>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68" name="Freeform 49"/>
            <p:cNvSpPr/>
            <p:nvPr/>
          </p:nvSpPr>
          <p:spPr bwMode="auto">
            <a:xfrm>
              <a:off x="7756526" y="3330575"/>
              <a:ext cx="130175" cy="342900"/>
            </a:xfrm>
            <a:custGeom>
              <a:avLst/>
              <a:gdLst>
                <a:gd name="T0" fmla="*/ 19 w 31"/>
                <a:gd name="T1" fmla="*/ 66 h 80"/>
                <a:gd name="T2" fmla="*/ 30 w 31"/>
                <a:gd name="T3" fmla="*/ 0 h 80"/>
                <a:gd name="T4" fmla="*/ 26 w 31"/>
                <a:gd name="T5" fmla="*/ 0 h 80"/>
                <a:gd name="T6" fmla="*/ 0 w 31"/>
                <a:gd name="T7" fmla="*/ 80 h 80"/>
              </a:gdLst>
              <a:ahLst/>
              <a:cxnLst>
                <a:cxn ang="0">
                  <a:pos x="T0" y="T1"/>
                </a:cxn>
                <a:cxn ang="0">
                  <a:pos x="T2" y="T3"/>
                </a:cxn>
                <a:cxn ang="0">
                  <a:pos x="T4" y="T5"/>
                </a:cxn>
                <a:cxn ang="0">
                  <a:pos x="T6" y="T7"/>
                </a:cxn>
              </a:cxnLst>
              <a:rect l="0" t="0" r="r" b="b"/>
              <a:pathLst>
                <a:path w="31" h="80">
                  <a:moveTo>
                    <a:pt x="19" y="66"/>
                  </a:moveTo>
                  <a:cubicBezTo>
                    <a:pt x="23" y="45"/>
                    <a:pt x="31" y="22"/>
                    <a:pt x="30" y="0"/>
                  </a:cubicBezTo>
                  <a:cubicBezTo>
                    <a:pt x="29" y="0"/>
                    <a:pt x="27" y="0"/>
                    <a:pt x="26" y="0"/>
                  </a:cubicBezTo>
                  <a:cubicBezTo>
                    <a:pt x="23" y="27"/>
                    <a:pt x="10" y="58"/>
                    <a:pt x="0" y="80"/>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69" name="Freeform 50"/>
            <p:cNvSpPr/>
            <p:nvPr/>
          </p:nvSpPr>
          <p:spPr bwMode="auto">
            <a:xfrm>
              <a:off x="7751763" y="3360738"/>
              <a:ext cx="84138" cy="153988"/>
            </a:xfrm>
            <a:custGeom>
              <a:avLst/>
              <a:gdLst>
                <a:gd name="T0" fmla="*/ 20 w 20"/>
                <a:gd name="T1" fmla="*/ 25 h 36"/>
                <a:gd name="T2" fmla="*/ 4 w 20"/>
                <a:gd name="T3" fmla="*/ 0 h 36"/>
                <a:gd name="T4" fmla="*/ 20 w 20"/>
                <a:gd name="T5" fmla="*/ 36 h 36"/>
              </a:gdLst>
              <a:ahLst/>
              <a:cxnLst>
                <a:cxn ang="0">
                  <a:pos x="T0" y="T1"/>
                </a:cxn>
                <a:cxn ang="0">
                  <a:pos x="T2" y="T3"/>
                </a:cxn>
                <a:cxn ang="0">
                  <a:pos x="T4" y="T5"/>
                </a:cxn>
              </a:cxnLst>
              <a:rect l="0" t="0" r="r" b="b"/>
              <a:pathLst>
                <a:path w="20" h="36">
                  <a:moveTo>
                    <a:pt x="20" y="25"/>
                  </a:moveTo>
                  <a:cubicBezTo>
                    <a:pt x="15" y="17"/>
                    <a:pt x="10" y="7"/>
                    <a:pt x="4" y="0"/>
                  </a:cubicBezTo>
                  <a:cubicBezTo>
                    <a:pt x="0" y="7"/>
                    <a:pt x="13" y="31"/>
                    <a:pt x="20" y="36"/>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70" name="Freeform 51"/>
            <p:cNvSpPr/>
            <p:nvPr/>
          </p:nvSpPr>
          <p:spPr bwMode="auto">
            <a:xfrm>
              <a:off x="7785101" y="3027363"/>
              <a:ext cx="276225" cy="388938"/>
            </a:xfrm>
            <a:custGeom>
              <a:avLst/>
              <a:gdLst>
                <a:gd name="T0" fmla="*/ 14 w 65"/>
                <a:gd name="T1" fmla="*/ 22 h 91"/>
                <a:gd name="T2" fmla="*/ 41 w 65"/>
                <a:gd name="T3" fmla="*/ 77 h 91"/>
                <a:gd name="T4" fmla="*/ 2 w 65"/>
                <a:gd name="T5" fmla="*/ 59 h 91"/>
                <a:gd name="T6" fmla="*/ 14 w 65"/>
                <a:gd name="T7" fmla="*/ 22 h 91"/>
              </a:gdLst>
              <a:ahLst/>
              <a:cxnLst>
                <a:cxn ang="0">
                  <a:pos x="T0" y="T1"/>
                </a:cxn>
                <a:cxn ang="0">
                  <a:pos x="T2" y="T3"/>
                </a:cxn>
                <a:cxn ang="0">
                  <a:pos x="T4" y="T5"/>
                </a:cxn>
                <a:cxn ang="0">
                  <a:pos x="T6" y="T7"/>
                </a:cxn>
              </a:cxnLst>
              <a:rect l="0" t="0" r="r" b="b"/>
              <a:pathLst>
                <a:path w="65" h="91">
                  <a:moveTo>
                    <a:pt x="14" y="22"/>
                  </a:moveTo>
                  <a:cubicBezTo>
                    <a:pt x="51" y="0"/>
                    <a:pt x="65" y="58"/>
                    <a:pt x="41" y="77"/>
                  </a:cubicBezTo>
                  <a:cubicBezTo>
                    <a:pt x="23" y="91"/>
                    <a:pt x="5" y="80"/>
                    <a:pt x="2" y="59"/>
                  </a:cubicBezTo>
                  <a:cubicBezTo>
                    <a:pt x="0" y="44"/>
                    <a:pt x="0" y="31"/>
                    <a:pt x="14" y="22"/>
                  </a:cubicBezTo>
                  <a:close/>
                </a:path>
              </a:pathLst>
            </a:custGeom>
            <a:solidFill>
              <a:srgbClr val="5B8B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71" name="Freeform 52"/>
            <p:cNvSpPr/>
            <p:nvPr/>
          </p:nvSpPr>
          <p:spPr bwMode="auto">
            <a:xfrm>
              <a:off x="7620001" y="3267075"/>
              <a:ext cx="169863" cy="179388"/>
            </a:xfrm>
            <a:custGeom>
              <a:avLst/>
              <a:gdLst>
                <a:gd name="T0" fmla="*/ 16 w 40"/>
                <a:gd name="T1" fmla="*/ 11 h 42"/>
                <a:gd name="T2" fmla="*/ 39 w 40"/>
                <a:gd name="T3" fmla="*/ 22 h 42"/>
                <a:gd name="T4" fmla="*/ 16 w 40"/>
                <a:gd name="T5" fmla="*/ 11 h 42"/>
              </a:gdLst>
              <a:ahLst/>
              <a:cxnLst>
                <a:cxn ang="0">
                  <a:pos x="T0" y="T1"/>
                </a:cxn>
                <a:cxn ang="0">
                  <a:pos x="T2" y="T3"/>
                </a:cxn>
                <a:cxn ang="0">
                  <a:pos x="T4" y="T5"/>
                </a:cxn>
              </a:cxnLst>
              <a:rect l="0" t="0" r="r" b="b"/>
              <a:pathLst>
                <a:path w="40" h="42">
                  <a:moveTo>
                    <a:pt x="16" y="11"/>
                  </a:moveTo>
                  <a:cubicBezTo>
                    <a:pt x="0" y="31"/>
                    <a:pt x="37" y="42"/>
                    <a:pt x="39" y="22"/>
                  </a:cubicBezTo>
                  <a:cubicBezTo>
                    <a:pt x="40" y="10"/>
                    <a:pt x="24" y="0"/>
                    <a:pt x="16" y="11"/>
                  </a:cubicBezTo>
                  <a:close/>
                </a:path>
              </a:pathLst>
            </a:custGeom>
            <a:solidFill>
              <a:srgbClr val="5B8B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72" name="Oval 53"/>
            <p:cNvSpPr>
              <a:spLocks noChangeArrowheads="1"/>
            </p:cNvSpPr>
            <p:nvPr/>
          </p:nvSpPr>
          <p:spPr bwMode="auto">
            <a:xfrm>
              <a:off x="7874001" y="3159125"/>
              <a:ext cx="30163"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73" name="Oval 54"/>
            <p:cNvSpPr>
              <a:spLocks noChangeArrowheads="1"/>
            </p:cNvSpPr>
            <p:nvPr/>
          </p:nvSpPr>
          <p:spPr bwMode="auto">
            <a:xfrm>
              <a:off x="7972426" y="3206750"/>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74" name="Oval 55"/>
            <p:cNvSpPr>
              <a:spLocks noChangeArrowheads="1"/>
            </p:cNvSpPr>
            <p:nvPr/>
          </p:nvSpPr>
          <p:spPr bwMode="auto">
            <a:xfrm>
              <a:off x="7899401" y="3219450"/>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75" name="Oval 56"/>
            <p:cNvSpPr>
              <a:spLocks noChangeArrowheads="1"/>
            </p:cNvSpPr>
            <p:nvPr/>
          </p:nvSpPr>
          <p:spPr bwMode="auto">
            <a:xfrm>
              <a:off x="7797801" y="3194050"/>
              <a:ext cx="25400" cy="30163"/>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76" name="Oval 57"/>
            <p:cNvSpPr>
              <a:spLocks noChangeArrowheads="1"/>
            </p:cNvSpPr>
            <p:nvPr/>
          </p:nvSpPr>
          <p:spPr bwMode="auto">
            <a:xfrm>
              <a:off x="7853363" y="3305175"/>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77" name="Oval 58"/>
            <p:cNvSpPr>
              <a:spLocks noChangeArrowheads="1"/>
            </p:cNvSpPr>
            <p:nvPr/>
          </p:nvSpPr>
          <p:spPr bwMode="auto">
            <a:xfrm>
              <a:off x="7696201" y="3317875"/>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78" name="Oval 59"/>
            <p:cNvSpPr>
              <a:spLocks noChangeArrowheads="1"/>
            </p:cNvSpPr>
            <p:nvPr/>
          </p:nvSpPr>
          <p:spPr bwMode="auto">
            <a:xfrm>
              <a:off x="7751763" y="3355975"/>
              <a:ext cx="25400" cy="30163"/>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79" name="Oval 60"/>
            <p:cNvSpPr>
              <a:spLocks noChangeArrowheads="1"/>
            </p:cNvSpPr>
            <p:nvPr/>
          </p:nvSpPr>
          <p:spPr bwMode="auto">
            <a:xfrm>
              <a:off x="7947026" y="3295650"/>
              <a:ext cx="25400" cy="30163"/>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80" name="Freeform 61"/>
            <p:cNvSpPr/>
            <p:nvPr/>
          </p:nvSpPr>
          <p:spPr bwMode="auto">
            <a:xfrm>
              <a:off x="8099426" y="3163888"/>
              <a:ext cx="444500" cy="273050"/>
            </a:xfrm>
            <a:custGeom>
              <a:avLst/>
              <a:gdLst>
                <a:gd name="T0" fmla="*/ 18 w 105"/>
                <a:gd name="T1" fmla="*/ 13 h 64"/>
                <a:gd name="T2" fmla="*/ 17 w 105"/>
                <a:gd name="T3" fmla="*/ 40 h 64"/>
                <a:gd name="T4" fmla="*/ 8 w 105"/>
                <a:gd name="T5" fmla="*/ 43 h 64"/>
                <a:gd name="T6" fmla="*/ 0 w 105"/>
                <a:gd name="T7" fmla="*/ 46 h 64"/>
                <a:gd name="T8" fmla="*/ 1 w 105"/>
                <a:gd name="T9" fmla="*/ 64 h 64"/>
                <a:gd name="T10" fmla="*/ 11 w 105"/>
                <a:gd name="T11" fmla="*/ 62 h 64"/>
                <a:gd name="T12" fmla="*/ 42 w 105"/>
                <a:gd name="T13" fmla="*/ 58 h 64"/>
                <a:gd name="T14" fmla="*/ 77 w 105"/>
                <a:gd name="T15" fmla="*/ 51 h 64"/>
                <a:gd name="T16" fmla="*/ 104 w 105"/>
                <a:gd name="T17" fmla="*/ 46 h 64"/>
                <a:gd name="T18" fmla="*/ 104 w 105"/>
                <a:gd name="T19" fmla="*/ 37 h 64"/>
                <a:gd name="T20" fmla="*/ 101 w 105"/>
                <a:gd name="T21" fmla="*/ 31 h 64"/>
                <a:gd name="T22" fmla="*/ 91 w 105"/>
                <a:gd name="T23" fmla="*/ 31 h 64"/>
                <a:gd name="T24" fmla="*/ 84 w 105"/>
                <a:gd name="T25" fmla="*/ 30 h 64"/>
                <a:gd name="T26" fmla="*/ 81 w 105"/>
                <a:gd name="T27" fmla="*/ 5 h 64"/>
                <a:gd name="T28" fmla="*/ 73 w 105"/>
                <a:gd name="T29" fmla="*/ 1 h 64"/>
                <a:gd name="T30" fmla="*/ 38 w 105"/>
                <a:gd name="T31" fmla="*/ 7 h 64"/>
                <a:gd name="T32" fmla="*/ 27 w 105"/>
                <a:gd name="T33" fmla="*/ 9 h 64"/>
                <a:gd name="T34" fmla="*/ 18 w 105"/>
                <a:gd name="T35" fmla="*/ 1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64">
                  <a:moveTo>
                    <a:pt x="18" y="13"/>
                  </a:moveTo>
                  <a:cubicBezTo>
                    <a:pt x="8" y="17"/>
                    <a:pt x="17" y="32"/>
                    <a:pt x="17" y="40"/>
                  </a:cubicBezTo>
                  <a:cubicBezTo>
                    <a:pt x="14" y="41"/>
                    <a:pt x="11" y="42"/>
                    <a:pt x="8" y="43"/>
                  </a:cubicBezTo>
                  <a:cubicBezTo>
                    <a:pt x="5" y="44"/>
                    <a:pt x="3" y="46"/>
                    <a:pt x="0" y="46"/>
                  </a:cubicBezTo>
                  <a:cubicBezTo>
                    <a:pt x="0" y="48"/>
                    <a:pt x="2" y="64"/>
                    <a:pt x="1" y="64"/>
                  </a:cubicBezTo>
                  <a:cubicBezTo>
                    <a:pt x="4" y="63"/>
                    <a:pt x="8" y="63"/>
                    <a:pt x="11" y="62"/>
                  </a:cubicBezTo>
                  <a:cubicBezTo>
                    <a:pt x="21" y="60"/>
                    <a:pt x="32" y="59"/>
                    <a:pt x="42" y="58"/>
                  </a:cubicBezTo>
                  <a:cubicBezTo>
                    <a:pt x="53" y="56"/>
                    <a:pt x="65" y="53"/>
                    <a:pt x="77" y="51"/>
                  </a:cubicBezTo>
                  <a:cubicBezTo>
                    <a:pt x="86" y="50"/>
                    <a:pt x="96" y="49"/>
                    <a:pt x="104" y="46"/>
                  </a:cubicBezTo>
                  <a:cubicBezTo>
                    <a:pt x="105" y="43"/>
                    <a:pt x="104" y="40"/>
                    <a:pt x="104" y="37"/>
                  </a:cubicBezTo>
                  <a:cubicBezTo>
                    <a:pt x="104" y="33"/>
                    <a:pt x="105" y="32"/>
                    <a:pt x="101" y="31"/>
                  </a:cubicBezTo>
                  <a:cubicBezTo>
                    <a:pt x="98" y="30"/>
                    <a:pt x="95" y="31"/>
                    <a:pt x="91" y="31"/>
                  </a:cubicBezTo>
                  <a:cubicBezTo>
                    <a:pt x="89" y="30"/>
                    <a:pt x="86" y="29"/>
                    <a:pt x="84" y="30"/>
                  </a:cubicBezTo>
                  <a:cubicBezTo>
                    <a:pt x="85" y="30"/>
                    <a:pt x="81" y="7"/>
                    <a:pt x="81" y="5"/>
                  </a:cubicBezTo>
                  <a:cubicBezTo>
                    <a:pt x="79" y="1"/>
                    <a:pt x="77" y="0"/>
                    <a:pt x="73" y="1"/>
                  </a:cubicBezTo>
                  <a:cubicBezTo>
                    <a:pt x="61" y="1"/>
                    <a:pt x="50" y="4"/>
                    <a:pt x="38" y="7"/>
                  </a:cubicBezTo>
                  <a:cubicBezTo>
                    <a:pt x="35" y="7"/>
                    <a:pt x="31" y="8"/>
                    <a:pt x="27" y="9"/>
                  </a:cubicBezTo>
                  <a:cubicBezTo>
                    <a:pt x="24" y="10"/>
                    <a:pt x="21" y="11"/>
                    <a:pt x="18" y="13"/>
                  </a:cubicBezTo>
                  <a:close/>
                </a:path>
              </a:pathLst>
            </a:custGeom>
            <a:solidFill>
              <a:srgbClr val="F560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81" name="Freeform 62"/>
            <p:cNvSpPr/>
            <p:nvPr/>
          </p:nvSpPr>
          <p:spPr bwMode="auto">
            <a:xfrm>
              <a:off x="8337551" y="3313113"/>
              <a:ext cx="117475" cy="133350"/>
            </a:xfrm>
            <a:custGeom>
              <a:avLst/>
              <a:gdLst>
                <a:gd name="T0" fmla="*/ 7 w 28"/>
                <a:gd name="T1" fmla="*/ 27 h 31"/>
                <a:gd name="T2" fmla="*/ 3 w 28"/>
                <a:gd name="T3" fmla="*/ 20 h 31"/>
                <a:gd name="T4" fmla="*/ 24 w 28"/>
                <a:gd name="T5" fmla="*/ 9 h 31"/>
                <a:gd name="T6" fmla="*/ 26 w 28"/>
                <a:gd name="T7" fmla="*/ 22 h 31"/>
                <a:gd name="T8" fmla="*/ 7 w 28"/>
                <a:gd name="T9" fmla="*/ 27 h 31"/>
              </a:gdLst>
              <a:ahLst/>
              <a:cxnLst>
                <a:cxn ang="0">
                  <a:pos x="T0" y="T1"/>
                </a:cxn>
                <a:cxn ang="0">
                  <a:pos x="T2" y="T3"/>
                </a:cxn>
                <a:cxn ang="0">
                  <a:pos x="T4" y="T5"/>
                </a:cxn>
                <a:cxn ang="0">
                  <a:pos x="T6" y="T7"/>
                </a:cxn>
                <a:cxn ang="0">
                  <a:pos x="T8" y="T9"/>
                </a:cxn>
              </a:cxnLst>
              <a:rect l="0" t="0" r="r" b="b"/>
              <a:pathLst>
                <a:path w="28" h="31">
                  <a:moveTo>
                    <a:pt x="7" y="27"/>
                  </a:moveTo>
                  <a:cubicBezTo>
                    <a:pt x="5" y="26"/>
                    <a:pt x="3" y="23"/>
                    <a:pt x="3" y="20"/>
                  </a:cubicBezTo>
                  <a:cubicBezTo>
                    <a:pt x="0" y="7"/>
                    <a:pt x="15" y="0"/>
                    <a:pt x="24" y="9"/>
                  </a:cubicBezTo>
                  <a:cubicBezTo>
                    <a:pt x="27" y="12"/>
                    <a:pt x="28" y="18"/>
                    <a:pt x="26" y="22"/>
                  </a:cubicBezTo>
                  <a:cubicBezTo>
                    <a:pt x="24" y="30"/>
                    <a:pt x="13"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82" name="Freeform 63"/>
            <p:cNvSpPr/>
            <p:nvPr/>
          </p:nvSpPr>
          <p:spPr bwMode="auto">
            <a:xfrm>
              <a:off x="8375651" y="3355975"/>
              <a:ext cx="46038" cy="52388"/>
            </a:xfrm>
            <a:custGeom>
              <a:avLst/>
              <a:gdLst>
                <a:gd name="T0" fmla="*/ 3 w 11"/>
                <a:gd name="T1" fmla="*/ 10 h 12"/>
                <a:gd name="T2" fmla="*/ 1 w 11"/>
                <a:gd name="T3" fmla="*/ 7 h 12"/>
                <a:gd name="T4" fmla="*/ 9 w 11"/>
                <a:gd name="T5" fmla="*/ 3 h 12"/>
                <a:gd name="T6" fmla="*/ 10 w 11"/>
                <a:gd name="T7" fmla="*/ 8 h 12"/>
                <a:gd name="T8" fmla="*/ 3 w 11"/>
                <a:gd name="T9" fmla="*/ 10 h 12"/>
              </a:gdLst>
              <a:ahLst/>
              <a:cxnLst>
                <a:cxn ang="0">
                  <a:pos x="T0" y="T1"/>
                </a:cxn>
                <a:cxn ang="0">
                  <a:pos x="T2" y="T3"/>
                </a:cxn>
                <a:cxn ang="0">
                  <a:pos x="T4" y="T5"/>
                </a:cxn>
                <a:cxn ang="0">
                  <a:pos x="T6" y="T7"/>
                </a:cxn>
                <a:cxn ang="0">
                  <a:pos x="T8" y="T9"/>
                </a:cxn>
              </a:cxnLst>
              <a:rect l="0" t="0" r="r" b="b"/>
              <a:pathLst>
                <a:path w="11" h="12">
                  <a:moveTo>
                    <a:pt x="3" y="10"/>
                  </a:moveTo>
                  <a:cubicBezTo>
                    <a:pt x="2" y="10"/>
                    <a:pt x="1" y="9"/>
                    <a:pt x="1" y="7"/>
                  </a:cubicBezTo>
                  <a:cubicBezTo>
                    <a:pt x="0" y="3"/>
                    <a:pt x="6" y="0"/>
                    <a:pt x="9" y="3"/>
                  </a:cubicBezTo>
                  <a:cubicBezTo>
                    <a:pt x="10" y="4"/>
                    <a:pt x="11" y="7"/>
                    <a:pt x="10" y="8"/>
                  </a:cubicBezTo>
                  <a:cubicBezTo>
                    <a:pt x="9" y="11"/>
                    <a:pt x="5" y="12"/>
                    <a:pt x="3" y="10"/>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83" name="Freeform 64"/>
            <p:cNvSpPr/>
            <p:nvPr/>
          </p:nvSpPr>
          <p:spPr bwMode="auto">
            <a:xfrm>
              <a:off x="8150226" y="3355975"/>
              <a:ext cx="114300" cy="133350"/>
            </a:xfrm>
            <a:custGeom>
              <a:avLst/>
              <a:gdLst>
                <a:gd name="T0" fmla="*/ 7 w 27"/>
                <a:gd name="T1" fmla="*/ 27 h 31"/>
                <a:gd name="T2" fmla="*/ 2 w 27"/>
                <a:gd name="T3" fmla="*/ 20 h 31"/>
                <a:gd name="T4" fmla="*/ 24 w 27"/>
                <a:gd name="T5" fmla="*/ 9 h 31"/>
                <a:gd name="T6" fmla="*/ 26 w 27"/>
                <a:gd name="T7" fmla="*/ 22 h 31"/>
                <a:gd name="T8" fmla="*/ 7 w 27"/>
                <a:gd name="T9" fmla="*/ 27 h 31"/>
              </a:gdLst>
              <a:ahLst/>
              <a:cxnLst>
                <a:cxn ang="0">
                  <a:pos x="T0" y="T1"/>
                </a:cxn>
                <a:cxn ang="0">
                  <a:pos x="T2" y="T3"/>
                </a:cxn>
                <a:cxn ang="0">
                  <a:pos x="T4" y="T5"/>
                </a:cxn>
                <a:cxn ang="0">
                  <a:pos x="T6" y="T7"/>
                </a:cxn>
                <a:cxn ang="0">
                  <a:pos x="T8" y="T9"/>
                </a:cxn>
              </a:cxnLst>
              <a:rect l="0" t="0" r="r" b="b"/>
              <a:pathLst>
                <a:path w="27" h="31">
                  <a:moveTo>
                    <a:pt x="7" y="27"/>
                  </a:moveTo>
                  <a:cubicBezTo>
                    <a:pt x="5" y="25"/>
                    <a:pt x="3" y="23"/>
                    <a:pt x="2" y="20"/>
                  </a:cubicBezTo>
                  <a:cubicBezTo>
                    <a:pt x="0" y="7"/>
                    <a:pt x="15" y="0"/>
                    <a:pt x="24" y="9"/>
                  </a:cubicBezTo>
                  <a:cubicBezTo>
                    <a:pt x="27" y="12"/>
                    <a:pt x="27" y="18"/>
                    <a:pt x="26" y="22"/>
                  </a:cubicBezTo>
                  <a:cubicBezTo>
                    <a:pt x="24" y="30"/>
                    <a:pt x="13"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84" name="Freeform 65"/>
            <p:cNvSpPr/>
            <p:nvPr/>
          </p:nvSpPr>
          <p:spPr bwMode="auto">
            <a:xfrm>
              <a:off x="8188326" y="3398838"/>
              <a:ext cx="42863" cy="50800"/>
            </a:xfrm>
            <a:custGeom>
              <a:avLst/>
              <a:gdLst>
                <a:gd name="T0" fmla="*/ 3 w 10"/>
                <a:gd name="T1" fmla="*/ 10 h 12"/>
                <a:gd name="T2" fmla="*/ 1 w 10"/>
                <a:gd name="T3" fmla="*/ 7 h 12"/>
                <a:gd name="T4" fmla="*/ 9 w 10"/>
                <a:gd name="T5" fmla="*/ 3 h 12"/>
                <a:gd name="T6" fmla="*/ 10 w 10"/>
                <a:gd name="T7" fmla="*/ 8 h 12"/>
                <a:gd name="T8" fmla="*/ 3 w 10"/>
                <a:gd name="T9" fmla="*/ 10 h 12"/>
              </a:gdLst>
              <a:ahLst/>
              <a:cxnLst>
                <a:cxn ang="0">
                  <a:pos x="T0" y="T1"/>
                </a:cxn>
                <a:cxn ang="0">
                  <a:pos x="T2" y="T3"/>
                </a:cxn>
                <a:cxn ang="0">
                  <a:pos x="T4" y="T5"/>
                </a:cxn>
                <a:cxn ang="0">
                  <a:pos x="T6" y="T7"/>
                </a:cxn>
                <a:cxn ang="0">
                  <a:pos x="T8" y="T9"/>
                </a:cxn>
              </a:cxnLst>
              <a:rect l="0" t="0" r="r" b="b"/>
              <a:pathLst>
                <a:path w="10" h="12">
                  <a:moveTo>
                    <a:pt x="3" y="10"/>
                  </a:moveTo>
                  <a:cubicBezTo>
                    <a:pt x="2" y="9"/>
                    <a:pt x="1" y="8"/>
                    <a:pt x="1" y="7"/>
                  </a:cubicBezTo>
                  <a:cubicBezTo>
                    <a:pt x="0" y="2"/>
                    <a:pt x="6" y="0"/>
                    <a:pt x="9" y="3"/>
                  </a:cubicBezTo>
                  <a:cubicBezTo>
                    <a:pt x="10" y="4"/>
                    <a:pt x="10" y="7"/>
                    <a:pt x="10" y="8"/>
                  </a:cubicBezTo>
                  <a:cubicBezTo>
                    <a:pt x="9" y="11"/>
                    <a:pt x="5" y="12"/>
                    <a:pt x="3" y="10"/>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85" name="Freeform 66"/>
            <p:cNvSpPr/>
            <p:nvPr/>
          </p:nvSpPr>
          <p:spPr bwMode="auto">
            <a:xfrm>
              <a:off x="8332788" y="3201988"/>
              <a:ext cx="93663" cy="90488"/>
            </a:xfrm>
            <a:custGeom>
              <a:avLst/>
              <a:gdLst>
                <a:gd name="T0" fmla="*/ 18 w 22"/>
                <a:gd name="T1" fmla="*/ 2 h 21"/>
                <a:gd name="T2" fmla="*/ 21 w 22"/>
                <a:gd name="T3" fmla="*/ 17 h 21"/>
                <a:gd name="T4" fmla="*/ 12 w 22"/>
                <a:gd name="T5" fmla="*/ 19 h 21"/>
                <a:gd name="T6" fmla="*/ 4 w 22"/>
                <a:gd name="T7" fmla="*/ 20 h 21"/>
                <a:gd name="T8" fmla="*/ 1 w 22"/>
                <a:gd name="T9" fmla="*/ 11 h 21"/>
                <a:gd name="T10" fmla="*/ 0 w 22"/>
                <a:gd name="T11" fmla="*/ 2 h 21"/>
                <a:gd name="T12" fmla="*/ 18 w 22"/>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18" y="2"/>
                  </a:moveTo>
                  <a:cubicBezTo>
                    <a:pt x="20" y="5"/>
                    <a:pt x="22" y="13"/>
                    <a:pt x="21" y="17"/>
                  </a:cubicBezTo>
                  <a:cubicBezTo>
                    <a:pt x="18" y="18"/>
                    <a:pt x="15" y="19"/>
                    <a:pt x="12" y="19"/>
                  </a:cubicBezTo>
                  <a:cubicBezTo>
                    <a:pt x="10" y="20"/>
                    <a:pt x="6" y="21"/>
                    <a:pt x="4" y="20"/>
                  </a:cubicBezTo>
                  <a:cubicBezTo>
                    <a:pt x="0" y="19"/>
                    <a:pt x="1" y="15"/>
                    <a:pt x="1" y="11"/>
                  </a:cubicBezTo>
                  <a:cubicBezTo>
                    <a:pt x="1" y="8"/>
                    <a:pt x="0" y="5"/>
                    <a:pt x="0" y="2"/>
                  </a:cubicBezTo>
                  <a:cubicBezTo>
                    <a:pt x="5" y="0"/>
                    <a:pt x="13" y="0"/>
                    <a:pt x="1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86" name="Freeform 67"/>
            <p:cNvSpPr/>
            <p:nvPr/>
          </p:nvSpPr>
          <p:spPr bwMode="auto">
            <a:xfrm>
              <a:off x="8180388" y="3201988"/>
              <a:ext cx="139700" cy="120650"/>
            </a:xfrm>
            <a:custGeom>
              <a:avLst/>
              <a:gdLst>
                <a:gd name="T0" fmla="*/ 31 w 33"/>
                <a:gd name="T1" fmla="*/ 4 h 28"/>
                <a:gd name="T2" fmla="*/ 32 w 33"/>
                <a:gd name="T3" fmla="*/ 22 h 28"/>
                <a:gd name="T4" fmla="*/ 2 w 33"/>
                <a:gd name="T5" fmla="*/ 28 h 28"/>
                <a:gd name="T6" fmla="*/ 0 w 33"/>
                <a:gd name="T7" fmla="*/ 17 h 28"/>
                <a:gd name="T8" fmla="*/ 6 w 33"/>
                <a:gd name="T9" fmla="*/ 7 h 28"/>
                <a:gd name="T10" fmla="*/ 30 w 33"/>
                <a:gd name="T11" fmla="*/ 3 h 28"/>
              </a:gdLst>
              <a:ahLst/>
              <a:cxnLst>
                <a:cxn ang="0">
                  <a:pos x="T0" y="T1"/>
                </a:cxn>
                <a:cxn ang="0">
                  <a:pos x="T2" y="T3"/>
                </a:cxn>
                <a:cxn ang="0">
                  <a:pos x="T4" y="T5"/>
                </a:cxn>
                <a:cxn ang="0">
                  <a:pos x="T6" y="T7"/>
                </a:cxn>
                <a:cxn ang="0">
                  <a:pos x="T8" y="T9"/>
                </a:cxn>
                <a:cxn ang="0">
                  <a:pos x="T10" y="T11"/>
                </a:cxn>
              </a:cxnLst>
              <a:rect l="0" t="0" r="r" b="b"/>
              <a:pathLst>
                <a:path w="33" h="28">
                  <a:moveTo>
                    <a:pt x="31" y="4"/>
                  </a:moveTo>
                  <a:cubicBezTo>
                    <a:pt x="31" y="10"/>
                    <a:pt x="33" y="16"/>
                    <a:pt x="32" y="22"/>
                  </a:cubicBezTo>
                  <a:cubicBezTo>
                    <a:pt x="23" y="24"/>
                    <a:pt x="12" y="28"/>
                    <a:pt x="2" y="28"/>
                  </a:cubicBezTo>
                  <a:cubicBezTo>
                    <a:pt x="2" y="24"/>
                    <a:pt x="0" y="21"/>
                    <a:pt x="0" y="17"/>
                  </a:cubicBezTo>
                  <a:cubicBezTo>
                    <a:pt x="0" y="12"/>
                    <a:pt x="1" y="9"/>
                    <a:pt x="6" y="7"/>
                  </a:cubicBezTo>
                  <a:cubicBezTo>
                    <a:pt x="10" y="6"/>
                    <a:pt x="28" y="0"/>
                    <a:pt x="30" y="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87" name="Freeform 68"/>
            <p:cNvSpPr/>
            <p:nvPr/>
          </p:nvSpPr>
          <p:spPr bwMode="auto">
            <a:xfrm>
              <a:off x="6429376" y="2833688"/>
              <a:ext cx="533400" cy="239713"/>
            </a:xfrm>
            <a:custGeom>
              <a:avLst/>
              <a:gdLst>
                <a:gd name="T0" fmla="*/ 1 w 126"/>
                <a:gd name="T1" fmla="*/ 31 h 56"/>
                <a:gd name="T2" fmla="*/ 2 w 126"/>
                <a:gd name="T3" fmla="*/ 22 h 56"/>
                <a:gd name="T4" fmla="*/ 2 w 126"/>
                <a:gd name="T5" fmla="*/ 17 h 56"/>
                <a:gd name="T6" fmla="*/ 16 w 126"/>
                <a:gd name="T7" fmla="*/ 10 h 56"/>
                <a:gd name="T8" fmla="*/ 29 w 126"/>
                <a:gd name="T9" fmla="*/ 7 h 56"/>
                <a:gd name="T10" fmla="*/ 73 w 126"/>
                <a:gd name="T11" fmla="*/ 2 h 56"/>
                <a:gd name="T12" fmla="*/ 104 w 126"/>
                <a:gd name="T13" fmla="*/ 1 h 56"/>
                <a:gd name="T14" fmla="*/ 124 w 126"/>
                <a:gd name="T15" fmla="*/ 6 h 56"/>
                <a:gd name="T16" fmla="*/ 126 w 126"/>
                <a:gd name="T17" fmla="*/ 11 h 56"/>
                <a:gd name="T18" fmla="*/ 126 w 126"/>
                <a:gd name="T19" fmla="*/ 21 h 56"/>
                <a:gd name="T20" fmla="*/ 125 w 126"/>
                <a:gd name="T21" fmla="*/ 42 h 56"/>
                <a:gd name="T22" fmla="*/ 113 w 126"/>
                <a:gd name="T23" fmla="*/ 44 h 56"/>
                <a:gd name="T24" fmla="*/ 101 w 126"/>
                <a:gd name="T25" fmla="*/ 45 h 56"/>
                <a:gd name="T26" fmla="*/ 77 w 126"/>
                <a:gd name="T27" fmla="*/ 48 h 56"/>
                <a:gd name="T28" fmla="*/ 31 w 126"/>
                <a:gd name="T29" fmla="*/ 52 h 56"/>
                <a:gd name="T30" fmla="*/ 9 w 126"/>
                <a:gd name="T31" fmla="*/ 55 h 56"/>
                <a:gd name="T32" fmla="*/ 2 w 126"/>
                <a:gd name="T33" fmla="*/ 55 h 56"/>
                <a:gd name="T34" fmla="*/ 1 w 126"/>
                <a:gd name="T35" fmla="*/ 46 h 56"/>
                <a:gd name="T36" fmla="*/ 1 w 126"/>
                <a:gd name="T37" fmla="*/ 34 h 56"/>
                <a:gd name="T38" fmla="*/ 1 w 126"/>
                <a:gd name="T39" fmla="*/ 3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6" h="56">
                  <a:moveTo>
                    <a:pt x="1" y="31"/>
                  </a:moveTo>
                  <a:cubicBezTo>
                    <a:pt x="1" y="28"/>
                    <a:pt x="2" y="25"/>
                    <a:pt x="2" y="22"/>
                  </a:cubicBezTo>
                  <a:cubicBezTo>
                    <a:pt x="2" y="20"/>
                    <a:pt x="1" y="19"/>
                    <a:pt x="2" y="17"/>
                  </a:cubicBezTo>
                  <a:cubicBezTo>
                    <a:pt x="6" y="12"/>
                    <a:pt x="11" y="12"/>
                    <a:pt x="16" y="10"/>
                  </a:cubicBezTo>
                  <a:cubicBezTo>
                    <a:pt x="21" y="9"/>
                    <a:pt x="25" y="8"/>
                    <a:pt x="29" y="7"/>
                  </a:cubicBezTo>
                  <a:cubicBezTo>
                    <a:pt x="44" y="6"/>
                    <a:pt x="59" y="3"/>
                    <a:pt x="73" y="2"/>
                  </a:cubicBezTo>
                  <a:cubicBezTo>
                    <a:pt x="84" y="2"/>
                    <a:pt x="94" y="1"/>
                    <a:pt x="104" y="1"/>
                  </a:cubicBezTo>
                  <a:cubicBezTo>
                    <a:pt x="110" y="2"/>
                    <a:pt x="120" y="0"/>
                    <a:pt x="124" y="6"/>
                  </a:cubicBezTo>
                  <a:cubicBezTo>
                    <a:pt x="125" y="7"/>
                    <a:pt x="125" y="10"/>
                    <a:pt x="126" y="11"/>
                  </a:cubicBezTo>
                  <a:cubicBezTo>
                    <a:pt x="126" y="15"/>
                    <a:pt x="126" y="18"/>
                    <a:pt x="126" y="21"/>
                  </a:cubicBezTo>
                  <a:cubicBezTo>
                    <a:pt x="126" y="28"/>
                    <a:pt x="126" y="35"/>
                    <a:pt x="125" y="42"/>
                  </a:cubicBezTo>
                  <a:cubicBezTo>
                    <a:pt x="125" y="43"/>
                    <a:pt x="114" y="43"/>
                    <a:pt x="113" y="44"/>
                  </a:cubicBezTo>
                  <a:cubicBezTo>
                    <a:pt x="109" y="44"/>
                    <a:pt x="105" y="45"/>
                    <a:pt x="101" y="45"/>
                  </a:cubicBezTo>
                  <a:cubicBezTo>
                    <a:pt x="93" y="46"/>
                    <a:pt x="85" y="47"/>
                    <a:pt x="77" y="48"/>
                  </a:cubicBezTo>
                  <a:cubicBezTo>
                    <a:pt x="62" y="49"/>
                    <a:pt x="46" y="50"/>
                    <a:pt x="31" y="52"/>
                  </a:cubicBezTo>
                  <a:cubicBezTo>
                    <a:pt x="23" y="53"/>
                    <a:pt x="16" y="53"/>
                    <a:pt x="9" y="55"/>
                  </a:cubicBezTo>
                  <a:cubicBezTo>
                    <a:pt x="7" y="55"/>
                    <a:pt x="4" y="56"/>
                    <a:pt x="2" y="55"/>
                  </a:cubicBezTo>
                  <a:cubicBezTo>
                    <a:pt x="0" y="53"/>
                    <a:pt x="1" y="48"/>
                    <a:pt x="1" y="46"/>
                  </a:cubicBezTo>
                  <a:cubicBezTo>
                    <a:pt x="1" y="42"/>
                    <a:pt x="1" y="38"/>
                    <a:pt x="1" y="34"/>
                  </a:cubicBezTo>
                  <a:cubicBezTo>
                    <a:pt x="1" y="33"/>
                    <a:pt x="1" y="32"/>
                    <a:pt x="1" y="31"/>
                  </a:cubicBezTo>
                  <a:close/>
                </a:path>
              </a:pathLst>
            </a:custGeom>
            <a:solidFill>
              <a:srgbClr val="FFCD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88" name="Freeform 69"/>
            <p:cNvSpPr/>
            <p:nvPr/>
          </p:nvSpPr>
          <p:spPr bwMode="auto">
            <a:xfrm>
              <a:off x="6399213" y="3014663"/>
              <a:ext cx="593725" cy="111125"/>
            </a:xfrm>
            <a:custGeom>
              <a:avLst/>
              <a:gdLst>
                <a:gd name="T0" fmla="*/ 7 w 140"/>
                <a:gd name="T1" fmla="*/ 13 h 26"/>
                <a:gd name="T2" fmla="*/ 10 w 140"/>
                <a:gd name="T3" fmla="*/ 13 h 26"/>
                <a:gd name="T4" fmla="*/ 18 w 140"/>
                <a:gd name="T5" fmla="*/ 12 h 26"/>
                <a:gd name="T6" fmla="*/ 30 w 140"/>
                <a:gd name="T7" fmla="*/ 11 h 26"/>
                <a:gd name="T8" fmla="*/ 53 w 140"/>
                <a:gd name="T9" fmla="*/ 9 h 26"/>
                <a:gd name="T10" fmla="*/ 99 w 140"/>
                <a:gd name="T11" fmla="*/ 4 h 26"/>
                <a:gd name="T12" fmla="*/ 117 w 140"/>
                <a:gd name="T13" fmla="*/ 2 h 26"/>
                <a:gd name="T14" fmla="*/ 135 w 140"/>
                <a:gd name="T15" fmla="*/ 0 h 26"/>
                <a:gd name="T16" fmla="*/ 138 w 140"/>
                <a:gd name="T17" fmla="*/ 1 h 26"/>
                <a:gd name="T18" fmla="*/ 138 w 140"/>
                <a:gd name="T19" fmla="*/ 10 h 26"/>
                <a:gd name="T20" fmla="*/ 129 w 140"/>
                <a:gd name="T21" fmla="*/ 11 h 26"/>
                <a:gd name="T22" fmla="*/ 106 w 140"/>
                <a:gd name="T23" fmla="*/ 14 h 26"/>
                <a:gd name="T24" fmla="*/ 71 w 140"/>
                <a:gd name="T25" fmla="*/ 19 h 26"/>
                <a:gd name="T26" fmla="*/ 44 w 140"/>
                <a:gd name="T27" fmla="*/ 22 h 26"/>
                <a:gd name="T28" fmla="*/ 20 w 140"/>
                <a:gd name="T29" fmla="*/ 24 h 26"/>
                <a:gd name="T30" fmla="*/ 8 w 140"/>
                <a:gd name="T31" fmla="*/ 24 h 26"/>
                <a:gd name="T32" fmla="*/ 1 w 140"/>
                <a:gd name="T33" fmla="*/ 25 h 26"/>
                <a:gd name="T34" fmla="*/ 0 w 140"/>
                <a:gd name="T35" fmla="*/ 19 h 26"/>
                <a:gd name="T36" fmla="*/ 2 w 140"/>
                <a:gd name="T37" fmla="*/ 14 h 26"/>
                <a:gd name="T38" fmla="*/ 7 w 140"/>
                <a:gd name="T39"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0" h="26">
                  <a:moveTo>
                    <a:pt x="7" y="13"/>
                  </a:moveTo>
                  <a:cubicBezTo>
                    <a:pt x="8" y="13"/>
                    <a:pt x="10" y="13"/>
                    <a:pt x="10" y="13"/>
                  </a:cubicBezTo>
                  <a:cubicBezTo>
                    <a:pt x="13" y="13"/>
                    <a:pt x="15" y="12"/>
                    <a:pt x="18" y="12"/>
                  </a:cubicBezTo>
                  <a:cubicBezTo>
                    <a:pt x="22" y="12"/>
                    <a:pt x="26" y="11"/>
                    <a:pt x="30" y="11"/>
                  </a:cubicBezTo>
                  <a:cubicBezTo>
                    <a:pt x="38" y="10"/>
                    <a:pt x="45" y="9"/>
                    <a:pt x="53" y="9"/>
                  </a:cubicBezTo>
                  <a:cubicBezTo>
                    <a:pt x="68" y="7"/>
                    <a:pt x="84" y="6"/>
                    <a:pt x="99" y="4"/>
                  </a:cubicBezTo>
                  <a:cubicBezTo>
                    <a:pt x="105" y="4"/>
                    <a:pt x="111" y="3"/>
                    <a:pt x="117" y="2"/>
                  </a:cubicBezTo>
                  <a:cubicBezTo>
                    <a:pt x="123" y="1"/>
                    <a:pt x="129" y="0"/>
                    <a:pt x="135" y="0"/>
                  </a:cubicBezTo>
                  <a:cubicBezTo>
                    <a:pt x="137" y="0"/>
                    <a:pt x="138" y="0"/>
                    <a:pt x="138" y="1"/>
                  </a:cubicBezTo>
                  <a:cubicBezTo>
                    <a:pt x="140" y="4"/>
                    <a:pt x="138" y="7"/>
                    <a:pt x="138" y="10"/>
                  </a:cubicBezTo>
                  <a:cubicBezTo>
                    <a:pt x="135" y="11"/>
                    <a:pt x="133" y="11"/>
                    <a:pt x="129" y="11"/>
                  </a:cubicBezTo>
                  <a:cubicBezTo>
                    <a:pt x="121" y="12"/>
                    <a:pt x="114" y="13"/>
                    <a:pt x="106" y="14"/>
                  </a:cubicBezTo>
                  <a:cubicBezTo>
                    <a:pt x="94" y="16"/>
                    <a:pt x="83" y="18"/>
                    <a:pt x="71" y="19"/>
                  </a:cubicBezTo>
                  <a:cubicBezTo>
                    <a:pt x="62" y="19"/>
                    <a:pt x="53" y="21"/>
                    <a:pt x="44" y="22"/>
                  </a:cubicBezTo>
                  <a:cubicBezTo>
                    <a:pt x="36" y="23"/>
                    <a:pt x="28" y="23"/>
                    <a:pt x="20" y="24"/>
                  </a:cubicBezTo>
                  <a:cubicBezTo>
                    <a:pt x="16" y="24"/>
                    <a:pt x="12" y="24"/>
                    <a:pt x="8" y="24"/>
                  </a:cubicBezTo>
                  <a:cubicBezTo>
                    <a:pt x="7" y="24"/>
                    <a:pt x="2" y="26"/>
                    <a:pt x="1" y="25"/>
                  </a:cubicBezTo>
                  <a:cubicBezTo>
                    <a:pt x="0" y="24"/>
                    <a:pt x="0" y="20"/>
                    <a:pt x="0" y="19"/>
                  </a:cubicBezTo>
                  <a:cubicBezTo>
                    <a:pt x="0" y="17"/>
                    <a:pt x="0" y="15"/>
                    <a:pt x="2" y="14"/>
                  </a:cubicBezTo>
                  <a:cubicBezTo>
                    <a:pt x="4" y="13"/>
                    <a:pt x="6" y="13"/>
                    <a:pt x="7" y="13"/>
                  </a:cubicBezTo>
                  <a:close/>
                </a:path>
              </a:pathLst>
            </a:custGeom>
            <a:solidFill>
              <a:srgbClr val="776D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89" name="Freeform 70"/>
            <p:cNvSpPr/>
            <p:nvPr/>
          </p:nvSpPr>
          <p:spPr bwMode="auto">
            <a:xfrm>
              <a:off x="6950076" y="3017838"/>
              <a:ext cx="9525" cy="9525"/>
            </a:xfrm>
            <a:custGeom>
              <a:avLst/>
              <a:gdLst>
                <a:gd name="T0" fmla="*/ 0 w 2"/>
                <a:gd name="T1" fmla="*/ 1 h 2"/>
                <a:gd name="T2" fmla="*/ 2 w 2"/>
                <a:gd name="T3" fmla="*/ 0 h 2"/>
                <a:gd name="T4" fmla="*/ 2 w 2"/>
                <a:gd name="T5" fmla="*/ 2 h 2"/>
                <a:gd name="T6" fmla="*/ 0 w 2"/>
                <a:gd name="T7" fmla="*/ 1 h 2"/>
              </a:gdLst>
              <a:ahLst/>
              <a:cxnLst>
                <a:cxn ang="0">
                  <a:pos x="T0" y="T1"/>
                </a:cxn>
                <a:cxn ang="0">
                  <a:pos x="T2" y="T3"/>
                </a:cxn>
                <a:cxn ang="0">
                  <a:pos x="T4" y="T5"/>
                </a:cxn>
                <a:cxn ang="0">
                  <a:pos x="T6" y="T7"/>
                </a:cxn>
              </a:cxnLst>
              <a:rect l="0" t="0" r="r" b="b"/>
              <a:pathLst>
                <a:path w="2" h="2">
                  <a:moveTo>
                    <a:pt x="0" y="1"/>
                  </a:moveTo>
                  <a:cubicBezTo>
                    <a:pt x="1" y="0"/>
                    <a:pt x="1" y="0"/>
                    <a:pt x="2" y="0"/>
                  </a:cubicBezTo>
                  <a:cubicBezTo>
                    <a:pt x="2" y="1"/>
                    <a:pt x="2" y="1"/>
                    <a:pt x="2" y="2"/>
                  </a:cubicBezTo>
                  <a:lnTo>
                    <a:pt x="0" y="1"/>
                  </a:lnTo>
                  <a:close/>
                </a:path>
              </a:pathLst>
            </a:custGeom>
            <a:solidFill>
              <a:srgbClr val="8D6D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90" name="Freeform 71"/>
            <p:cNvSpPr/>
            <p:nvPr/>
          </p:nvSpPr>
          <p:spPr bwMode="auto">
            <a:xfrm>
              <a:off x="6815138" y="3014663"/>
              <a:ext cx="114300" cy="131763"/>
            </a:xfrm>
            <a:custGeom>
              <a:avLst/>
              <a:gdLst>
                <a:gd name="T0" fmla="*/ 7 w 27"/>
                <a:gd name="T1" fmla="*/ 27 h 31"/>
                <a:gd name="T2" fmla="*/ 2 w 27"/>
                <a:gd name="T3" fmla="*/ 20 h 31"/>
                <a:gd name="T4" fmla="*/ 24 w 27"/>
                <a:gd name="T5" fmla="*/ 9 h 31"/>
                <a:gd name="T6" fmla="*/ 26 w 27"/>
                <a:gd name="T7" fmla="*/ 21 h 31"/>
                <a:gd name="T8" fmla="*/ 7 w 27"/>
                <a:gd name="T9" fmla="*/ 27 h 31"/>
              </a:gdLst>
              <a:ahLst/>
              <a:cxnLst>
                <a:cxn ang="0">
                  <a:pos x="T0" y="T1"/>
                </a:cxn>
                <a:cxn ang="0">
                  <a:pos x="T2" y="T3"/>
                </a:cxn>
                <a:cxn ang="0">
                  <a:pos x="T4" y="T5"/>
                </a:cxn>
                <a:cxn ang="0">
                  <a:pos x="T6" y="T7"/>
                </a:cxn>
                <a:cxn ang="0">
                  <a:pos x="T8" y="T9"/>
                </a:cxn>
              </a:cxnLst>
              <a:rect l="0" t="0" r="r" b="b"/>
              <a:pathLst>
                <a:path w="27" h="31">
                  <a:moveTo>
                    <a:pt x="7" y="27"/>
                  </a:moveTo>
                  <a:cubicBezTo>
                    <a:pt x="5" y="25"/>
                    <a:pt x="3" y="23"/>
                    <a:pt x="2" y="20"/>
                  </a:cubicBezTo>
                  <a:cubicBezTo>
                    <a:pt x="0" y="7"/>
                    <a:pt x="15" y="0"/>
                    <a:pt x="24" y="9"/>
                  </a:cubicBezTo>
                  <a:cubicBezTo>
                    <a:pt x="27" y="12"/>
                    <a:pt x="27" y="18"/>
                    <a:pt x="26" y="21"/>
                  </a:cubicBezTo>
                  <a:cubicBezTo>
                    <a:pt x="23" y="30"/>
                    <a:pt x="13"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91" name="Freeform 72"/>
            <p:cNvSpPr/>
            <p:nvPr/>
          </p:nvSpPr>
          <p:spPr bwMode="auto">
            <a:xfrm>
              <a:off x="6853238" y="3052763"/>
              <a:ext cx="41275" cy="50800"/>
            </a:xfrm>
            <a:custGeom>
              <a:avLst/>
              <a:gdLst>
                <a:gd name="T0" fmla="*/ 2 w 10"/>
                <a:gd name="T1" fmla="*/ 11 h 12"/>
                <a:gd name="T2" fmla="*/ 1 w 10"/>
                <a:gd name="T3" fmla="*/ 8 h 12"/>
                <a:gd name="T4" fmla="*/ 9 w 10"/>
                <a:gd name="T5" fmla="*/ 4 h 12"/>
                <a:gd name="T6" fmla="*/ 10 w 10"/>
                <a:gd name="T7" fmla="*/ 9 h 12"/>
                <a:gd name="T8" fmla="*/ 2 w 10"/>
                <a:gd name="T9" fmla="*/ 11 h 12"/>
              </a:gdLst>
              <a:ahLst/>
              <a:cxnLst>
                <a:cxn ang="0">
                  <a:pos x="T0" y="T1"/>
                </a:cxn>
                <a:cxn ang="0">
                  <a:pos x="T2" y="T3"/>
                </a:cxn>
                <a:cxn ang="0">
                  <a:pos x="T4" y="T5"/>
                </a:cxn>
                <a:cxn ang="0">
                  <a:pos x="T6" y="T7"/>
                </a:cxn>
                <a:cxn ang="0">
                  <a:pos x="T8" y="T9"/>
                </a:cxn>
              </a:cxnLst>
              <a:rect l="0" t="0" r="r" b="b"/>
              <a:pathLst>
                <a:path w="10" h="12">
                  <a:moveTo>
                    <a:pt x="2" y="11"/>
                  </a:moveTo>
                  <a:cubicBezTo>
                    <a:pt x="2" y="10"/>
                    <a:pt x="1" y="9"/>
                    <a:pt x="1" y="8"/>
                  </a:cubicBezTo>
                  <a:cubicBezTo>
                    <a:pt x="0" y="3"/>
                    <a:pt x="6" y="0"/>
                    <a:pt x="9" y="4"/>
                  </a:cubicBezTo>
                  <a:cubicBezTo>
                    <a:pt x="10" y="5"/>
                    <a:pt x="10" y="7"/>
                    <a:pt x="10" y="9"/>
                  </a:cubicBezTo>
                  <a:cubicBezTo>
                    <a:pt x="9" y="12"/>
                    <a:pt x="5" y="12"/>
                    <a:pt x="2" y="11"/>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92" name="Freeform 73"/>
            <p:cNvSpPr/>
            <p:nvPr/>
          </p:nvSpPr>
          <p:spPr bwMode="auto">
            <a:xfrm>
              <a:off x="6483351" y="3060700"/>
              <a:ext cx="119063" cy="133350"/>
            </a:xfrm>
            <a:custGeom>
              <a:avLst/>
              <a:gdLst>
                <a:gd name="T0" fmla="*/ 7 w 28"/>
                <a:gd name="T1" fmla="*/ 27 h 31"/>
                <a:gd name="T2" fmla="*/ 3 w 28"/>
                <a:gd name="T3" fmla="*/ 20 h 31"/>
                <a:gd name="T4" fmla="*/ 24 w 28"/>
                <a:gd name="T5" fmla="*/ 9 h 31"/>
                <a:gd name="T6" fmla="*/ 27 w 28"/>
                <a:gd name="T7" fmla="*/ 22 h 31"/>
                <a:gd name="T8" fmla="*/ 7 w 28"/>
                <a:gd name="T9" fmla="*/ 27 h 31"/>
              </a:gdLst>
              <a:ahLst/>
              <a:cxnLst>
                <a:cxn ang="0">
                  <a:pos x="T0" y="T1"/>
                </a:cxn>
                <a:cxn ang="0">
                  <a:pos x="T2" y="T3"/>
                </a:cxn>
                <a:cxn ang="0">
                  <a:pos x="T4" y="T5"/>
                </a:cxn>
                <a:cxn ang="0">
                  <a:pos x="T6" y="T7"/>
                </a:cxn>
                <a:cxn ang="0">
                  <a:pos x="T8" y="T9"/>
                </a:cxn>
              </a:cxnLst>
              <a:rect l="0" t="0" r="r" b="b"/>
              <a:pathLst>
                <a:path w="28" h="31">
                  <a:moveTo>
                    <a:pt x="7" y="27"/>
                  </a:moveTo>
                  <a:cubicBezTo>
                    <a:pt x="5" y="25"/>
                    <a:pt x="3" y="23"/>
                    <a:pt x="3" y="20"/>
                  </a:cubicBezTo>
                  <a:cubicBezTo>
                    <a:pt x="0" y="7"/>
                    <a:pt x="16" y="0"/>
                    <a:pt x="24" y="9"/>
                  </a:cubicBezTo>
                  <a:cubicBezTo>
                    <a:pt x="27" y="12"/>
                    <a:pt x="28" y="18"/>
                    <a:pt x="27" y="22"/>
                  </a:cubicBezTo>
                  <a:cubicBezTo>
                    <a:pt x="24" y="30"/>
                    <a:pt x="14"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93" name="Freeform 74"/>
            <p:cNvSpPr/>
            <p:nvPr/>
          </p:nvSpPr>
          <p:spPr bwMode="auto">
            <a:xfrm>
              <a:off x="6521451" y="3103563"/>
              <a:ext cx="47625" cy="50800"/>
            </a:xfrm>
            <a:custGeom>
              <a:avLst/>
              <a:gdLst>
                <a:gd name="T0" fmla="*/ 3 w 11"/>
                <a:gd name="T1" fmla="*/ 10 h 12"/>
                <a:gd name="T2" fmla="*/ 1 w 11"/>
                <a:gd name="T3" fmla="*/ 7 h 12"/>
                <a:gd name="T4" fmla="*/ 9 w 11"/>
                <a:gd name="T5" fmla="*/ 3 h 12"/>
                <a:gd name="T6" fmla="*/ 10 w 11"/>
                <a:gd name="T7" fmla="*/ 8 h 12"/>
                <a:gd name="T8" fmla="*/ 3 w 11"/>
                <a:gd name="T9" fmla="*/ 10 h 12"/>
              </a:gdLst>
              <a:ahLst/>
              <a:cxnLst>
                <a:cxn ang="0">
                  <a:pos x="T0" y="T1"/>
                </a:cxn>
                <a:cxn ang="0">
                  <a:pos x="T2" y="T3"/>
                </a:cxn>
                <a:cxn ang="0">
                  <a:pos x="T4" y="T5"/>
                </a:cxn>
                <a:cxn ang="0">
                  <a:pos x="T6" y="T7"/>
                </a:cxn>
                <a:cxn ang="0">
                  <a:pos x="T8" y="T9"/>
                </a:cxn>
              </a:cxnLst>
              <a:rect l="0" t="0" r="r" b="b"/>
              <a:pathLst>
                <a:path w="11" h="12">
                  <a:moveTo>
                    <a:pt x="3" y="10"/>
                  </a:moveTo>
                  <a:cubicBezTo>
                    <a:pt x="2" y="9"/>
                    <a:pt x="1" y="8"/>
                    <a:pt x="1" y="7"/>
                  </a:cubicBezTo>
                  <a:cubicBezTo>
                    <a:pt x="0" y="2"/>
                    <a:pt x="6" y="0"/>
                    <a:pt x="9" y="3"/>
                  </a:cubicBezTo>
                  <a:cubicBezTo>
                    <a:pt x="10" y="4"/>
                    <a:pt x="11" y="7"/>
                    <a:pt x="10" y="8"/>
                  </a:cubicBezTo>
                  <a:cubicBezTo>
                    <a:pt x="9" y="11"/>
                    <a:pt x="5" y="12"/>
                    <a:pt x="3" y="10"/>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94" name="Freeform 75"/>
            <p:cNvSpPr/>
            <p:nvPr/>
          </p:nvSpPr>
          <p:spPr bwMode="auto">
            <a:xfrm>
              <a:off x="4851401" y="3590925"/>
              <a:ext cx="758825" cy="423863"/>
            </a:xfrm>
            <a:custGeom>
              <a:avLst/>
              <a:gdLst>
                <a:gd name="T0" fmla="*/ 179 w 179"/>
                <a:gd name="T1" fmla="*/ 98 h 99"/>
                <a:gd name="T2" fmla="*/ 105 w 179"/>
                <a:gd name="T3" fmla="*/ 11 h 99"/>
                <a:gd name="T4" fmla="*/ 0 w 179"/>
                <a:gd name="T5" fmla="*/ 99 h 99"/>
                <a:gd name="T6" fmla="*/ 179 w 179"/>
                <a:gd name="T7" fmla="*/ 98 h 99"/>
              </a:gdLst>
              <a:ahLst/>
              <a:cxnLst>
                <a:cxn ang="0">
                  <a:pos x="T0" y="T1"/>
                </a:cxn>
                <a:cxn ang="0">
                  <a:pos x="T2" y="T3"/>
                </a:cxn>
                <a:cxn ang="0">
                  <a:pos x="T4" y="T5"/>
                </a:cxn>
                <a:cxn ang="0">
                  <a:pos x="T6" y="T7"/>
                </a:cxn>
              </a:cxnLst>
              <a:rect l="0" t="0" r="r" b="b"/>
              <a:pathLst>
                <a:path w="179" h="99">
                  <a:moveTo>
                    <a:pt x="179" y="98"/>
                  </a:moveTo>
                  <a:cubicBezTo>
                    <a:pt x="179" y="98"/>
                    <a:pt x="166" y="22"/>
                    <a:pt x="105" y="11"/>
                  </a:cubicBezTo>
                  <a:cubicBezTo>
                    <a:pt x="44" y="0"/>
                    <a:pt x="0" y="99"/>
                    <a:pt x="0" y="99"/>
                  </a:cubicBezTo>
                  <a:lnTo>
                    <a:pt x="179" y="98"/>
                  </a:lnTo>
                  <a:close/>
                </a:path>
              </a:pathLst>
            </a:custGeom>
            <a:solidFill>
              <a:srgbClr val="9A77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95" name="Freeform 76"/>
            <p:cNvSpPr/>
            <p:nvPr/>
          </p:nvSpPr>
          <p:spPr bwMode="auto">
            <a:xfrm>
              <a:off x="5153026" y="3759200"/>
              <a:ext cx="195263" cy="38100"/>
            </a:xfrm>
            <a:custGeom>
              <a:avLst/>
              <a:gdLst>
                <a:gd name="T0" fmla="*/ 30 w 46"/>
                <a:gd name="T1" fmla="*/ 2 h 9"/>
                <a:gd name="T2" fmla="*/ 46 w 46"/>
                <a:gd name="T3" fmla="*/ 8 h 9"/>
                <a:gd name="T4" fmla="*/ 0 w 46"/>
                <a:gd name="T5" fmla="*/ 9 h 9"/>
                <a:gd name="T6" fmla="*/ 30 w 46"/>
                <a:gd name="T7" fmla="*/ 2 h 9"/>
              </a:gdLst>
              <a:ahLst/>
              <a:cxnLst>
                <a:cxn ang="0">
                  <a:pos x="T0" y="T1"/>
                </a:cxn>
                <a:cxn ang="0">
                  <a:pos x="T2" y="T3"/>
                </a:cxn>
                <a:cxn ang="0">
                  <a:pos x="T4" y="T5"/>
                </a:cxn>
                <a:cxn ang="0">
                  <a:pos x="T6" y="T7"/>
                </a:cxn>
              </a:cxnLst>
              <a:rect l="0" t="0" r="r" b="b"/>
              <a:pathLst>
                <a:path w="46" h="9">
                  <a:moveTo>
                    <a:pt x="30" y="2"/>
                  </a:moveTo>
                  <a:cubicBezTo>
                    <a:pt x="36" y="3"/>
                    <a:pt x="41" y="5"/>
                    <a:pt x="46" y="8"/>
                  </a:cubicBezTo>
                  <a:cubicBezTo>
                    <a:pt x="0" y="9"/>
                    <a:pt x="0" y="9"/>
                    <a:pt x="0" y="9"/>
                  </a:cubicBezTo>
                  <a:cubicBezTo>
                    <a:pt x="9" y="3"/>
                    <a:pt x="19" y="0"/>
                    <a:pt x="30" y="2"/>
                  </a:cubicBez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96" name="Freeform 77"/>
            <p:cNvSpPr/>
            <p:nvPr/>
          </p:nvSpPr>
          <p:spPr bwMode="auto">
            <a:xfrm>
              <a:off x="5114926" y="3792538"/>
              <a:ext cx="274638" cy="34925"/>
            </a:xfrm>
            <a:custGeom>
              <a:avLst/>
              <a:gdLst>
                <a:gd name="T0" fmla="*/ 55 w 65"/>
                <a:gd name="T1" fmla="*/ 0 h 8"/>
                <a:gd name="T2" fmla="*/ 65 w 65"/>
                <a:gd name="T3" fmla="*/ 8 h 8"/>
                <a:gd name="T4" fmla="*/ 0 w 65"/>
                <a:gd name="T5" fmla="*/ 8 h 8"/>
                <a:gd name="T6" fmla="*/ 9 w 65"/>
                <a:gd name="T7" fmla="*/ 1 h 8"/>
                <a:gd name="T8" fmla="*/ 55 w 65"/>
                <a:gd name="T9" fmla="*/ 0 h 8"/>
              </a:gdLst>
              <a:ahLst/>
              <a:cxnLst>
                <a:cxn ang="0">
                  <a:pos x="T0" y="T1"/>
                </a:cxn>
                <a:cxn ang="0">
                  <a:pos x="T2" y="T3"/>
                </a:cxn>
                <a:cxn ang="0">
                  <a:pos x="T4" y="T5"/>
                </a:cxn>
                <a:cxn ang="0">
                  <a:pos x="T6" y="T7"/>
                </a:cxn>
                <a:cxn ang="0">
                  <a:pos x="T8" y="T9"/>
                </a:cxn>
              </a:cxnLst>
              <a:rect l="0" t="0" r="r" b="b"/>
              <a:pathLst>
                <a:path w="65" h="8">
                  <a:moveTo>
                    <a:pt x="55" y="0"/>
                  </a:moveTo>
                  <a:cubicBezTo>
                    <a:pt x="59" y="2"/>
                    <a:pt x="62" y="5"/>
                    <a:pt x="65" y="8"/>
                  </a:cubicBezTo>
                  <a:cubicBezTo>
                    <a:pt x="0" y="8"/>
                    <a:pt x="0" y="8"/>
                    <a:pt x="0" y="8"/>
                  </a:cubicBezTo>
                  <a:cubicBezTo>
                    <a:pt x="3" y="6"/>
                    <a:pt x="6" y="3"/>
                    <a:pt x="9" y="1"/>
                  </a:cubicBezTo>
                  <a:lnTo>
                    <a:pt x="55" y="0"/>
                  </a:lnTo>
                  <a:close/>
                </a:path>
              </a:pathLst>
            </a:custGeom>
            <a:solidFill>
              <a:srgbClr val="975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97" name="Freeform 78"/>
            <p:cNvSpPr/>
            <p:nvPr/>
          </p:nvSpPr>
          <p:spPr bwMode="auto">
            <a:xfrm>
              <a:off x="5076826" y="3827463"/>
              <a:ext cx="347663" cy="42863"/>
            </a:xfrm>
            <a:custGeom>
              <a:avLst/>
              <a:gdLst>
                <a:gd name="T0" fmla="*/ 9 w 82"/>
                <a:gd name="T1" fmla="*/ 0 h 10"/>
                <a:gd name="T2" fmla="*/ 74 w 82"/>
                <a:gd name="T3" fmla="*/ 0 h 10"/>
                <a:gd name="T4" fmla="*/ 82 w 82"/>
                <a:gd name="T5" fmla="*/ 9 h 10"/>
                <a:gd name="T6" fmla="*/ 0 w 82"/>
                <a:gd name="T7" fmla="*/ 10 h 10"/>
                <a:gd name="T8" fmla="*/ 9 w 82"/>
                <a:gd name="T9" fmla="*/ 0 h 10"/>
              </a:gdLst>
              <a:ahLst/>
              <a:cxnLst>
                <a:cxn ang="0">
                  <a:pos x="T0" y="T1"/>
                </a:cxn>
                <a:cxn ang="0">
                  <a:pos x="T2" y="T3"/>
                </a:cxn>
                <a:cxn ang="0">
                  <a:pos x="T4" y="T5"/>
                </a:cxn>
                <a:cxn ang="0">
                  <a:pos x="T6" y="T7"/>
                </a:cxn>
                <a:cxn ang="0">
                  <a:pos x="T8" y="T9"/>
                </a:cxn>
              </a:cxnLst>
              <a:rect l="0" t="0" r="r" b="b"/>
              <a:pathLst>
                <a:path w="82" h="10">
                  <a:moveTo>
                    <a:pt x="9" y="0"/>
                  </a:moveTo>
                  <a:cubicBezTo>
                    <a:pt x="74" y="0"/>
                    <a:pt x="74" y="0"/>
                    <a:pt x="74" y="0"/>
                  </a:cubicBezTo>
                  <a:cubicBezTo>
                    <a:pt x="77" y="3"/>
                    <a:pt x="80" y="6"/>
                    <a:pt x="82" y="9"/>
                  </a:cubicBezTo>
                  <a:cubicBezTo>
                    <a:pt x="0" y="10"/>
                    <a:pt x="0" y="10"/>
                    <a:pt x="0" y="10"/>
                  </a:cubicBezTo>
                  <a:cubicBezTo>
                    <a:pt x="3" y="7"/>
                    <a:pt x="6" y="3"/>
                    <a:pt x="9" y="0"/>
                  </a:cubicBez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98" name="Freeform 79"/>
            <p:cNvSpPr/>
            <p:nvPr/>
          </p:nvSpPr>
          <p:spPr bwMode="auto">
            <a:xfrm>
              <a:off x="5046663" y="3865563"/>
              <a:ext cx="403225" cy="47625"/>
            </a:xfrm>
            <a:custGeom>
              <a:avLst/>
              <a:gdLst>
                <a:gd name="T0" fmla="*/ 7 w 95"/>
                <a:gd name="T1" fmla="*/ 1 h 11"/>
                <a:gd name="T2" fmla="*/ 89 w 95"/>
                <a:gd name="T3" fmla="*/ 0 h 11"/>
                <a:gd name="T4" fmla="*/ 95 w 95"/>
                <a:gd name="T5" fmla="*/ 10 h 11"/>
                <a:gd name="T6" fmla="*/ 0 w 95"/>
                <a:gd name="T7" fmla="*/ 11 h 11"/>
                <a:gd name="T8" fmla="*/ 7 w 95"/>
                <a:gd name="T9" fmla="*/ 1 h 11"/>
              </a:gdLst>
              <a:ahLst/>
              <a:cxnLst>
                <a:cxn ang="0">
                  <a:pos x="T0" y="T1"/>
                </a:cxn>
                <a:cxn ang="0">
                  <a:pos x="T2" y="T3"/>
                </a:cxn>
                <a:cxn ang="0">
                  <a:pos x="T4" y="T5"/>
                </a:cxn>
                <a:cxn ang="0">
                  <a:pos x="T6" y="T7"/>
                </a:cxn>
                <a:cxn ang="0">
                  <a:pos x="T8" y="T9"/>
                </a:cxn>
              </a:cxnLst>
              <a:rect l="0" t="0" r="r" b="b"/>
              <a:pathLst>
                <a:path w="95" h="11">
                  <a:moveTo>
                    <a:pt x="7" y="1"/>
                  </a:moveTo>
                  <a:cubicBezTo>
                    <a:pt x="89" y="0"/>
                    <a:pt x="89" y="0"/>
                    <a:pt x="89" y="0"/>
                  </a:cubicBezTo>
                  <a:cubicBezTo>
                    <a:pt x="91" y="4"/>
                    <a:pt x="93" y="7"/>
                    <a:pt x="95" y="10"/>
                  </a:cubicBezTo>
                  <a:cubicBezTo>
                    <a:pt x="0" y="11"/>
                    <a:pt x="0" y="11"/>
                    <a:pt x="0" y="11"/>
                  </a:cubicBezTo>
                  <a:cubicBezTo>
                    <a:pt x="2" y="7"/>
                    <a:pt x="4" y="4"/>
                    <a:pt x="7" y="1"/>
                  </a:cubicBezTo>
                  <a:close/>
                </a:path>
              </a:pathLst>
            </a:custGeom>
            <a:solidFill>
              <a:srgbClr val="975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99" name="Freeform 80"/>
            <p:cNvSpPr/>
            <p:nvPr/>
          </p:nvSpPr>
          <p:spPr bwMode="auto">
            <a:xfrm>
              <a:off x="5016501" y="3908425"/>
              <a:ext cx="446088" cy="50800"/>
            </a:xfrm>
            <a:custGeom>
              <a:avLst/>
              <a:gdLst>
                <a:gd name="T0" fmla="*/ 7 w 105"/>
                <a:gd name="T1" fmla="*/ 1 h 12"/>
                <a:gd name="T2" fmla="*/ 102 w 105"/>
                <a:gd name="T3" fmla="*/ 0 h 12"/>
                <a:gd name="T4" fmla="*/ 105 w 105"/>
                <a:gd name="T5" fmla="*/ 9 h 12"/>
                <a:gd name="T6" fmla="*/ 0 w 105"/>
                <a:gd name="T7" fmla="*/ 12 h 12"/>
                <a:gd name="T8" fmla="*/ 7 w 105"/>
                <a:gd name="T9" fmla="*/ 1 h 12"/>
              </a:gdLst>
              <a:ahLst/>
              <a:cxnLst>
                <a:cxn ang="0">
                  <a:pos x="T0" y="T1"/>
                </a:cxn>
                <a:cxn ang="0">
                  <a:pos x="T2" y="T3"/>
                </a:cxn>
                <a:cxn ang="0">
                  <a:pos x="T4" y="T5"/>
                </a:cxn>
                <a:cxn ang="0">
                  <a:pos x="T6" y="T7"/>
                </a:cxn>
                <a:cxn ang="0">
                  <a:pos x="T8" y="T9"/>
                </a:cxn>
              </a:cxnLst>
              <a:rect l="0" t="0" r="r" b="b"/>
              <a:pathLst>
                <a:path w="105" h="12">
                  <a:moveTo>
                    <a:pt x="7" y="1"/>
                  </a:moveTo>
                  <a:cubicBezTo>
                    <a:pt x="102" y="0"/>
                    <a:pt x="102" y="0"/>
                    <a:pt x="102" y="0"/>
                  </a:cubicBezTo>
                  <a:cubicBezTo>
                    <a:pt x="103" y="3"/>
                    <a:pt x="104" y="6"/>
                    <a:pt x="105" y="9"/>
                  </a:cubicBezTo>
                  <a:cubicBezTo>
                    <a:pt x="0" y="12"/>
                    <a:pt x="0" y="12"/>
                    <a:pt x="0" y="12"/>
                  </a:cubicBezTo>
                  <a:cubicBezTo>
                    <a:pt x="2" y="8"/>
                    <a:pt x="4" y="5"/>
                    <a:pt x="7" y="1"/>
                  </a:cubicBez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00" name="Freeform 81"/>
            <p:cNvSpPr/>
            <p:nvPr/>
          </p:nvSpPr>
          <p:spPr bwMode="auto">
            <a:xfrm>
              <a:off x="5000626" y="3946525"/>
              <a:ext cx="474663" cy="42863"/>
            </a:xfrm>
            <a:custGeom>
              <a:avLst/>
              <a:gdLst>
                <a:gd name="T0" fmla="*/ 4 w 112"/>
                <a:gd name="T1" fmla="*/ 3 h 10"/>
                <a:gd name="T2" fmla="*/ 109 w 112"/>
                <a:gd name="T3" fmla="*/ 0 h 10"/>
                <a:gd name="T4" fmla="*/ 112 w 112"/>
                <a:gd name="T5" fmla="*/ 9 h 10"/>
                <a:gd name="T6" fmla="*/ 0 w 112"/>
                <a:gd name="T7" fmla="*/ 10 h 10"/>
                <a:gd name="T8" fmla="*/ 4 w 112"/>
                <a:gd name="T9" fmla="*/ 3 h 10"/>
              </a:gdLst>
              <a:ahLst/>
              <a:cxnLst>
                <a:cxn ang="0">
                  <a:pos x="T0" y="T1"/>
                </a:cxn>
                <a:cxn ang="0">
                  <a:pos x="T2" y="T3"/>
                </a:cxn>
                <a:cxn ang="0">
                  <a:pos x="T4" y="T5"/>
                </a:cxn>
                <a:cxn ang="0">
                  <a:pos x="T6" y="T7"/>
                </a:cxn>
                <a:cxn ang="0">
                  <a:pos x="T8" y="T9"/>
                </a:cxn>
              </a:cxnLst>
              <a:rect l="0" t="0" r="r" b="b"/>
              <a:pathLst>
                <a:path w="112" h="10">
                  <a:moveTo>
                    <a:pt x="4" y="3"/>
                  </a:moveTo>
                  <a:cubicBezTo>
                    <a:pt x="109" y="0"/>
                    <a:pt x="109" y="0"/>
                    <a:pt x="109" y="0"/>
                  </a:cubicBezTo>
                  <a:cubicBezTo>
                    <a:pt x="111" y="3"/>
                    <a:pt x="112" y="6"/>
                    <a:pt x="112" y="9"/>
                  </a:cubicBezTo>
                  <a:cubicBezTo>
                    <a:pt x="0" y="10"/>
                    <a:pt x="0" y="10"/>
                    <a:pt x="0" y="10"/>
                  </a:cubicBezTo>
                  <a:cubicBezTo>
                    <a:pt x="1" y="8"/>
                    <a:pt x="2" y="5"/>
                    <a:pt x="4" y="3"/>
                  </a:cubicBezTo>
                  <a:close/>
                </a:path>
              </a:pathLst>
            </a:custGeom>
            <a:solidFill>
              <a:srgbClr val="975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01" name="Freeform 82"/>
            <p:cNvSpPr/>
            <p:nvPr/>
          </p:nvSpPr>
          <p:spPr bwMode="auto">
            <a:xfrm>
              <a:off x="4987926" y="3984625"/>
              <a:ext cx="495300" cy="30163"/>
            </a:xfrm>
            <a:custGeom>
              <a:avLst/>
              <a:gdLst>
                <a:gd name="T0" fmla="*/ 115 w 117"/>
                <a:gd name="T1" fmla="*/ 0 h 7"/>
                <a:gd name="T2" fmla="*/ 117 w 117"/>
                <a:gd name="T3" fmla="*/ 6 h 7"/>
                <a:gd name="T4" fmla="*/ 0 w 117"/>
                <a:gd name="T5" fmla="*/ 7 h 7"/>
                <a:gd name="T6" fmla="*/ 3 w 117"/>
                <a:gd name="T7" fmla="*/ 1 h 7"/>
                <a:gd name="T8" fmla="*/ 115 w 117"/>
                <a:gd name="T9" fmla="*/ 0 h 7"/>
              </a:gdLst>
              <a:ahLst/>
              <a:cxnLst>
                <a:cxn ang="0">
                  <a:pos x="T0" y="T1"/>
                </a:cxn>
                <a:cxn ang="0">
                  <a:pos x="T2" y="T3"/>
                </a:cxn>
                <a:cxn ang="0">
                  <a:pos x="T4" y="T5"/>
                </a:cxn>
                <a:cxn ang="0">
                  <a:pos x="T6" y="T7"/>
                </a:cxn>
                <a:cxn ang="0">
                  <a:pos x="T8" y="T9"/>
                </a:cxn>
              </a:cxnLst>
              <a:rect l="0" t="0" r="r" b="b"/>
              <a:pathLst>
                <a:path w="117" h="7">
                  <a:moveTo>
                    <a:pt x="115" y="0"/>
                  </a:moveTo>
                  <a:cubicBezTo>
                    <a:pt x="116" y="4"/>
                    <a:pt x="117" y="6"/>
                    <a:pt x="117" y="6"/>
                  </a:cubicBezTo>
                  <a:cubicBezTo>
                    <a:pt x="0" y="7"/>
                    <a:pt x="0" y="7"/>
                    <a:pt x="0" y="7"/>
                  </a:cubicBezTo>
                  <a:cubicBezTo>
                    <a:pt x="0" y="7"/>
                    <a:pt x="1" y="5"/>
                    <a:pt x="3" y="1"/>
                  </a:cubicBezTo>
                  <a:lnTo>
                    <a:pt x="115" y="0"/>
                  </a:ln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02" name="Oval 83"/>
            <p:cNvSpPr>
              <a:spLocks noChangeArrowheads="1"/>
            </p:cNvSpPr>
            <p:nvPr/>
          </p:nvSpPr>
          <p:spPr bwMode="auto">
            <a:xfrm>
              <a:off x="5513388" y="3938588"/>
              <a:ext cx="20638"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03" name="Oval 84"/>
            <p:cNvSpPr>
              <a:spLocks noChangeArrowheads="1"/>
            </p:cNvSpPr>
            <p:nvPr/>
          </p:nvSpPr>
          <p:spPr bwMode="auto">
            <a:xfrm>
              <a:off x="5445126" y="3802063"/>
              <a:ext cx="25400"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04" name="Oval 85"/>
            <p:cNvSpPr>
              <a:spLocks noChangeArrowheads="1"/>
            </p:cNvSpPr>
            <p:nvPr/>
          </p:nvSpPr>
          <p:spPr bwMode="auto">
            <a:xfrm>
              <a:off x="5318126" y="3706813"/>
              <a:ext cx="25400" cy="25400"/>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05" name="Oval 86"/>
            <p:cNvSpPr>
              <a:spLocks noChangeArrowheads="1"/>
            </p:cNvSpPr>
            <p:nvPr/>
          </p:nvSpPr>
          <p:spPr bwMode="auto">
            <a:xfrm>
              <a:off x="5191126" y="3706813"/>
              <a:ext cx="20638" cy="25400"/>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06" name="Oval 87"/>
            <p:cNvSpPr>
              <a:spLocks noChangeArrowheads="1"/>
            </p:cNvSpPr>
            <p:nvPr/>
          </p:nvSpPr>
          <p:spPr bwMode="auto">
            <a:xfrm>
              <a:off x="5059363" y="3779838"/>
              <a:ext cx="25400" cy="25400"/>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07" name="Oval 88"/>
            <p:cNvSpPr>
              <a:spLocks noChangeArrowheads="1"/>
            </p:cNvSpPr>
            <p:nvPr/>
          </p:nvSpPr>
          <p:spPr bwMode="auto">
            <a:xfrm>
              <a:off x="4983163" y="3883025"/>
              <a:ext cx="25400"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08" name="Oval 89"/>
            <p:cNvSpPr>
              <a:spLocks noChangeArrowheads="1"/>
            </p:cNvSpPr>
            <p:nvPr/>
          </p:nvSpPr>
          <p:spPr bwMode="auto">
            <a:xfrm>
              <a:off x="4919663" y="3963988"/>
              <a:ext cx="25400"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09" name="Freeform 90"/>
            <p:cNvSpPr/>
            <p:nvPr/>
          </p:nvSpPr>
          <p:spPr bwMode="auto">
            <a:xfrm>
              <a:off x="6886576" y="2859088"/>
              <a:ext cx="55563" cy="98425"/>
            </a:xfrm>
            <a:custGeom>
              <a:avLst/>
              <a:gdLst>
                <a:gd name="T0" fmla="*/ 0 w 13"/>
                <a:gd name="T1" fmla="*/ 0 h 23"/>
                <a:gd name="T2" fmla="*/ 12 w 13"/>
                <a:gd name="T3" fmla="*/ 4 h 23"/>
                <a:gd name="T4" fmla="*/ 13 w 13"/>
                <a:gd name="T5" fmla="*/ 21 h 23"/>
                <a:gd name="T6" fmla="*/ 0 w 13"/>
                <a:gd name="T7" fmla="*/ 23 h 23"/>
                <a:gd name="T8" fmla="*/ 0 w 13"/>
                <a:gd name="T9" fmla="*/ 0 h 23"/>
              </a:gdLst>
              <a:ahLst/>
              <a:cxnLst>
                <a:cxn ang="0">
                  <a:pos x="T0" y="T1"/>
                </a:cxn>
                <a:cxn ang="0">
                  <a:pos x="T2" y="T3"/>
                </a:cxn>
                <a:cxn ang="0">
                  <a:pos x="T4" y="T5"/>
                </a:cxn>
                <a:cxn ang="0">
                  <a:pos x="T6" y="T7"/>
                </a:cxn>
                <a:cxn ang="0">
                  <a:pos x="T8" y="T9"/>
                </a:cxn>
              </a:cxnLst>
              <a:rect l="0" t="0" r="r" b="b"/>
              <a:pathLst>
                <a:path w="13" h="23">
                  <a:moveTo>
                    <a:pt x="0" y="0"/>
                  </a:moveTo>
                  <a:cubicBezTo>
                    <a:pt x="0" y="0"/>
                    <a:pt x="12" y="1"/>
                    <a:pt x="12" y="4"/>
                  </a:cubicBezTo>
                  <a:cubicBezTo>
                    <a:pt x="13" y="6"/>
                    <a:pt x="13" y="21"/>
                    <a:pt x="13" y="21"/>
                  </a:cubicBezTo>
                  <a:cubicBezTo>
                    <a:pt x="13" y="21"/>
                    <a:pt x="2" y="23"/>
                    <a:pt x="0" y="23"/>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10" name="Freeform 91"/>
            <p:cNvSpPr/>
            <p:nvPr/>
          </p:nvSpPr>
          <p:spPr bwMode="auto">
            <a:xfrm>
              <a:off x="6797676" y="2863850"/>
              <a:ext cx="68263" cy="98425"/>
            </a:xfrm>
            <a:custGeom>
              <a:avLst/>
              <a:gdLst>
                <a:gd name="T0" fmla="*/ 16 w 16"/>
                <a:gd name="T1" fmla="*/ 0 h 23"/>
                <a:gd name="T2" fmla="*/ 16 w 16"/>
                <a:gd name="T3" fmla="*/ 22 h 23"/>
                <a:gd name="T4" fmla="*/ 0 w 16"/>
                <a:gd name="T5" fmla="*/ 23 h 23"/>
                <a:gd name="T6" fmla="*/ 0 w 16"/>
                <a:gd name="T7" fmla="*/ 1 h 23"/>
                <a:gd name="T8" fmla="*/ 16 w 16"/>
                <a:gd name="T9" fmla="*/ 0 h 23"/>
              </a:gdLst>
              <a:ahLst/>
              <a:cxnLst>
                <a:cxn ang="0">
                  <a:pos x="T0" y="T1"/>
                </a:cxn>
                <a:cxn ang="0">
                  <a:pos x="T2" y="T3"/>
                </a:cxn>
                <a:cxn ang="0">
                  <a:pos x="T4" y="T5"/>
                </a:cxn>
                <a:cxn ang="0">
                  <a:pos x="T6" y="T7"/>
                </a:cxn>
                <a:cxn ang="0">
                  <a:pos x="T8" y="T9"/>
                </a:cxn>
              </a:cxnLst>
              <a:rect l="0" t="0" r="r" b="b"/>
              <a:pathLst>
                <a:path w="16" h="23">
                  <a:moveTo>
                    <a:pt x="16" y="0"/>
                  </a:moveTo>
                  <a:cubicBezTo>
                    <a:pt x="16" y="22"/>
                    <a:pt x="16" y="22"/>
                    <a:pt x="16" y="22"/>
                  </a:cubicBezTo>
                  <a:cubicBezTo>
                    <a:pt x="0" y="23"/>
                    <a:pt x="0" y="23"/>
                    <a:pt x="0" y="23"/>
                  </a:cubicBezTo>
                  <a:cubicBezTo>
                    <a:pt x="0" y="1"/>
                    <a:pt x="0" y="1"/>
                    <a:pt x="0" y="1"/>
                  </a:cubicBezTo>
                  <a:cubicBezTo>
                    <a:pt x="0" y="1"/>
                    <a:pt x="6" y="0"/>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11" name="Freeform 92"/>
            <p:cNvSpPr/>
            <p:nvPr/>
          </p:nvSpPr>
          <p:spPr bwMode="auto">
            <a:xfrm>
              <a:off x="6700838" y="2868613"/>
              <a:ext cx="71438" cy="103188"/>
            </a:xfrm>
            <a:custGeom>
              <a:avLst/>
              <a:gdLst>
                <a:gd name="T0" fmla="*/ 16 w 17"/>
                <a:gd name="T1" fmla="*/ 1 h 24"/>
                <a:gd name="T2" fmla="*/ 17 w 17"/>
                <a:gd name="T3" fmla="*/ 22 h 24"/>
                <a:gd name="T4" fmla="*/ 0 w 17"/>
                <a:gd name="T5" fmla="*/ 24 h 24"/>
                <a:gd name="T6" fmla="*/ 0 w 17"/>
                <a:gd name="T7" fmla="*/ 2 h 24"/>
                <a:gd name="T8" fmla="*/ 16 w 17"/>
                <a:gd name="T9" fmla="*/ 1 h 24"/>
              </a:gdLst>
              <a:ahLst/>
              <a:cxnLst>
                <a:cxn ang="0">
                  <a:pos x="T0" y="T1"/>
                </a:cxn>
                <a:cxn ang="0">
                  <a:pos x="T2" y="T3"/>
                </a:cxn>
                <a:cxn ang="0">
                  <a:pos x="T4" y="T5"/>
                </a:cxn>
                <a:cxn ang="0">
                  <a:pos x="T6" y="T7"/>
                </a:cxn>
                <a:cxn ang="0">
                  <a:pos x="T8" y="T9"/>
                </a:cxn>
              </a:cxnLst>
              <a:rect l="0" t="0" r="r" b="b"/>
              <a:pathLst>
                <a:path w="17" h="24">
                  <a:moveTo>
                    <a:pt x="16" y="1"/>
                  </a:moveTo>
                  <a:cubicBezTo>
                    <a:pt x="17" y="22"/>
                    <a:pt x="17" y="22"/>
                    <a:pt x="17" y="22"/>
                  </a:cubicBezTo>
                  <a:cubicBezTo>
                    <a:pt x="0" y="24"/>
                    <a:pt x="0" y="24"/>
                    <a:pt x="0" y="24"/>
                  </a:cubicBezTo>
                  <a:cubicBezTo>
                    <a:pt x="0" y="2"/>
                    <a:pt x="0" y="2"/>
                    <a:pt x="0" y="2"/>
                  </a:cubicBezTo>
                  <a:cubicBezTo>
                    <a:pt x="0" y="2"/>
                    <a:pt x="7" y="0"/>
                    <a:pt x="1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12" name="Freeform 93"/>
            <p:cNvSpPr/>
            <p:nvPr/>
          </p:nvSpPr>
          <p:spPr bwMode="auto">
            <a:xfrm>
              <a:off x="6599238" y="2876550"/>
              <a:ext cx="71438" cy="103188"/>
            </a:xfrm>
            <a:custGeom>
              <a:avLst/>
              <a:gdLst>
                <a:gd name="T0" fmla="*/ 16 w 17"/>
                <a:gd name="T1" fmla="*/ 1 h 24"/>
                <a:gd name="T2" fmla="*/ 17 w 17"/>
                <a:gd name="T3" fmla="*/ 22 h 24"/>
                <a:gd name="T4" fmla="*/ 0 w 17"/>
                <a:gd name="T5" fmla="*/ 24 h 24"/>
                <a:gd name="T6" fmla="*/ 0 w 17"/>
                <a:gd name="T7" fmla="*/ 2 h 24"/>
                <a:gd name="T8" fmla="*/ 16 w 17"/>
                <a:gd name="T9" fmla="*/ 1 h 24"/>
              </a:gdLst>
              <a:ahLst/>
              <a:cxnLst>
                <a:cxn ang="0">
                  <a:pos x="T0" y="T1"/>
                </a:cxn>
                <a:cxn ang="0">
                  <a:pos x="T2" y="T3"/>
                </a:cxn>
                <a:cxn ang="0">
                  <a:pos x="T4" y="T5"/>
                </a:cxn>
                <a:cxn ang="0">
                  <a:pos x="T6" y="T7"/>
                </a:cxn>
                <a:cxn ang="0">
                  <a:pos x="T8" y="T9"/>
                </a:cxn>
              </a:cxnLst>
              <a:rect l="0" t="0" r="r" b="b"/>
              <a:pathLst>
                <a:path w="17" h="24">
                  <a:moveTo>
                    <a:pt x="16" y="1"/>
                  </a:moveTo>
                  <a:cubicBezTo>
                    <a:pt x="17" y="22"/>
                    <a:pt x="17" y="22"/>
                    <a:pt x="17" y="22"/>
                  </a:cubicBezTo>
                  <a:cubicBezTo>
                    <a:pt x="0" y="24"/>
                    <a:pt x="0" y="24"/>
                    <a:pt x="0" y="24"/>
                  </a:cubicBezTo>
                  <a:cubicBezTo>
                    <a:pt x="0" y="2"/>
                    <a:pt x="0" y="2"/>
                    <a:pt x="0" y="2"/>
                  </a:cubicBezTo>
                  <a:cubicBezTo>
                    <a:pt x="0" y="2"/>
                    <a:pt x="7" y="0"/>
                    <a:pt x="1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13" name="Freeform 94"/>
            <p:cNvSpPr/>
            <p:nvPr/>
          </p:nvSpPr>
          <p:spPr bwMode="auto">
            <a:xfrm>
              <a:off x="6450013" y="2889250"/>
              <a:ext cx="122238" cy="98425"/>
            </a:xfrm>
            <a:custGeom>
              <a:avLst/>
              <a:gdLst>
                <a:gd name="T0" fmla="*/ 28 w 29"/>
                <a:gd name="T1" fmla="*/ 1 h 23"/>
                <a:gd name="T2" fmla="*/ 29 w 29"/>
                <a:gd name="T3" fmla="*/ 20 h 23"/>
                <a:gd name="T4" fmla="*/ 1 w 29"/>
                <a:gd name="T5" fmla="*/ 23 h 23"/>
                <a:gd name="T6" fmla="*/ 2 w 29"/>
                <a:gd name="T7" fmla="*/ 6 h 23"/>
                <a:gd name="T8" fmla="*/ 28 w 29"/>
                <a:gd name="T9" fmla="*/ 1 h 23"/>
              </a:gdLst>
              <a:ahLst/>
              <a:cxnLst>
                <a:cxn ang="0">
                  <a:pos x="T0" y="T1"/>
                </a:cxn>
                <a:cxn ang="0">
                  <a:pos x="T2" y="T3"/>
                </a:cxn>
                <a:cxn ang="0">
                  <a:pos x="T4" y="T5"/>
                </a:cxn>
                <a:cxn ang="0">
                  <a:pos x="T6" y="T7"/>
                </a:cxn>
                <a:cxn ang="0">
                  <a:pos x="T8" y="T9"/>
                </a:cxn>
              </a:cxnLst>
              <a:rect l="0" t="0" r="r" b="b"/>
              <a:pathLst>
                <a:path w="29" h="23">
                  <a:moveTo>
                    <a:pt x="28" y="1"/>
                  </a:moveTo>
                  <a:cubicBezTo>
                    <a:pt x="29" y="20"/>
                    <a:pt x="29" y="20"/>
                    <a:pt x="29" y="20"/>
                  </a:cubicBezTo>
                  <a:cubicBezTo>
                    <a:pt x="1" y="23"/>
                    <a:pt x="1" y="23"/>
                    <a:pt x="1" y="23"/>
                  </a:cubicBezTo>
                  <a:cubicBezTo>
                    <a:pt x="1" y="23"/>
                    <a:pt x="0" y="8"/>
                    <a:pt x="2" y="6"/>
                  </a:cubicBezTo>
                  <a:cubicBezTo>
                    <a:pt x="5" y="4"/>
                    <a:pt x="23" y="0"/>
                    <a:pt x="28"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14" name="Freeform 95"/>
            <p:cNvSpPr/>
            <p:nvPr/>
          </p:nvSpPr>
          <p:spPr bwMode="auto">
            <a:xfrm>
              <a:off x="6437313" y="2979738"/>
              <a:ext cx="522288" cy="63500"/>
            </a:xfrm>
            <a:custGeom>
              <a:avLst/>
              <a:gdLst>
                <a:gd name="T0" fmla="*/ 323 w 329"/>
                <a:gd name="T1" fmla="*/ 0 h 40"/>
                <a:gd name="T2" fmla="*/ 0 w 329"/>
                <a:gd name="T3" fmla="*/ 24 h 40"/>
                <a:gd name="T4" fmla="*/ 0 w 329"/>
                <a:gd name="T5" fmla="*/ 40 h 40"/>
                <a:gd name="T6" fmla="*/ 329 w 329"/>
                <a:gd name="T7" fmla="*/ 11 h 40"/>
                <a:gd name="T8" fmla="*/ 323 w 329"/>
                <a:gd name="T9" fmla="*/ 0 h 40"/>
              </a:gdLst>
              <a:ahLst/>
              <a:cxnLst>
                <a:cxn ang="0">
                  <a:pos x="T0" y="T1"/>
                </a:cxn>
                <a:cxn ang="0">
                  <a:pos x="T2" y="T3"/>
                </a:cxn>
                <a:cxn ang="0">
                  <a:pos x="T4" y="T5"/>
                </a:cxn>
                <a:cxn ang="0">
                  <a:pos x="T6" y="T7"/>
                </a:cxn>
                <a:cxn ang="0">
                  <a:pos x="T8" y="T9"/>
                </a:cxn>
              </a:cxnLst>
              <a:rect l="0" t="0" r="r" b="b"/>
              <a:pathLst>
                <a:path w="329" h="40">
                  <a:moveTo>
                    <a:pt x="323" y="0"/>
                  </a:moveTo>
                  <a:lnTo>
                    <a:pt x="0" y="24"/>
                  </a:lnTo>
                  <a:lnTo>
                    <a:pt x="0" y="40"/>
                  </a:lnTo>
                  <a:lnTo>
                    <a:pt x="329" y="11"/>
                  </a:lnTo>
                  <a:lnTo>
                    <a:pt x="323" y="0"/>
                  </a:lnTo>
                  <a:close/>
                </a:path>
              </a:pathLst>
            </a:custGeom>
            <a:solidFill>
              <a:srgbClr val="E377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15" name="Freeform 96"/>
            <p:cNvSpPr/>
            <p:nvPr/>
          </p:nvSpPr>
          <p:spPr bwMode="auto">
            <a:xfrm>
              <a:off x="3070226" y="3014663"/>
              <a:ext cx="1570038" cy="996950"/>
            </a:xfrm>
            <a:custGeom>
              <a:avLst/>
              <a:gdLst>
                <a:gd name="T0" fmla="*/ 0 w 370"/>
                <a:gd name="T1" fmla="*/ 233 h 233"/>
                <a:gd name="T2" fmla="*/ 370 w 370"/>
                <a:gd name="T3" fmla="*/ 233 h 233"/>
                <a:gd name="T4" fmla="*/ 0 w 370"/>
                <a:gd name="T5" fmla="*/ 233 h 233"/>
              </a:gdLst>
              <a:ahLst/>
              <a:cxnLst>
                <a:cxn ang="0">
                  <a:pos x="T0" y="T1"/>
                </a:cxn>
                <a:cxn ang="0">
                  <a:pos x="T2" y="T3"/>
                </a:cxn>
                <a:cxn ang="0">
                  <a:pos x="T4" y="T5"/>
                </a:cxn>
              </a:cxnLst>
              <a:rect l="0" t="0" r="r" b="b"/>
              <a:pathLst>
                <a:path w="370" h="233">
                  <a:moveTo>
                    <a:pt x="0" y="233"/>
                  </a:moveTo>
                  <a:cubicBezTo>
                    <a:pt x="0" y="233"/>
                    <a:pt x="181" y="0"/>
                    <a:pt x="370" y="233"/>
                  </a:cubicBezTo>
                  <a:lnTo>
                    <a:pt x="0" y="233"/>
                  </a:lnTo>
                  <a:close/>
                </a:path>
              </a:pathLst>
            </a:custGeom>
            <a:solidFill>
              <a:srgbClr val="81AC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16" name="Freeform 97"/>
            <p:cNvSpPr/>
            <p:nvPr/>
          </p:nvSpPr>
          <p:spPr bwMode="auto">
            <a:xfrm>
              <a:off x="3290888" y="3895725"/>
              <a:ext cx="228600" cy="111125"/>
            </a:xfrm>
            <a:custGeom>
              <a:avLst/>
              <a:gdLst>
                <a:gd name="T0" fmla="*/ 0 w 54"/>
                <a:gd name="T1" fmla="*/ 26 h 26"/>
                <a:gd name="T2" fmla="*/ 54 w 54"/>
                <a:gd name="T3" fmla="*/ 26 h 26"/>
                <a:gd name="T4" fmla="*/ 25 w 54"/>
                <a:gd name="T5" fmla="*/ 0 h 26"/>
                <a:gd name="T6" fmla="*/ 0 w 54"/>
                <a:gd name="T7" fmla="*/ 26 h 26"/>
              </a:gdLst>
              <a:ahLst/>
              <a:cxnLst>
                <a:cxn ang="0">
                  <a:pos x="T0" y="T1"/>
                </a:cxn>
                <a:cxn ang="0">
                  <a:pos x="T2" y="T3"/>
                </a:cxn>
                <a:cxn ang="0">
                  <a:pos x="T4" y="T5"/>
                </a:cxn>
                <a:cxn ang="0">
                  <a:pos x="T6" y="T7"/>
                </a:cxn>
              </a:cxnLst>
              <a:rect l="0" t="0" r="r" b="b"/>
              <a:pathLst>
                <a:path w="54" h="26">
                  <a:moveTo>
                    <a:pt x="0" y="26"/>
                  </a:moveTo>
                  <a:cubicBezTo>
                    <a:pt x="54" y="26"/>
                    <a:pt x="54" y="26"/>
                    <a:pt x="54" y="26"/>
                  </a:cubicBezTo>
                  <a:cubicBezTo>
                    <a:pt x="25" y="0"/>
                    <a:pt x="25" y="0"/>
                    <a:pt x="25" y="0"/>
                  </a:cubicBezTo>
                  <a:cubicBezTo>
                    <a:pt x="9" y="14"/>
                    <a:pt x="0" y="26"/>
                    <a:pt x="0" y="26"/>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17" name="Freeform 98"/>
            <p:cNvSpPr/>
            <p:nvPr/>
          </p:nvSpPr>
          <p:spPr bwMode="auto">
            <a:xfrm>
              <a:off x="3397251" y="3805238"/>
              <a:ext cx="276225" cy="201613"/>
            </a:xfrm>
            <a:custGeom>
              <a:avLst/>
              <a:gdLst>
                <a:gd name="T0" fmla="*/ 0 w 65"/>
                <a:gd name="T1" fmla="*/ 21 h 47"/>
                <a:gd name="T2" fmla="*/ 29 w 65"/>
                <a:gd name="T3" fmla="*/ 47 h 47"/>
                <a:gd name="T4" fmla="*/ 65 w 65"/>
                <a:gd name="T5" fmla="*/ 47 h 47"/>
                <a:gd name="T6" fmla="*/ 28 w 65"/>
                <a:gd name="T7" fmla="*/ 0 h 47"/>
                <a:gd name="T8" fmla="*/ 0 w 65"/>
                <a:gd name="T9" fmla="*/ 21 h 47"/>
              </a:gdLst>
              <a:ahLst/>
              <a:cxnLst>
                <a:cxn ang="0">
                  <a:pos x="T0" y="T1"/>
                </a:cxn>
                <a:cxn ang="0">
                  <a:pos x="T2" y="T3"/>
                </a:cxn>
                <a:cxn ang="0">
                  <a:pos x="T4" y="T5"/>
                </a:cxn>
                <a:cxn ang="0">
                  <a:pos x="T6" y="T7"/>
                </a:cxn>
                <a:cxn ang="0">
                  <a:pos x="T8" y="T9"/>
                </a:cxn>
              </a:cxnLst>
              <a:rect l="0" t="0" r="r" b="b"/>
              <a:pathLst>
                <a:path w="65" h="47">
                  <a:moveTo>
                    <a:pt x="0" y="21"/>
                  </a:moveTo>
                  <a:cubicBezTo>
                    <a:pt x="29" y="47"/>
                    <a:pt x="29" y="47"/>
                    <a:pt x="29" y="47"/>
                  </a:cubicBezTo>
                  <a:cubicBezTo>
                    <a:pt x="65" y="47"/>
                    <a:pt x="65" y="47"/>
                    <a:pt x="65" y="47"/>
                  </a:cubicBezTo>
                  <a:cubicBezTo>
                    <a:pt x="28" y="0"/>
                    <a:pt x="28" y="0"/>
                    <a:pt x="28" y="0"/>
                  </a:cubicBezTo>
                  <a:cubicBezTo>
                    <a:pt x="17" y="7"/>
                    <a:pt x="8" y="14"/>
                    <a:pt x="0" y="21"/>
                  </a:cubicBez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18" name="Freeform 99"/>
            <p:cNvSpPr/>
            <p:nvPr/>
          </p:nvSpPr>
          <p:spPr bwMode="auto">
            <a:xfrm>
              <a:off x="3871913" y="3681413"/>
              <a:ext cx="195263" cy="325438"/>
            </a:xfrm>
            <a:custGeom>
              <a:avLst/>
              <a:gdLst>
                <a:gd name="T0" fmla="*/ 0 w 46"/>
                <a:gd name="T1" fmla="*/ 1 h 76"/>
                <a:gd name="T2" fmla="*/ 0 w 46"/>
                <a:gd name="T3" fmla="*/ 76 h 76"/>
                <a:gd name="T4" fmla="*/ 31 w 46"/>
                <a:gd name="T5" fmla="*/ 76 h 76"/>
                <a:gd name="T6" fmla="*/ 46 w 46"/>
                <a:gd name="T7" fmla="*/ 9 h 76"/>
                <a:gd name="T8" fmla="*/ 0 w 46"/>
                <a:gd name="T9" fmla="*/ 1 h 76"/>
              </a:gdLst>
              <a:ahLst/>
              <a:cxnLst>
                <a:cxn ang="0">
                  <a:pos x="T0" y="T1"/>
                </a:cxn>
                <a:cxn ang="0">
                  <a:pos x="T2" y="T3"/>
                </a:cxn>
                <a:cxn ang="0">
                  <a:pos x="T4" y="T5"/>
                </a:cxn>
                <a:cxn ang="0">
                  <a:pos x="T6" y="T7"/>
                </a:cxn>
                <a:cxn ang="0">
                  <a:pos x="T8" y="T9"/>
                </a:cxn>
              </a:cxnLst>
              <a:rect l="0" t="0" r="r" b="b"/>
              <a:pathLst>
                <a:path w="46" h="76">
                  <a:moveTo>
                    <a:pt x="0" y="1"/>
                  </a:moveTo>
                  <a:cubicBezTo>
                    <a:pt x="0" y="76"/>
                    <a:pt x="0" y="76"/>
                    <a:pt x="0" y="76"/>
                  </a:cubicBezTo>
                  <a:cubicBezTo>
                    <a:pt x="31" y="76"/>
                    <a:pt x="31" y="76"/>
                    <a:pt x="31" y="76"/>
                  </a:cubicBezTo>
                  <a:cubicBezTo>
                    <a:pt x="46" y="9"/>
                    <a:pt x="46" y="9"/>
                    <a:pt x="46" y="9"/>
                  </a:cubicBezTo>
                  <a:cubicBezTo>
                    <a:pt x="30" y="3"/>
                    <a:pt x="15" y="0"/>
                    <a:pt x="0" y="1"/>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19" name="Freeform 100"/>
            <p:cNvSpPr/>
            <p:nvPr/>
          </p:nvSpPr>
          <p:spPr bwMode="auto">
            <a:xfrm>
              <a:off x="4003676" y="3719513"/>
              <a:ext cx="228600" cy="287338"/>
            </a:xfrm>
            <a:custGeom>
              <a:avLst/>
              <a:gdLst>
                <a:gd name="T0" fmla="*/ 54 w 54"/>
                <a:gd name="T1" fmla="*/ 21 h 67"/>
                <a:gd name="T2" fmla="*/ 15 w 54"/>
                <a:gd name="T3" fmla="*/ 0 h 67"/>
                <a:gd name="T4" fmla="*/ 0 w 54"/>
                <a:gd name="T5" fmla="*/ 67 h 67"/>
                <a:gd name="T6" fmla="*/ 34 w 54"/>
                <a:gd name="T7" fmla="*/ 67 h 67"/>
                <a:gd name="T8" fmla="*/ 54 w 54"/>
                <a:gd name="T9" fmla="*/ 21 h 67"/>
              </a:gdLst>
              <a:ahLst/>
              <a:cxnLst>
                <a:cxn ang="0">
                  <a:pos x="T0" y="T1"/>
                </a:cxn>
                <a:cxn ang="0">
                  <a:pos x="T2" y="T3"/>
                </a:cxn>
                <a:cxn ang="0">
                  <a:pos x="T4" y="T5"/>
                </a:cxn>
                <a:cxn ang="0">
                  <a:pos x="T6" y="T7"/>
                </a:cxn>
                <a:cxn ang="0">
                  <a:pos x="T8" y="T9"/>
                </a:cxn>
              </a:cxnLst>
              <a:rect l="0" t="0" r="r" b="b"/>
              <a:pathLst>
                <a:path w="54" h="67">
                  <a:moveTo>
                    <a:pt x="54" y="21"/>
                  </a:moveTo>
                  <a:cubicBezTo>
                    <a:pt x="41" y="11"/>
                    <a:pt x="28" y="5"/>
                    <a:pt x="15" y="0"/>
                  </a:cubicBezTo>
                  <a:cubicBezTo>
                    <a:pt x="0" y="67"/>
                    <a:pt x="0" y="67"/>
                    <a:pt x="0" y="67"/>
                  </a:cubicBezTo>
                  <a:cubicBezTo>
                    <a:pt x="34" y="67"/>
                    <a:pt x="34" y="67"/>
                    <a:pt x="34" y="67"/>
                  </a:cubicBezTo>
                  <a:lnTo>
                    <a:pt x="54" y="21"/>
                  </a:ln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20" name="Freeform 101"/>
            <p:cNvSpPr/>
            <p:nvPr/>
          </p:nvSpPr>
          <p:spPr bwMode="auto">
            <a:xfrm>
              <a:off x="4292601" y="3938588"/>
              <a:ext cx="139700" cy="68263"/>
            </a:xfrm>
            <a:custGeom>
              <a:avLst/>
              <a:gdLst>
                <a:gd name="T0" fmla="*/ 19 w 33"/>
                <a:gd name="T1" fmla="*/ 0 h 16"/>
                <a:gd name="T2" fmla="*/ 0 w 33"/>
                <a:gd name="T3" fmla="*/ 16 h 16"/>
                <a:gd name="T4" fmla="*/ 33 w 33"/>
                <a:gd name="T5" fmla="*/ 16 h 16"/>
                <a:gd name="T6" fmla="*/ 19 w 33"/>
                <a:gd name="T7" fmla="*/ 0 h 16"/>
              </a:gdLst>
              <a:ahLst/>
              <a:cxnLst>
                <a:cxn ang="0">
                  <a:pos x="T0" y="T1"/>
                </a:cxn>
                <a:cxn ang="0">
                  <a:pos x="T2" y="T3"/>
                </a:cxn>
                <a:cxn ang="0">
                  <a:pos x="T4" y="T5"/>
                </a:cxn>
                <a:cxn ang="0">
                  <a:pos x="T6" y="T7"/>
                </a:cxn>
              </a:cxnLst>
              <a:rect l="0" t="0" r="r" b="b"/>
              <a:pathLst>
                <a:path w="33" h="16">
                  <a:moveTo>
                    <a:pt x="19" y="0"/>
                  </a:moveTo>
                  <a:cubicBezTo>
                    <a:pt x="0" y="16"/>
                    <a:pt x="0" y="16"/>
                    <a:pt x="0" y="16"/>
                  </a:cubicBezTo>
                  <a:cubicBezTo>
                    <a:pt x="33" y="16"/>
                    <a:pt x="33" y="16"/>
                    <a:pt x="33" y="16"/>
                  </a:cubicBezTo>
                  <a:cubicBezTo>
                    <a:pt x="28" y="10"/>
                    <a:pt x="24" y="5"/>
                    <a:pt x="19" y="0"/>
                  </a:cubicBez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21" name="Freeform 102"/>
            <p:cNvSpPr/>
            <p:nvPr/>
          </p:nvSpPr>
          <p:spPr bwMode="auto">
            <a:xfrm>
              <a:off x="4148138" y="3810000"/>
              <a:ext cx="223838" cy="196850"/>
            </a:xfrm>
            <a:custGeom>
              <a:avLst/>
              <a:gdLst>
                <a:gd name="T0" fmla="*/ 20 w 53"/>
                <a:gd name="T1" fmla="*/ 0 h 46"/>
                <a:gd name="T2" fmla="*/ 0 w 53"/>
                <a:gd name="T3" fmla="*/ 46 h 46"/>
                <a:gd name="T4" fmla="*/ 34 w 53"/>
                <a:gd name="T5" fmla="*/ 46 h 46"/>
                <a:gd name="T6" fmla="*/ 53 w 53"/>
                <a:gd name="T7" fmla="*/ 30 h 46"/>
                <a:gd name="T8" fmla="*/ 20 w 53"/>
                <a:gd name="T9" fmla="*/ 0 h 46"/>
              </a:gdLst>
              <a:ahLst/>
              <a:cxnLst>
                <a:cxn ang="0">
                  <a:pos x="T0" y="T1"/>
                </a:cxn>
                <a:cxn ang="0">
                  <a:pos x="T2" y="T3"/>
                </a:cxn>
                <a:cxn ang="0">
                  <a:pos x="T4" y="T5"/>
                </a:cxn>
                <a:cxn ang="0">
                  <a:pos x="T6" y="T7"/>
                </a:cxn>
                <a:cxn ang="0">
                  <a:pos x="T8" y="T9"/>
                </a:cxn>
              </a:cxnLst>
              <a:rect l="0" t="0" r="r" b="b"/>
              <a:pathLst>
                <a:path w="53" h="46">
                  <a:moveTo>
                    <a:pt x="20" y="0"/>
                  </a:moveTo>
                  <a:cubicBezTo>
                    <a:pt x="0" y="46"/>
                    <a:pt x="0" y="46"/>
                    <a:pt x="0" y="46"/>
                  </a:cubicBezTo>
                  <a:cubicBezTo>
                    <a:pt x="34" y="46"/>
                    <a:pt x="34" y="46"/>
                    <a:pt x="34" y="46"/>
                  </a:cubicBezTo>
                  <a:cubicBezTo>
                    <a:pt x="53" y="30"/>
                    <a:pt x="53" y="30"/>
                    <a:pt x="53" y="30"/>
                  </a:cubicBezTo>
                  <a:cubicBezTo>
                    <a:pt x="42" y="18"/>
                    <a:pt x="31" y="8"/>
                    <a:pt x="20" y="0"/>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22" name="Freeform 103"/>
            <p:cNvSpPr/>
            <p:nvPr/>
          </p:nvSpPr>
          <p:spPr bwMode="auto">
            <a:xfrm>
              <a:off x="3689351" y="3686175"/>
              <a:ext cx="182563" cy="320675"/>
            </a:xfrm>
            <a:custGeom>
              <a:avLst/>
              <a:gdLst>
                <a:gd name="T0" fmla="*/ 0 w 43"/>
                <a:gd name="T1" fmla="*/ 7 h 75"/>
                <a:gd name="T2" fmla="*/ 14 w 43"/>
                <a:gd name="T3" fmla="*/ 75 h 75"/>
                <a:gd name="T4" fmla="*/ 43 w 43"/>
                <a:gd name="T5" fmla="*/ 75 h 75"/>
                <a:gd name="T6" fmla="*/ 43 w 43"/>
                <a:gd name="T7" fmla="*/ 0 h 75"/>
                <a:gd name="T8" fmla="*/ 0 w 43"/>
                <a:gd name="T9" fmla="*/ 7 h 75"/>
              </a:gdLst>
              <a:ahLst/>
              <a:cxnLst>
                <a:cxn ang="0">
                  <a:pos x="T0" y="T1"/>
                </a:cxn>
                <a:cxn ang="0">
                  <a:pos x="T2" y="T3"/>
                </a:cxn>
                <a:cxn ang="0">
                  <a:pos x="T4" y="T5"/>
                </a:cxn>
                <a:cxn ang="0">
                  <a:pos x="T6" y="T7"/>
                </a:cxn>
                <a:cxn ang="0">
                  <a:pos x="T8" y="T9"/>
                </a:cxn>
              </a:cxnLst>
              <a:rect l="0" t="0" r="r" b="b"/>
              <a:pathLst>
                <a:path w="43" h="75">
                  <a:moveTo>
                    <a:pt x="0" y="7"/>
                  </a:moveTo>
                  <a:cubicBezTo>
                    <a:pt x="14" y="75"/>
                    <a:pt x="14" y="75"/>
                    <a:pt x="14" y="75"/>
                  </a:cubicBezTo>
                  <a:cubicBezTo>
                    <a:pt x="43" y="75"/>
                    <a:pt x="43" y="75"/>
                    <a:pt x="43" y="75"/>
                  </a:cubicBezTo>
                  <a:cubicBezTo>
                    <a:pt x="43" y="0"/>
                    <a:pt x="43" y="0"/>
                    <a:pt x="43" y="0"/>
                  </a:cubicBezTo>
                  <a:cubicBezTo>
                    <a:pt x="28" y="0"/>
                    <a:pt x="13" y="3"/>
                    <a:pt x="0" y="7"/>
                  </a:cubicBez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23" name="Freeform 104"/>
            <p:cNvSpPr/>
            <p:nvPr/>
          </p:nvSpPr>
          <p:spPr bwMode="auto">
            <a:xfrm>
              <a:off x="3516313" y="3716338"/>
              <a:ext cx="233363" cy="290513"/>
            </a:xfrm>
            <a:custGeom>
              <a:avLst/>
              <a:gdLst>
                <a:gd name="T0" fmla="*/ 0 w 55"/>
                <a:gd name="T1" fmla="*/ 21 h 68"/>
                <a:gd name="T2" fmla="*/ 37 w 55"/>
                <a:gd name="T3" fmla="*/ 68 h 68"/>
                <a:gd name="T4" fmla="*/ 55 w 55"/>
                <a:gd name="T5" fmla="*/ 68 h 68"/>
                <a:gd name="T6" fmla="*/ 41 w 55"/>
                <a:gd name="T7" fmla="*/ 0 h 68"/>
                <a:gd name="T8" fmla="*/ 0 w 55"/>
                <a:gd name="T9" fmla="*/ 21 h 68"/>
              </a:gdLst>
              <a:ahLst/>
              <a:cxnLst>
                <a:cxn ang="0">
                  <a:pos x="T0" y="T1"/>
                </a:cxn>
                <a:cxn ang="0">
                  <a:pos x="T2" y="T3"/>
                </a:cxn>
                <a:cxn ang="0">
                  <a:pos x="T4" y="T5"/>
                </a:cxn>
                <a:cxn ang="0">
                  <a:pos x="T6" y="T7"/>
                </a:cxn>
                <a:cxn ang="0">
                  <a:pos x="T8" y="T9"/>
                </a:cxn>
              </a:cxnLst>
              <a:rect l="0" t="0" r="r" b="b"/>
              <a:pathLst>
                <a:path w="55" h="68">
                  <a:moveTo>
                    <a:pt x="0" y="21"/>
                  </a:moveTo>
                  <a:cubicBezTo>
                    <a:pt x="37" y="68"/>
                    <a:pt x="37" y="68"/>
                    <a:pt x="37" y="68"/>
                  </a:cubicBezTo>
                  <a:cubicBezTo>
                    <a:pt x="55" y="68"/>
                    <a:pt x="55" y="68"/>
                    <a:pt x="55" y="68"/>
                  </a:cubicBezTo>
                  <a:cubicBezTo>
                    <a:pt x="41" y="0"/>
                    <a:pt x="41" y="0"/>
                    <a:pt x="41" y="0"/>
                  </a:cubicBezTo>
                  <a:cubicBezTo>
                    <a:pt x="26" y="6"/>
                    <a:pt x="12" y="13"/>
                    <a:pt x="0" y="21"/>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24" name="Freeform 105"/>
            <p:cNvSpPr/>
            <p:nvPr/>
          </p:nvSpPr>
          <p:spPr bwMode="auto">
            <a:xfrm>
              <a:off x="3546476" y="3565525"/>
              <a:ext cx="695325" cy="446088"/>
            </a:xfrm>
            <a:custGeom>
              <a:avLst/>
              <a:gdLst>
                <a:gd name="T0" fmla="*/ 0 w 164"/>
                <a:gd name="T1" fmla="*/ 104 h 104"/>
                <a:gd name="T2" fmla="*/ 164 w 164"/>
                <a:gd name="T3" fmla="*/ 104 h 104"/>
                <a:gd name="T4" fmla="*/ 0 w 164"/>
                <a:gd name="T5" fmla="*/ 104 h 104"/>
              </a:gdLst>
              <a:ahLst/>
              <a:cxnLst>
                <a:cxn ang="0">
                  <a:pos x="T0" y="T1"/>
                </a:cxn>
                <a:cxn ang="0">
                  <a:pos x="T2" y="T3"/>
                </a:cxn>
                <a:cxn ang="0">
                  <a:pos x="T4" y="T5"/>
                </a:cxn>
              </a:cxnLst>
              <a:rect l="0" t="0" r="r" b="b"/>
              <a:pathLst>
                <a:path w="164" h="104">
                  <a:moveTo>
                    <a:pt x="0" y="104"/>
                  </a:moveTo>
                  <a:cubicBezTo>
                    <a:pt x="0" y="104"/>
                    <a:pt x="80" y="0"/>
                    <a:pt x="164" y="104"/>
                  </a:cubicBezTo>
                  <a:lnTo>
                    <a:pt x="0" y="104"/>
                  </a:lnTo>
                  <a:close/>
                </a:path>
              </a:pathLst>
            </a:custGeom>
            <a:solidFill>
              <a:srgbClr val="FFE6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25" name="Freeform 106"/>
            <p:cNvSpPr/>
            <p:nvPr/>
          </p:nvSpPr>
          <p:spPr bwMode="auto">
            <a:xfrm>
              <a:off x="3681413" y="3744913"/>
              <a:ext cx="431800" cy="279400"/>
            </a:xfrm>
            <a:custGeom>
              <a:avLst/>
              <a:gdLst>
                <a:gd name="T0" fmla="*/ 0 w 102"/>
                <a:gd name="T1" fmla="*/ 65 h 65"/>
                <a:gd name="T2" fmla="*/ 102 w 102"/>
                <a:gd name="T3" fmla="*/ 65 h 65"/>
                <a:gd name="T4" fmla="*/ 0 w 102"/>
                <a:gd name="T5" fmla="*/ 65 h 65"/>
              </a:gdLst>
              <a:ahLst/>
              <a:cxnLst>
                <a:cxn ang="0">
                  <a:pos x="T0" y="T1"/>
                </a:cxn>
                <a:cxn ang="0">
                  <a:pos x="T2" y="T3"/>
                </a:cxn>
                <a:cxn ang="0">
                  <a:pos x="T4" y="T5"/>
                </a:cxn>
              </a:cxnLst>
              <a:rect l="0" t="0" r="r" b="b"/>
              <a:pathLst>
                <a:path w="102" h="65">
                  <a:moveTo>
                    <a:pt x="0" y="65"/>
                  </a:moveTo>
                  <a:cubicBezTo>
                    <a:pt x="0" y="65"/>
                    <a:pt x="50" y="0"/>
                    <a:pt x="102" y="65"/>
                  </a:cubicBezTo>
                  <a:lnTo>
                    <a:pt x="0" y="65"/>
                  </a:lnTo>
                  <a:close/>
                </a:path>
              </a:pathLst>
            </a:custGeom>
            <a:solidFill>
              <a:srgbClr val="A474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26" name="Freeform 107"/>
            <p:cNvSpPr/>
            <p:nvPr/>
          </p:nvSpPr>
          <p:spPr bwMode="auto">
            <a:xfrm>
              <a:off x="5983288" y="3309938"/>
              <a:ext cx="1522413" cy="701675"/>
            </a:xfrm>
            <a:custGeom>
              <a:avLst/>
              <a:gdLst>
                <a:gd name="T0" fmla="*/ 0 w 359"/>
                <a:gd name="T1" fmla="*/ 142 h 164"/>
                <a:gd name="T2" fmla="*/ 42 w 359"/>
                <a:gd name="T3" fmla="*/ 145 h 164"/>
                <a:gd name="T4" fmla="*/ 22 w 359"/>
                <a:gd name="T5" fmla="*/ 108 h 164"/>
                <a:gd name="T6" fmla="*/ 66 w 359"/>
                <a:gd name="T7" fmla="*/ 108 h 164"/>
                <a:gd name="T8" fmla="*/ 52 w 359"/>
                <a:gd name="T9" fmla="*/ 71 h 164"/>
                <a:gd name="T10" fmla="*/ 89 w 359"/>
                <a:gd name="T11" fmla="*/ 81 h 164"/>
                <a:gd name="T12" fmla="*/ 85 w 359"/>
                <a:gd name="T13" fmla="*/ 42 h 164"/>
                <a:gd name="T14" fmla="*/ 120 w 359"/>
                <a:gd name="T15" fmla="*/ 58 h 164"/>
                <a:gd name="T16" fmla="*/ 122 w 359"/>
                <a:gd name="T17" fmla="*/ 23 h 164"/>
                <a:gd name="T18" fmla="*/ 158 w 359"/>
                <a:gd name="T19" fmla="*/ 42 h 164"/>
                <a:gd name="T20" fmla="*/ 169 w 359"/>
                <a:gd name="T21" fmla="*/ 6 h 164"/>
                <a:gd name="T22" fmla="*/ 196 w 359"/>
                <a:gd name="T23" fmla="*/ 33 h 164"/>
                <a:gd name="T24" fmla="*/ 214 w 359"/>
                <a:gd name="T25" fmla="*/ 0 h 164"/>
                <a:gd name="T26" fmla="*/ 228 w 359"/>
                <a:gd name="T27" fmla="*/ 35 h 164"/>
                <a:gd name="T28" fmla="*/ 263 w 359"/>
                <a:gd name="T29" fmla="*/ 10 h 164"/>
                <a:gd name="T30" fmla="*/ 260 w 359"/>
                <a:gd name="T31" fmla="*/ 47 h 164"/>
                <a:gd name="T32" fmla="*/ 300 w 359"/>
                <a:gd name="T33" fmla="*/ 29 h 164"/>
                <a:gd name="T34" fmla="*/ 292 w 359"/>
                <a:gd name="T35" fmla="*/ 69 h 164"/>
                <a:gd name="T36" fmla="*/ 334 w 359"/>
                <a:gd name="T37" fmla="*/ 63 h 164"/>
                <a:gd name="T38" fmla="*/ 316 w 359"/>
                <a:gd name="T39" fmla="*/ 99 h 164"/>
                <a:gd name="T40" fmla="*/ 359 w 359"/>
                <a:gd name="T41" fmla="*/ 95 h 164"/>
                <a:gd name="T42" fmla="*/ 339 w 359"/>
                <a:gd name="T43" fmla="*/ 133 h 164"/>
                <a:gd name="T44" fmla="*/ 199 w 359"/>
                <a:gd name="T45" fmla="*/ 52 h 164"/>
                <a:gd name="T46" fmla="*/ 59 w 359"/>
                <a:gd name="T47" fmla="*/ 153 h 164"/>
                <a:gd name="T48" fmla="*/ 55 w 359"/>
                <a:gd name="T49" fmla="*/ 164 h 164"/>
                <a:gd name="T50" fmla="*/ 35 w 359"/>
                <a:gd name="T51" fmla="*/ 164 h 164"/>
                <a:gd name="T52" fmla="*/ 14 w 359"/>
                <a:gd name="T53" fmla="*/ 164 h 164"/>
                <a:gd name="T54" fmla="*/ 0 w 359"/>
                <a:gd name="T55" fmla="*/ 14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 h="164">
                  <a:moveTo>
                    <a:pt x="0" y="142"/>
                  </a:moveTo>
                  <a:cubicBezTo>
                    <a:pt x="42" y="145"/>
                    <a:pt x="42" y="145"/>
                    <a:pt x="42" y="145"/>
                  </a:cubicBezTo>
                  <a:cubicBezTo>
                    <a:pt x="22" y="108"/>
                    <a:pt x="22" y="108"/>
                    <a:pt x="22" y="108"/>
                  </a:cubicBezTo>
                  <a:cubicBezTo>
                    <a:pt x="66" y="108"/>
                    <a:pt x="66" y="108"/>
                    <a:pt x="66" y="108"/>
                  </a:cubicBezTo>
                  <a:cubicBezTo>
                    <a:pt x="52" y="71"/>
                    <a:pt x="52" y="71"/>
                    <a:pt x="52" y="71"/>
                  </a:cubicBezTo>
                  <a:cubicBezTo>
                    <a:pt x="89" y="81"/>
                    <a:pt x="89" y="81"/>
                    <a:pt x="89" y="81"/>
                  </a:cubicBezTo>
                  <a:cubicBezTo>
                    <a:pt x="85" y="42"/>
                    <a:pt x="85" y="42"/>
                    <a:pt x="85" y="42"/>
                  </a:cubicBezTo>
                  <a:cubicBezTo>
                    <a:pt x="120" y="58"/>
                    <a:pt x="120" y="58"/>
                    <a:pt x="120" y="58"/>
                  </a:cubicBezTo>
                  <a:cubicBezTo>
                    <a:pt x="122" y="23"/>
                    <a:pt x="122" y="23"/>
                    <a:pt x="122" y="23"/>
                  </a:cubicBezTo>
                  <a:cubicBezTo>
                    <a:pt x="158" y="42"/>
                    <a:pt x="158" y="42"/>
                    <a:pt x="158" y="42"/>
                  </a:cubicBezTo>
                  <a:cubicBezTo>
                    <a:pt x="169" y="6"/>
                    <a:pt x="169" y="6"/>
                    <a:pt x="169" y="6"/>
                  </a:cubicBezTo>
                  <a:cubicBezTo>
                    <a:pt x="196" y="33"/>
                    <a:pt x="196" y="33"/>
                    <a:pt x="196" y="33"/>
                  </a:cubicBezTo>
                  <a:cubicBezTo>
                    <a:pt x="214" y="0"/>
                    <a:pt x="214" y="0"/>
                    <a:pt x="214" y="0"/>
                  </a:cubicBezTo>
                  <a:cubicBezTo>
                    <a:pt x="228" y="35"/>
                    <a:pt x="228" y="35"/>
                    <a:pt x="228" y="35"/>
                  </a:cubicBezTo>
                  <a:cubicBezTo>
                    <a:pt x="263" y="10"/>
                    <a:pt x="263" y="10"/>
                    <a:pt x="263" y="10"/>
                  </a:cubicBezTo>
                  <a:cubicBezTo>
                    <a:pt x="260" y="47"/>
                    <a:pt x="260" y="47"/>
                    <a:pt x="260" y="47"/>
                  </a:cubicBezTo>
                  <a:cubicBezTo>
                    <a:pt x="300" y="29"/>
                    <a:pt x="300" y="29"/>
                    <a:pt x="300" y="29"/>
                  </a:cubicBezTo>
                  <a:cubicBezTo>
                    <a:pt x="292" y="69"/>
                    <a:pt x="292" y="69"/>
                    <a:pt x="292" y="69"/>
                  </a:cubicBezTo>
                  <a:cubicBezTo>
                    <a:pt x="334" y="63"/>
                    <a:pt x="334" y="63"/>
                    <a:pt x="334" y="63"/>
                  </a:cubicBezTo>
                  <a:cubicBezTo>
                    <a:pt x="316" y="99"/>
                    <a:pt x="316" y="99"/>
                    <a:pt x="316" y="99"/>
                  </a:cubicBezTo>
                  <a:cubicBezTo>
                    <a:pt x="359" y="95"/>
                    <a:pt x="359" y="95"/>
                    <a:pt x="359" y="95"/>
                  </a:cubicBezTo>
                  <a:cubicBezTo>
                    <a:pt x="339" y="133"/>
                    <a:pt x="339" y="133"/>
                    <a:pt x="339" y="133"/>
                  </a:cubicBezTo>
                  <a:cubicBezTo>
                    <a:pt x="339" y="133"/>
                    <a:pt x="259" y="45"/>
                    <a:pt x="199" y="52"/>
                  </a:cubicBezTo>
                  <a:cubicBezTo>
                    <a:pt x="139" y="58"/>
                    <a:pt x="59" y="153"/>
                    <a:pt x="59" y="153"/>
                  </a:cubicBezTo>
                  <a:cubicBezTo>
                    <a:pt x="55" y="164"/>
                    <a:pt x="55" y="164"/>
                    <a:pt x="55" y="164"/>
                  </a:cubicBezTo>
                  <a:cubicBezTo>
                    <a:pt x="35" y="164"/>
                    <a:pt x="35" y="164"/>
                    <a:pt x="35" y="164"/>
                  </a:cubicBezTo>
                  <a:cubicBezTo>
                    <a:pt x="14" y="164"/>
                    <a:pt x="14" y="164"/>
                    <a:pt x="14" y="164"/>
                  </a:cubicBezTo>
                  <a:lnTo>
                    <a:pt x="0" y="142"/>
                  </a:lnTo>
                  <a:close/>
                </a:path>
              </a:pathLst>
            </a:custGeom>
            <a:solidFill>
              <a:srgbClr val="9ACF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27" name="Freeform 108"/>
            <p:cNvSpPr/>
            <p:nvPr/>
          </p:nvSpPr>
          <p:spPr bwMode="auto">
            <a:xfrm>
              <a:off x="7099301" y="3732213"/>
              <a:ext cx="376238" cy="274638"/>
            </a:xfrm>
            <a:custGeom>
              <a:avLst/>
              <a:gdLst>
                <a:gd name="T0" fmla="*/ 89 w 89"/>
                <a:gd name="T1" fmla="*/ 64 h 64"/>
                <a:gd name="T2" fmla="*/ 0 w 89"/>
                <a:gd name="T3" fmla="*/ 64 h 64"/>
                <a:gd name="T4" fmla="*/ 53 w 89"/>
                <a:gd name="T5" fmla="*/ 0 h 64"/>
                <a:gd name="T6" fmla="*/ 89 w 89"/>
                <a:gd name="T7" fmla="*/ 64 h 64"/>
              </a:gdLst>
              <a:ahLst/>
              <a:cxnLst>
                <a:cxn ang="0">
                  <a:pos x="T0" y="T1"/>
                </a:cxn>
                <a:cxn ang="0">
                  <a:pos x="T2" y="T3"/>
                </a:cxn>
                <a:cxn ang="0">
                  <a:pos x="T4" y="T5"/>
                </a:cxn>
                <a:cxn ang="0">
                  <a:pos x="T6" y="T7"/>
                </a:cxn>
              </a:cxnLst>
              <a:rect l="0" t="0" r="r" b="b"/>
              <a:pathLst>
                <a:path w="89" h="64">
                  <a:moveTo>
                    <a:pt x="89" y="64"/>
                  </a:moveTo>
                  <a:cubicBezTo>
                    <a:pt x="0" y="64"/>
                    <a:pt x="0" y="64"/>
                    <a:pt x="0" y="64"/>
                  </a:cubicBezTo>
                  <a:cubicBezTo>
                    <a:pt x="53" y="0"/>
                    <a:pt x="53" y="0"/>
                    <a:pt x="53" y="0"/>
                  </a:cubicBezTo>
                  <a:cubicBezTo>
                    <a:pt x="77" y="32"/>
                    <a:pt x="89" y="64"/>
                    <a:pt x="89" y="64"/>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28" name="Freeform 109"/>
            <p:cNvSpPr/>
            <p:nvPr/>
          </p:nvSpPr>
          <p:spPr bwMode="auto">
            <a:xfrm>
              <a:off x="6637338" y="3449638"/>
              <a:ext cx="261938" cy="557213"/>
            </a:xfrm>
            <a:custGeom>
              <a:avLst/>
              <a:gdLst>
                <a:gd name="T0" fmla="*/ 47 w 62"/>
                <a:gd name="T1" fmla="*/ 1 h 130"/>
                <a:gd name="T2" fmla="*/ 62 w 62"/>
                <a:gd name="T3" fmla="*/ 1 h 130"/>
                <a:gd name="T4" fmla="*/ 45 w 62"/>
                <a:gd name="T5" fmla="*/ 130 h 130"/>
                <a:gd name="T6" fmla="*/ 20 w 62"/>
                <a:gd name="T7" fmla="*/ 130 h 130"/>
                <a:gd name="T8" fmla="*/ 0 w 62"/>
                <a:gd name="T9" fmla="*/ 11 h 130"/>
                <a:gd name="T10" fmla="*/ 47 w 62"/>
                <a:gd name="T11" fmla="*/ 1 h 130"/>
              </a:gdLst>
              <a:ahLst/>
              <a:cxnLst>
                <a:cxn ang="0">
                  <a:pos x="T0" y="T1"/>
                </a:cxn>
                <a:cxn ang="0">
                  <a:pos x="T2" y="T3"/>
                </a:cxn>
                <a:cxn ang="0">
                  <a:pos x="T4" y="T5"/>
                </a:cxn>
                <a:cxn ang="0">
                  <a:pos x="T6" y="T7"/>
                </a:cxn>
                <a:cxn ang="0">
                  <a:pos x="T8" y="T9"/>
                </a:cxn>
                <a:cxn ang="0">
                  <a:pos x="T10" y="T11"/>
                </a:cxn>
              </a:cxnLst>
              <a:rect l="0" t="0" r="r" b="b"/>
              <a:pathLst>
                <a:path w="62" h="130">
                  <a:moveTo>
                    <a:pt x="47" y="1"/>
                  </a:moveTo>
                  <a:cubicBezTo>
                    <a:pt x="52" y="0"/>
                    <a:pt x="57" y="0"/>
                    <a:pt x="62" y="1"/>
                  </a:cubicBezTo>
                  <a:cubicBezTo>
                    <a:pt x="45" y="130"/>
                    <a:pt x="45" y="130"/>
                    <a:pt x="45" y="130"/>
                  </a:cubicBezTo>
                  <a:cubicBezTo>
                    <a:pt x="20" y="130"/>
                    <a:pt x="20" y="130"/>
                    <a:pt x="20" y="130"/>
                  </a:cubicBezTo>
                  <a:cubicBezTo>
                    <a:pt x="0" y="11"/>
                    <a:pt x="0" y="11"/>
                    <a:pt x="0" y="11"/>
                  </a:cubicBezTo>
                  <a:cubicBezTo>
                    <a:pt x="15" y="6"/>
                    <a:pt x="30" y="2"/>
                    <a:pt x="47" y="1"/>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29" name="Freeform 110"/>
            <p:cNvSpPr/>
            <p:nvPr/>
          </p:nvSpPr>
          <p:spPr bwMode="auto">
            <a:xfrm>
              <a:off x="6419851" y="3497263"/>
              <a:ext cx="301625" cy="509588"/>
            </a:xfrm>
            <a:custGeom>
              <a:avLst/>
              <a:gdLst>
                <a:gd name="T0" fmla="*/ 51 w 71"/>
                <a:gd name="T1" fmla="*/ 0 h 119"/>
                <a:gd name="T2" fmla="*/ 71 w 71"/>
                <a:gd name="T3" fmla="*/ 119 h 119"/>
                <a:gd name="T4" fmla="*/ 38 w 71"/>
                <a:gd name="T5" fmla="*/ 119 h 119"/>
                <a:gd name="T6" fmla="*/ 0 w 71"/>
                <a:gd name="T7" fmla="*/ 27 h 119"/>
                <a:gd name="T8" fmla="*/ 51 w 71"/>
                <a:gd name="T9" fmla="*/ 0 h 119"/>
              </a:gdLst>
              <a:ahLst/>
              <a:cxnLst>
                <a:cxn ang="0">
                  <a:pos x="T0" y="T1"/>
                </a:cxn>
                <a:cxn ang="0">
                  <a:pos x="T2" y="T3"/>
                </a:cxn>
                <a:cxn ang="0">
                  <a:pos x="T4" y="T5"/>
                </a:cxn>
                <a:cxn ang="0">
                  <a:pos x="T6" y="T7"/>
                </a:cxn>
                <a:cxn ang="0">
                  <a:pos x="T8" y="T9"/>
                </a:cxn>
              </a:cxnLst>
              <a:rect l="0" t="0" r="r" b="b"/>
              <a:pathLst>
                <a:path w="71" h="119">
                  <a:moveTo>
                    <a:pt x="51" y="0"/>
                  </a:moveTo>
                  <a:cubicBezTo>
                    <a:pt x="71" y="119"/>
                    <a:pt x="71" y="119"/>
                    <a:pt x="71" y="119"/>
                  </a:cubicBezTo>
                  <a:cubicBezTo>
                    <a:pt x="38" y="119"/>
                    <a:pt x="38" y="119"/>
                    <a:pt x="38" y="119"/>
                  </a:cubicBezTo>
                  <a:cubicBezTo>
                    <a:pt x="0" y="27"/>
                    <a:pt x="0" y="27"/>
                    <a:pt x="0" y="27"/>
                  </a:cubicBezTo>
                  <a:cubicBezTo>
                    <a:pt x="15" y="16"/>
                    <a:pt x="32" y="6"/>
                    <a:pt x="51" y="0"/>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30" name="Freeform 111"/>
            <p:cNvSpPr/>
            <p:nvPr/>
          </p:nvSpPr>
          <p:spPr bwMode="auto">
            <a:xfrm>
              <a:off x="6246813" y="3613150"/>
              <a:ext cx="334963" cy="393700"/>
            </a:xfrm>
            <a:custGeom>
              <a:avLst/>
              <a:gdLst>
                <a:gd name="T0" fmla="*/ 41 w 79"/>
                <a:gd name="T1" fmla="*/ 0 h 92"/>
                <a:gd name="T2" fmla="*/ 79 w 79"/>
                <a:gd name="T3" fmla="*/ 92 h 92"/>
                <a:gd name="T4" fmla="*/ 39 w 79"/>
                <a:gd name="T5" fmla="*/ 92 h 92"/>
                <a:gd name="T6" fmla="*/ 0 w 79"/>
                <a:gd name="T7" fmla="*/ 40 h 92"/>
                <a:gd name="T8" fmla="*/ 41 w 79"/>
                <a:gd name="T9" fmla="*/ 0 h 92"/>
              </a:gdLst>
              <a:ahLst/>
              <a:cxnLst>
                <a:cxn ang="0">
                  <a:pos x="T0" y="T1"/>
                </a:cxn>
                <a:cxn ang="0">
                  <a:pos x="T2" y="T3"/>
                </a:cxn>
                <a:cxn ang="0">
                  <a:pos x="T4" y="T5"/>
                </a:cxn>
                <a:cxn ang="0">
                  <a:pos x="T6" y="T7"/>
                </a:cxn>
                <a:cxn ang="0">
                  <a:pos x="T8" y="T9"/>
                </a:cxn>
              </a:cxnLst>
              <a:rect l="0" t="0" r="r" b="b"/>
              <a:pathLst>
                <a:path w="79" h="92">
                  <a:moveTo>
                    <a:pt x="41" y="0"/>
                  </a:moveTo>
                  <a:cubicBezTo>
                    <a:pt x="79" y="92"/>
                    <a:pt x="79" y="92"/>
                    <a:pt x="79" y="92"/>
                  </a:cubicBezTo>
                  <a:cubicBezTo>
                    <a:pt x="39" y="92"/>
                    <a:pt x="39" y="92"/>
                    <a:pt x="39" y="92"/>
                  </a:cubicBezTo>
                  <a:cubicBezTo>
                    <a:pt x="0" y="40"/>
                    <a:pt x="0" y="40"/>
                    <a:pt x="0" y="40"/>
                  </a:cubicBezTo>
                  <a:cubicBezTo>
                    <a:pt x="11" y="26"/>
                    <a:pt x="24" y="12"/>
                    <a:pt x="41" y="0"/>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31" name="Freeform 112"/>
            <p:cNvSpPr/>
            <p:nvPr/>
          </p:nvSpPr>
          <p:spPr bwMode="auto">
            <a:xfrm>
              <a:off x="6122988" y="3784600"/>
              <a:ext cx="288925" cy="222250"/>
            </a:xfrm>
            <a:custGeom>
              <a:avLst/>
              <a:gdLst>
                <a:gd name="T0" fmla="*/ 29 w 68"/>
                <a:gd name="T1" fmla="*/ 0 h 52"/>
                <a:gd name="T2" fmla="*/ 68 w 68"/>
                <a:gd name="T3" fmla="*/ 52 h 52"/>
                <a:gd name="T4" fmla="*/ 0 w 68"/>
                <a:gd name="T5" fmla="*/ 52 h 52"/>
                <a:gd name="T6" fmla="*/ 29 w 68"/>
                <a:gd name="T7" fmla="*/ 0 h 52"/>
              </a:gdLst>
              <a:ahLst/>
              <a:cxnLst>
                <a:cxn ang="0">
                  <a:pos x="T0" y="T1"/>
                </a:cxn>
                <a:cxn ang="0">
                  <a:pos x="T2" y="T3"/>
                </a:cxn>
                <a:cxn ang="0">
                  <a:pos x="T4" y="T5"/>
                </a:cxn>
                <a:cxn ang="0">
                  <a:pos x="T6" y="T7"/>
                </a:cxn>
              </a:cxnLst>
              <a:rect l="0" t="0" r="r" b="b"/>
              <a:pathLst>
                <a:path w="68" h="52">
                  <a:moveTo>
                    <a:pt x="29" y="0"/>
                  </a:moveTo>
                  <a:cubicBezTo>
                    <a:pt x="68" y="52"/>
                    <a:pt x="68" y="52"/>
                    <a:pt x="68" y="52"/>
                  </a:cubicBezTo>
                  <a:cubicBezTo>
                    <a:pt x="0" y="52"/>
                    <a:pt x="0" y="52"/>
                    <a:pt x="0" y="52"/>
                  </a:cubicBezTo>
                  <a:cubicBezTo>
                    <a:pt x="5" y="37"/>
                    <a:pt x="14" y="19"/>
                    <a:pt x="29" y="0"/>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32" name="Freeform 113"/>
            <p:cNvSpPr/>
            <p:nvPr/>
          </p:nvSpPr>
          <p:spPr bwMode="auto">
            <a:xfrm>
              <a:off x="6827838" y="3454400"/>
              <a:ext cx="330200" cy="552450"/>
            </a:xfrm>
            <a:custGeom>
              <a:avLst/>
              <a:gdLst>
                <a:gd name="T0" fmla="*/ 78 w 78"/>
                <a:gd name="T1" fmla="*/ 24 h 129"/>
                <a:gd name="T2" fmla="*/ 22 w 78"/>
                <a:gd name="T3" fmla="*/ 129 h 129"/>
                <a:gd name="T4" fmla="*/ 0 w 78"/>
                <a:gd name="T5" fmla="*/ 129 h 129"/>
                <a:gd name="T6" fmla="*/ 17 w 78"/>
                <a:gd name="T7" fmla="*/ 0 h 129"/>
                <a:gd name="T8" fmla="*/ 78 w 78"/>
                <a:gd name="T9" fmla="*/ 24 h 129"/>
              </a:gdLst>
              <a:ahLst/>
              <a:cxnLst>
                <a:cxn ang="0">
                  <a:pos x="T0" y="T1"/>
                </a:cxn>
                <a:cxn ang="0">
                  <a:pos x="T2" y="T3"/>
                </a:cxn>
                <a:cxn ang="0">
                  <a:pos x="T4" y="T5"/>
                </a:cxn>
                <a:cxn ang="0">
                  <a:pos x="T6" y="T7"/>
                </a:cxn>
                <a:cxn ang="0">
                  <a:pos x="T8" y="T9"/>
                </a:cxn>
              </a:cxnLst>
              <a:rect l="0" t="0" r="r" b="b"/>
              <a:pathLst>
                <a:path w="78" h="129">
                  <a:moveTo>
                    <a:pt x="78" y="24"/>
                  </a:moveTo>
                  <a:cubicBezTo>
                    <a:pt x="22" y="129"/>
                    <a:pt x="22" y="129"/>
                    <a:pt x="22" y="129"/>
                  </a:cubicBezTo>
                  <a:cubicBezTo>
                    <a:pt x="0" y="129"/>
                    <a:pt x="0" y="129"/>
                    <a:pt x="0" y="129"/>
                  </a:cubicBezTo>
                  <a:cubicBezTo>
                    <a:pt x="17" y="0"/>
                    <a:pt x="17" y="0"/>
                    <a:pt x="17" y="0"/>
                  </a:cubicBezTo>
                  <a:cubicBezTo>
                    <a:pt x="40" y="1"/>
                    <a:pt x="61" y="11"/>
                    <a:pt x="78" y="24"/>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33" name="Freeform 114"/>
            <p:cNvSpPr/>
            <p:nvPr/>
          </p:nvSpPr>
          <p:spPr bwMode="auto">
            <a:xfrm>
              <a:off x="6919913" y="3557588"/>
              <a:ext cx="403225" cy="449263"/>
            </a:xfrm>
            <a:custGeom>
              <a:avLst/>
              <a:gdLst>
                <a:gd name="T0" fmla="*/ 95 w 95"/>
                <a:gd name="T1" fmla="*/ 41 h 105"/>
                <a:gd name="T2" fmla="*/ 42 w 95"/>
                <a:gd name="T3" fmla="*/ 105 h 105"/>
                <a:gd name="T4" fmla="*/ 0 w 95"/>
                <a:gd name="T5" fmla="*/ 105 h 105"/>
                <a:gd name="T6" fmla="*/ 56 w 95"/>
                <a:gd name="T7" fmla="*/ 0 h 105"/>
                <a:gd name="T8" fmla="*/ 95 w 95"/>
                <a:gd name="T9" fmla="*/ 41 h 105"/>
              </a:gdLst>
              <a:ahLst/>
              <a:cxnLst>
                <a:cxn ang="0">
                  <a:pos x="T0" y="T1"/>
                </a:cxn>
                <a:cxn ang="0">
                  <a:pos x="T2" y="T3"/>
                </a:cxn>
                <a:cxn ang="0">
                  <a:pos x="T4" y="T5"/>
                </a:cxn>
                <a:cxn ang="0">
                  <a:pos x="T6" y="T7"/>
                </a:cxn>
                <a:cxn ang="0">
                  <a:pos x="T8" y="T9"/>
                </a:cxn>
              </a:cxnLst>
              <a:rect l="0" t="0" r="r" b="b"/>
              <a:pathLst>
                <a:path w="95" h="105">
                  <a:moveTo>
                    <a:pt x="95" y="41"/>
                  </a:moveTo>
                  <a:cubicBezTo>
                    <a:pt x="42" y="105"/>
                    <a:pt x="42" y="105"/>
                    <a:pt x="42" y="105"/>
                  </a:cubicBezTo>
                  <a:cubicBezTo>
                    <a:pt x="0" y="105"/>
                    <a:pt x="0" y="105"/>
                    <a:pt x="0" y="105"/>
                  </a:cubicBezTo>
                  <a:cubicBezTo>
                    <a:pt x="56" y="0"/>
                    <a:pt x="56" y="0"/>
                    <a:pt x="56" y="0"/>
                  </a:cubicBezTo>
                  <a:cubicBezTo>
                    <a:pt x="71" y="12"/>
                    <a:pt x="84" y="26"/>
                    <a:pt x="95" y="41"/>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34" name="Freeform 115"/>
            <p:cNvSpPr/>
            <p:nvPr/>
          </p:nvSpPr>
          <p:spPr bwMode="auto">
            <a:xfrm>
              <a:off x="6335713" y="3630613"/>
              <a:ext cx="890588" cy="384175"/>
            </a:xfrm>
            <a:custGeom>
              <a:avLst/>
              <a:gdLst>
                <a:gd name="T0" fmla="*/ 210 w 210"/>
                <a:gd name="T1" fmla="*/ 90 h 90"/>
                <a:gd name="T2" fmla="*/ 111 w 210"/>
                <a:gd name="T3" fmla="*/ 5 h 90"/>
                <a:gd name="T4" fmla="*/ 0 w 210"/>
                <a:gd name="T5" fmla="*/ 90 h 90"/>
                <a:gd name="T6" fmla="*/ 210 w 210"/>
                <a:gd name="T7" fmla="*/ 90 h 90"/>
              </a:gdLst>
              <a:ahLst/>
              <a:cxnLst>
                <a:cxn ang="0">
                  <a:pos x="T0" y="T1"/>
                </a:cxn>
                <a:cxn ang="0">
                  <a:pos x="T2" y="T3"/>
                </a:cxn>
                <a:cxn ang="0">
                  <a:pos x="T4" y="T5"/>
                </a:cxn>
                <a:cxn ang="0">
                  <a:pos x="T6" y="T7"/>
                </a:cxn>
              </a:cxnLst>
              <a:rect l="0" t="0" r="r" b="b"/>
              <a:pathLst>
                <a:path w="210" h="90">
                  <a:moveTo>
                    <a:pt x="210" y="90"/>
                  </a:moveTo>
                  <a:cubicBezTo>
                    <a:pt x="210" y="90"/>
                    <a:pt x="175" y="0"/>
                    <a:pt x="111" y="5"/>
                  </a:cubicBezTo>
                  <a:cubicBezTo>
                    <a:pt x="46" y="10"/>
                    <a:pt x="9" y="62"/>
                    <a:pt x="0" y="90"/>
                  </a:cubicBezTo>
                  <a:lnTo>
                    <a:pt x="210" y="90"/>
                  </a:lnTo>
                  <a:close/>
                </a:path>
              </a:pathLst>
            </a:custGeom>
            <a:solidFill>
              <a:srgbClr val="FFDC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35" name="Freeform 116"/>
            <p:cNvSpPr/>
            <p:nvPr/>
          </p:nvSpPr>
          <p:spPr bwMode="auto">
            <a:xfrm>
              <a:off x="6492876" y="3762375"/>
              <a:ext cx="593725" cy="257175"/>
            </a:xfrm>
            <a:custGeom>
              <a:avLst/>
              <a:gdLst>
                <a:gd name="T0" fmla="*/ 140 w 140"/>
                <a:gd name="T1" fmla="*/ 60 h 60"/>
                <a:gd name="T2" fmla="*/ 74 w 140"/>
                <a:gd name="T3" fmla="*/ 3 h 60"/>
                <a:gd name="T4" fmla="*/ 0 w 140"/>
                <a:gd name="T5" fmla="*/ 60 h 60"/>
                <a:gd name="T6" fmla="*/ 140 w 140"/>
                <a:gd name="T7" fmla="*/ 60 h 60"/>
              </a:gdLst>
              <a:ahLst/>
              <a:cxnLst>
                <a:cxn ang="0">
                  <a:pos x="T0" y="T1"/>
                </a:cxn>
                <a:cxn ang="0">
                  <a:pos x="T2" y="T3"/>
                </a:cxn>
                <a:cxn ang="0">
                  <a:pos x="T4" y="T5"/>
                </a:cxn>
                <a:cxn ang="0">
                  <a:pos x="T6" y="T7"/>
                </a:cxn>
              </a:cxnLst>
              <a:rect l="0" t="0" r="r" b="b"/>
              <a:pathLst>
                <a:path w="140" h="60">
                  <a:moveTo>
                    <a:pt x="140" y="60"/>
                  </a:moveTo>
                  <a:cubicBezTo>
                    <a:pt x="140" y="60"/>
                    <a:pt x="117" y="0"/>
                    <a:pt x="74" y="3"/>
                  </a:cubicBezTo>
                  <a:cubicBezTo>
                    <a:pt x="31" y="7"/>
                    <a:pt x="6" y="41"/>
                    <a:pt x="0" y="60"/>
                  </a:cubicBezTo>
                  <a:lnTo>
                    <a:pt x="140" y="60"/>
                  </a:lnTo>
                  <a:close/>
                </a:path>
              </a:pathLst>
            </a:cu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36" name="Oval 117"/>
            <p:cNvSpPr>
              <a:spLocks noChangeArrowheads="1"/>
            </p:cNvSpPr>
            <p:nvPr/>
          </p:nvSpPr>
          <p:spPr bwMode="auto">
            <a:xfrm>
              <a:off x="6072188" y="3959225"/>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37" name="Oval 118"/>
            <p:cNvSpPr>
              <a:spLocks noChangeArrowheads="1"/>
            </p:cNvSpPr>
            <p:nvPr/>
          </p:nvSpPr>
          <p:spPr bwMode="auto">
            <a:xfrm>
              <a:off x="6161088" y="3805238"/>
              <a:ext cx="25400" cy="22225"/>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38" name="Oval 119"/>
            <p:cNvSpPr>
              <a:spLocks noChangeArrowheads="1"/>
            </p:cNvSpPr>
            <p:nvPr/>
          </p:nvSpPr>
          <p:spPr bwMode="auto">
            <a:xfrm>
              <a:off x="6276976" y="3668713"/>
              <a:ext cx="20638" cy="20638"/>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39" name="Oval 120"/>
            <p:cNvSpPr>
              <a:spLocks noChangeArrowheads="1"/>
            </p:cNvSpPr>
            <p:nvPr/>
          </p:nvSpPr>
          <p:spPr bwMode="auto">
            <a:xfrm>
              <a:off x="6407151" y="3557588"/>
              <a:ext cx="22225"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40" name="Oval 121"/>
            <p:cNvSpPr>
              <a:spLocks noChangeArrowheads="1"/>
            </p:cNvSpPr>
            <p:nvPr/>
          </p:nvSpPr>
          <p:spPr bwMode="auto">
            <a:xfrm>
              <a:off x="6551613" y="3476625"/>
              <a:ext cx="20638" cy="20638"/>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41" name="Oval 122"/>
            <p:cNvSpPr>
              <a:spLocks noChangeArrowheads="1"/>
            </p:cNvSpPr>
            <p:nvPr/>
          </p:nvSpPr>
          <p:spPr bwMode="auto">
            <a:xfrm>
              <a:off x="6696076" y="3421063"/>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42" name="Oval 123"/>
            <p:cNvSpPr>
              <a:spLocks noChangeArrowheads="1"/>
            </p:cNvSpPr>
            <p:nvPr/>
          </p:nvSpPr>
          <p:spPr bwMode="auto">
            <a:xfrm>
              <a:off x="6878638" y="3411538"/>
              <a:ext cx="20638" cy="22225"/>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43" name="Oval 124"/>
            <p:cNvSpPr>
              <a:spLocks noChangeArrowheads="1"/>
            </p:cNvSpPr>
            <p:nvPr/>
          </p:nvSpPr>
          <p:spPr bwMode="auto">
            <a:xfrm>
              <a:off x="7023101" y="3446463"/>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44" name="Oval 125"/>
            <p:cNvSpPr>
              <a:spLocks noChangeArrowheads="1"/>
            </p:cNvSpPr>
            <p:nvPr/>
          </p:nvSpPr>
          <p:spPr bwMode="auto">
            <a:xfrm>
              <a:off x="7170738" y="3519488"/>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45" name="Oval 126"/>
            <p:cNvSpPr>
              <a:spLocks noChangeArrowheads="1"/>
            </p:cNvSpPr>
            <p:nvPr/>
          </p:nvSpPr>
          <p:spPr bwMode="auto">
            <a:xfrm>
              <a:off x="7294563" y="3651250"/>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46" name="Oval 127"/>
            <p:cNvSpPr>
              <a:spLocks noChangeArrowheads="1"/>
            </p:cNvSpPr>
            <p:nvPr/>
          </p:nvSpPr>
          <p:spPr bwMode="auto">
            <a:xfrm>
              <a:off x="7383463" y="3779838"/>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47" name="Oval 128"/>
            <p:cNvSpPr>
              <a:spLocks noChangeArrowheads="1"/>
            </p:cNvSpPr>
            <p:nvPr/>
          </p:nvSpPr>
          <p:spPr bwMode="auto">
            <a:xfrm>
              <a:off x="6234113" y="3916363"/>
              <a:ext cx="42863" cy="39688"/>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48" name="Oval 129"/>
            <p:cNvSpPr>
              <a:spLocks noChangeArrowheads="1"/>
            </p:cNvSpPr>
            <p:nvPr/>
          </p:nvSpPr>
          <p:spPr bwMode="auto">
            <a:xfrm>
              <a:off x="6323013" y="3784600"/>
              <a:ext cx="38100"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49" name="Oval 130"/>
            <p:cNvSpPr>
              <a:spLocks noChangeArrowheads="1"/>
            </p:cNvSpPr>
            <p:nvPr/>
          </p:nvSpPr>
          <p:spPr bwMode="auto">
            <a:xfrm>
              <a:off x="6470651" y="3668713"/>
              <a:ext cx="38100"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50" name="Oval 131"/>
            <p:cNvSpPr>
              <a:spLocks noChangeArrowheads="1"/>
            </p:cNvSpPr>
            <p:nvPr/>
          </p:nvSpPr>
          <p:spPr bwMode="auto">
            <a:xfrm>
              <a:off x="6818313" y="3548063"/>
              <a:ext cx="38100" cy="39688"/>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51" name="Oval 132"/>
            <p:cNvSpPr>
              <a:spLocks noChangeArrowheads="1"/>
            </p:cNvSpPr>
            <p:nvPr/>
          </p:nvSpPr>
          <p:spPr bwMode="auto">
            <a:xfrm>
              <a:off x="7031038" y="3605213"/>
              <a:ext cx="42863"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52" name="Oval 133"/>
            <p:cNvSpPr>
              <a:spLocks noChangeArrowheads="1"/>
            </p:cNvSpPr>
            <p:nvPr/>
          </p:nvSpPr>
          <p:spPr bwMode="auto">
            <a:xfrm>
              <a:off x="7204076" y="3732213"/>
              <a:ext cx="38100" cy="39688"/>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53" name="Oval 134"/>
            <p:cNvSpPr>
              <a:spLocks noChangeArrowheads="1"/>
            </p:cNvSpPr>
            <p:nvPr/>
          </p:nvSpPr>
          <p:spPr bwMode="auto">
            <a:xfrm>
              <a:off x="7267576" y="3903663"/>
              <a:ext cx="39688" cy="42863"/>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54" name="Oval 135"/>
            <p:cNvSpPr>
              <a:spLocks noChangeArrowheads="1"/>
            </p:cNvSpPr>
            <p:nvPr/>
          </p:nvSpPr>
          <p:spPr bwMode="auto">
            <a:xfrm>
              <a:off x="6619876" y="3582988"/>
              <a:ext cx="42863"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55" name="Oval 136"/>
            <p:cNvSpPr>
              <a:spLocks noChangeArrowheads="1"/>
            </p:cNvSpPr>
            <p:nvPr/>
          </p:nvSpPr>
          <p:spPr bwMode="auto">
            <a:xfrm>
              <a:off x="4605338" y="3257550"/>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56" name="Oval 137"/>
            <p:cNvSpPr>
              <a:spLocks noChangeArrowheads="1"/>
            </p:cNvSpPr>
            <p:nvPr/>
          </p:nvSpPr>
          <p:spPr bwMode="auto">
            <a:xfrm>
              <a:off x="4503738" y="3305175"/>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57" name="Oval 138"/>
            <p:cNvSpPr>
              <a:spLocks noChangeArrowheads="1"/>
            </p:cNvSpPr>
            <p:nvPr/>
          </p:nvSpPr>
          <p:spPr bwMode="auto">
            <a:xfrm>
              <a:off x="4572001" y="3351213"/>
              <a:ext cx="20638"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58" name="Oval 139"/>
            <p:cNvSpPr>
              <a:spLocks noChangeArrowheads="1"/>
            </p:cNvSpPr>
            <p:nvPr/>
          </p:nvSpPr>
          <p:spPr bwMode="auto">
            <a:xfrm>
              <a:off x="4681538" y="3330575"/>
              <a:ext cx="17463" cy="20638"/>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59" name="Oval 140"/>
            <p:cNvSpPr>
              <a:spLocks noChangeArrowheads="1"/>
            </p:cNvSpPr>
            <p:nvPr/>
          </p:nvSpPr>
          <p:spPr bwMode="auto">
            <a:xfrm>
              <a:off x="4643438" y="3421063"/>
              <a:ext cx="17463" cy="1587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60" name="Oval 141"/>
            <p:cNvSpPr>
              <a:spLocks noChangeArrowheads="1"/>
            </p:cNvSpPr>
            <p:nvPr/>
          </p:nvSpPr>
          <p:spPr bwMode="auto">
            <a:xfrm>
              <a:off x="4554538" y="3463925"/>
              <a:ext cx="17463" cy="20638"/>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61" name="Oval 142"/>
            <p:cNvSpPr>
              <a:spLocks noChangeArrowheads="1"/>
            </p:cNvSpPr>
            <p:nvPr/>
          </p:nvSpPr>
          <p:spPr bwMode="auto">
            <a:xfrm>
              <a:off x="4491038" y="3386138"/>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62" name="Oval 143"/>
            <p:cNvSpPr>
              <a:spLocks noChangeArrowheads="1"/>
            </p:cNvSpPr>
            <p:nvPr/>
          </p:nvSpPr>
          <p:spPr bwMode="auto">
            <a:xfrm>
              <a:off x="4452938" y="3471863"/>
              <a:ext cx="20638"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63" name="Oval 144"/>
            <p:cNvSpPr>
              <a:spLocks noChangeArrowheads="1"/>
            </p:cNvSpPr>
            <p:nvPr/>
          </p:nvSpPr>
          <p:spPr bwMode="auto">
            <a:xfrm>
              <a:off x="4521201" y="3535363"/>
              <a:ext cx="15875"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64" name="Oval 145"/>
            <p:cNvSpPr>
              <a:spLocks noChangeArrowheads="1"/>
            </p:cNvSpPr>
            <p:nvPr/>
          </p:nvSpPr>
          <p:spPr bwMode="auto">
            <a:xfrm>
              <a:off x="4614863" y="3492500"/>
              <a:ext cx="20638" cy="2222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65" name="Oval 146"/>
            <p:cNvSpPr>
              <a:spLocks noChangeArrowheads="1"/>
            </p:cNvSpPr>
            <p:nvPr/>
          </p:nvSpPr>
          <p:spPr bwMode="auto">
            <a:xfrm>
              <a:off x="4356101" y="3449638"/>
              <a:ext cx="15875" cy="2222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66" name="Oval 147"/>
            <p:cNvSpPr>
              <a:spLocks noChangeArrowheads="1"/>
            </p:cNvSpPr>
            <p:nvPr/>
          </p:nvSpPr>
          <p:spPr bwMode="auto">
            <a:xfrm>
              <a:off x="4300538" y="3479800"/>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67" name="Oval 148"/>
            <p:cNvSpPr>
              <a:spLocks noChangeArrowheads="1"/>
            </p:cNvSpPr>
            <p:nvPr/>
          </p:nvSpPr>
          <p:spPr bwMode="auto">
            <a:xfrm>
              <a:off x="4351338" y="3514725"/>
              <a:ext cx="20638"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68" name="Oval 149"/>
            <p:cNvSpPr>
              <a:spLocks noChangeArrowheads="1"/>
            </p:cNvSpPr>
            <p:nvPr/>
          </p:nvSpPr>
          <p:spPr bwMode="auto">
            <a:xfrm>
              <a:off x="4410076" y="3497263"/>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69" name="Oval 150"/>
            <p:cNvSpPr>
              <a:spLocks noChangeArrowheads="1"/>
            </p:cNvSpPr>
            <p:nvPr/>
          </p:nvSpPr>
          <p:spPr bwMode="auto">
            <a:xfrm>
              <a:off x="4376738" y="3575050"/>
              <a:ext cx="17463" cy="1587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70" name="Oval 151"/>
            <p:cNvSpPr>
              <a:spLocks noChangeArrowheads="1"/>
            </p:cNvSpPr>
            <p:nvPr/>
          </p:nvSpPr>
          <p:spPr bwMode="auto">
            <a:xfrm>
              <a:off x="4305301" y="3532188"/>
              <a:ext cx="15875" cy="1587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750"/>
                                        <p:tgtEl>
                                          <p:spTgt spid="21"/>
                                        </p:tgtEl>
                                      </p:cBhvr>
                                    </p:animEffect>
                                    <p:anim calcmode="lin" valueType="num">
                                      <p:cBhvr>
                                        <p:cTn id="17" dur="750" fill="hold"/>
                                        <p:tgtEl>
                                          <p:spTgt spid="21"/>
                                        </p:tgtEl>
                                        <p:attrNameLst>
                                          <p:attrName>ppt_x</p:attrName>
                                        </p:attrNameLst>
                                      </p:cBhvr>
                                      <p:tavLst>
                                        <p:tav tm="0">
                                          <p:val>
                                            <p:strVal val="#ppt_x"/>
                                          </p:val>
                                        </p:tav>
                                        <p:tav tm="100000">
                                          <p:val>
                                            <p:strVal val="#ppt_x"/>
                                          </p:val>
                                        </p:tav>
                                      </p:tavLst>
                                    </p:anim>
                                    <p:anim calcmode="lin" valueType="num">
                                      <p:cBhvr>
                                        <p:cTn id="18" dur="75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anim calcmode="lin" valueType="num">
                                      <p:cBhvr>
                                        <p:cTn id="24" dur="500" fill="hold"/>
                                        <p:tgtEl>
                                          <p:spTgt spid="3"/>
                                        </p:tgtEl>
                                        <p:attrNameLst>
                                          <p:attrName>ppt_x</p:attrName>
                                        </p:attrNameLst>
                                      </p:cBhvr>
                                      <p:tavLst>
                                        <p:tav tm="0">
                                          <p:val>
                                            <p:strVal val="#ppt_x"/>
                                          </p:val>
                                        </p:tav>
                                        <p:tav tm="100000">
                                          <p:val>
                                            <p:strVal val="#ppt_x"/>
                                          </p:val>
                                        </p:tav>
                                      </p:tavLst>
                                    </p:anim>
                                    <p:anim calcmode="lin" valueType="num">
                                      <p:cBhvr>
                                        <p:cTn id="25"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43750"/>
          <a:stretch>
            <a:fillRect/>
          </a:stretch>
        </p:blipFill>
        <p:spPr>
          <a:xfrm rot="5400000">
            <a:off x="-1440811" y="1440811"/>
            <a:ext cx="6857997" cy="3976379"/>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43750"/>
          <a:stretch>
            <a:fillRect/>
          </a:stretch>
        </p:blipFill>
        <p:spPr>
          <a:xfrm rot="5400000" flipH="1" flipV="1">
            <a:off x="6774811" y="1440810"/>
            <a:ext cx="6858000" cy="3976379"/>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4175574" y="5368553"/>
            <a:ext cx="6378125" cy="1489447"/>
          </a:xfrm>
          <a:prstGeom prst="rect">
            <a:avLst/>
          </a:prstGeom>
        </p:spPr>
      </p:pic>
      <p:grpSp>
        <p:nvGrpSpPr>
          <p:cNvPr id="6" name="组合 5"/>
          <p:cNvGrpSpPr/>
          <p:nvPr/>
        </p:nvGrpSpPr>
        <p:grpSpPr>
          <a:xfrm>
            <a:off x="2123543" y="590138"/>
            <a:ext cx="4919003" cy="1184418"/>
            <a:chOff x="1971676" y="1856346"/>
            <a:chExt cx="8278594" cy="3351464"/>
          </a:xfrm>
        </p:grpSpPr>
        <p:sp>
          <p:nvSpPr>
            <p:cNvPr id="7" name="矩形 6"/>
            <p:cNvSpPr/>
            <p:nvPr/>
          </p:nvSpPr>
          <p:spPr>
            <a:xfrm rot="16200000">
              <a:off x="4811890" y="-237137"/>
              <a:ext cx="2596797" cy="7506899"/>
            </a:xfrm>
            <a:prstGeom prst="rect">
              <a:avLst/>
            </a:prstGeom>
            <a:solidFill>
              <a:schemeClr val="accent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CN" sz="3600" spc="600" dirty="0" smtClean="0">
                  <a:latin typeface="Times New Roman" pitchFamily="18" charset="0"/>
                  <a:ea typeface="Yeseva One" panose="00000500000000000000" charset="0"/>
                  <a:cs typeface="Times New Roman" pitchFamily="18" charset="0"/>
                  <a:sym typeface="Yeseva One" panose="00000500000000000000" charset="0"/>
                </a:rPr>
                <a:t>NỘI DUNG BÀI</a:t>
              </a:r>
              <a:endParaRPr lang="en-US" altLang="zh-CN" sz="3600" spc="600" dirty="0">
                <a:latin typeface="Times New Roman" pitchFamily="18" charset="0"/>
                <a:ea typeface="Yeseva One" panose="00000500000000000000" charset="0"/>
                <a:cs typeface="Times New Roman" pitchFamily="18" charset="0"/>
                <a:sym typeface="Yeseva One" panose="00000500000000000000" charset="0"/>
              </a:endParaRPr>
            </a:p>
          </p:txBody>
        </p:sp>
        <p:sp>
          <p:nvSpPr>
            <p:cNvPr id="8" name="矩形 7"/>
            <p:cNvSpPr/>
            <p:nvPr/>
          </p:nvSpPr>
          <p:spPr>
            <a:xfrm>
              <a:off x="1971675" y="1856347"/>
              <a:ext cx="8278594" cy="3351464"/>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Times New Roman" pitchFamily="18" charset="0"/>
                <a:ea typeface="Yeseva One" panose="00000500000000000000" charset="0"/>
                <a:cs typeface="Times New Roman" pitchFamily="18" charset="0"/>
                <a:sym typeface="Yeseva One" panose="00000500000000000000" charset="0"/>
              </a:endParaRPr>
            </a:p>
          </p:txBody>
        </p:sp>
      </p:grpSp>
      <p:sp>
        <p:nvSpPr>
          <p:cNvPr id="9" name="文本框 8"/>
          <p:cNvSpPr txBox="1"/>
          <p:nvPr/>
        </p:nvSpPr>
        <p:spPr>
          <a:xfrm>
            <a:off x="2971354" y="2413337"/>
            <a:ext cx="6649163" cy="2031325"/>
          </a:xfrm>
          <a:prstGeom prst="rect">
            <a:avLst/>
          </a:prstGeom>
          <a:solidFill>
            <a:schemeClr val="accent1"/>
          </a:solidFill>
        </p:spPr>
        <p:txBody>
          <a:bodyPr wrap="square" rtlCol="0">
            <a:spAutoFit/>
            <a:scene3d>
              <a:camera prst="orthographicFront"/>
              <a:lightRig rig="threePt" dir="t"/>
            </a:scene3d>
            <a:sp3d contourW="12700"/>
          </a:bodyPr>
          <a:lstStyle/>
          <a:p>
            <a:pPr algn="just">
              <a:lnSpc>
                <a:spcPct val="150000"/>
              </a:lnSpc>
            </a:pPr>
            <a:r>
              <a:rPr lang="vi-VN" sz="2800" b="1" kern="0" dirty="0">
                <a:solidFill>
                  <a:schemeClr val="bg1"/>
                </a:solidFill>
                <a:latin typeface="Times New Roman" pitchFamily="18" charset="0"/>
                <a:ea typeface="Yeseva One" panose="00000500000000000000" charset="0"/>
                <a:cs typeface="Times New Roman" pitchFamily="18" charset="0"/>
                <a:sym typeface="Yeseva One" panose="00000500000000000000" charset="0"/>
              </a:rPr>
              <a:t>Bài thơ thể hiện tình yêu quê hương đất nước gắn liền với những màu sắc, những con người và sự vật đáng yêu của bạn nhỏ.</a:t>
            </a:r>
            <a:endParaRPr lang="en-US" altLang="zh-CN" sz="2800" dirty="0">
              <a:solidFill>
                <a:schemeClr val="bg1"/>
              </a:solidFill>
              <a:latin typeface="Times New Roman" pitchFamily="18" charset="0"/>
              <a:ea typeface="Yeseva One" panose="00000500000000000000" charset="0"/>
              <a:cs typeface="Times New Roman" pitchFamily="18" charset="0"/>
              <a:sym typeface="Yeseva One" panose="00000500000000000000" charset="0"/>
            </a:endParaRPr>
          </a:p>
        </p:txBody>
      </p:sp>
    </p:spTree>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750"/>
                                        <p:tgtEl>
                                          <p:spTgt spid="6"/>
                                        </p:tgtEl>
                                      </p:cBhvr>
                                    </p:animEffect>
                                  </p:childTnLst>
                                </p:cTn>
                              </p:par>
                            </p:childTnLst>
                          </p:cTn>
                        </p:par>
                        <p:par>
                          <p:cTn id="8" fill="hold">
                            <p:stCondLst>
                              <p:cond delay="750"/>
                            </p:stCondLst>
                            <p:childTnLst>
                              <p:par>
                                <p:cTn id="9" presetID="53" presetClass="entr" presetSubtype="528" fill="hold" grpId="0" nodeType="afterEffect">
                                  <p:stCondLst>
                                    <p:cond delay="0"/>
                                  </p:stCondLst>
                                  <p:iterate type="lt">
                                    <p:tmPct val="10000"/>
                                  </p:iterate>
                                  <p:childTnLst>
                                    <p:set>
                                      <p:cBhvr>
                                        <p:cTn id="10" dur="1" fill="hold">
                                          <p:stCondLst>
                                            <p:cond delay="0"/>
                                          </p:stCondLst>
                                        </p:cTn>
                                        <p:tgtEl>
                                          <p:spTgt spid="9"/>
                                        </p:tgtEl>
                                        <p:attrNameLst>
                                          <p:attrName>style.visibility</p:attrName>
                                        </p:attrNameLst>
                                      </p:cBhvr>
                                      <p:to>
                                        <p:strVal val="visible"/>
                                      </p:to>
                                    </p:set>
                                    <p:anim calcmode="lin" valueType="num">
                                      <p:cBhvr>
                                        <p:cTn id="11" dur="250" fill="hold"/>
                                        <p:tgtEl>
                                          <p:spTgt spid="9"/>
                                        </p:tgtEl>
                                        <p:attrNameLst>
                                          <p:attrName>ppt_w</p:attrName>
                                        </p:attrNameLst>
                                      </p:cBhvr>
                                      <p:tavLst>
                                        <p:tav tm="0">
                                          <p:val>
                                            <p:fltVal val="0"/>
                                          </p:val>
                                        </p:tav>
                                        <p:tav tm="100000">
                                          <p:val>
                                            <p:strVal val="#ppt_w"/>
                                          </p:val>
                                        </p:tav>
                                      </p:tavLst>
                                    </p:anim>
                                    <p:anim calcmode="lin" valueType="num">
                                      <p:cBhvr>
                                        <p:cTn id="12" dur="250" fill="hold"/>
                                        <p:tgtEl>
                                          <p:spTgt spid="9"/>
                                        </p:tgtEl>
                                        <p:attrNameLst>
                                          <p:attrName>ppt_h</p:attrName>
                                        </p:attrNameLst>
                                      </p:cBhvr>
                                      <p:tavLst>
                                        <p:tav tm="0">
                                          <p:val>
                                            <p:fltVal val="0"/>
                                          </p:val>
                                        </p:tav>
                                        <p:tav tm="100000">
                                          <p:val>
                                            <p:strVal val="#ppt_h"/>
                                          </p:val>
                                        </p:tav>
                                      </p:tavLst>
                                    </p:anim>
                                    <p:animEffect transition="in" filter="fade">
                                      <p:cBhvr>
                                        <p:cTn id="13" dur="250"/>
                                        <p:tgtEl>
                                          <p:spTgt spid="9"/>
                                        </p:tgtEl>
                                      </p:cBhvr>
                                    </p:animEffect>
                                    <p:anim calcmode="lin" valueType="num">
                                      <p:cBhvr>
                                        <p:cTn id="14" dur="250" fill="hold"/>
                                        <p:tgtEl>
                                          <p:spTgt spid="9"/>
                                        </p:tgtEl>
                                        <p:attrNameLst>
                                          <p:attrName>ppt_x</p:attrName>
                                        </p:attrNameLst>
                                      </p:cBhvr>
                                      <p:tavLst>
                                        <p:tav tm="0">
                                          <p:val>
                                            <p:fltVal val="0.5"/>
                                          </p:val>
                                        </p:tav>
                                        <p:tav tm="100000">
                                          <p:val>
                                            <p:strVal val="#ppt_x"/>
                                          </p:val>
                                        </p:tav>
                                      </p:tavLst>
                                    </p:anim>
                                    <p:anim calcmode="lin" valueType="num">
                                      <p:cBhvr>
                                        <p:cTn id="15" dur="25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4395"/>
            <a:ext cx="12192000" cy="6858000"/>
          </a:xfrm>
          <a:prstGeom prst="rect">
            <a:avLst/>
          </a:prstGeom>
        </p:spPr>
      </p:pic>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43750"/>
          <a:stretch>
            <a:fillRect/>
          </a:stretch>
        </p:blipFill>
        <p:spPr>
          <a:xfrm rot="5400000">
            <a:off x="-1440811" y="1440811"/>
            <a:ext cx="6857997" cy="3976379"/>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43750"/>
          <a:stretch>
            <a:fillRect/>
          </a:stretch>
        </p:blipFill>
        <p:spPr>
          <a:xfrm rot="5400000" flipH="1" flipV="1">
            <a:off x="6774811" y="1440810"/>
            <a:ext cx="6858000" cy="3976379"/>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4175574" y="5368553"/>
            <a:ext cx="6378125" cy="1489447"/>
          </a:xfrm>
          <a:prstGeom prst="rect">
            <a:avLst/>
          </a:prstGeom>
        </p:spPr>
      </p:pic>
      <p:grpSp>
        <p:nvGrpSpPr>
          <p:cNvPr id="6" name="组合 5"/>
          <p:cNvGrpSpPr/>
          <p:nvPr/>
        </p:nvGrpSpPr>
        <p:grpSpPr>
          <a:xfrm>
            <a:off x="4025983" y="597954"/>
            <a:ext cx="3301826" cy="1184418"/>
            <a:chOff x="1971676" y="1856346"/>
            <a:chExt cx="8278594" cy="3351464"/>
          </a:xfrm>
        </p:grpSpPr>
        <p:sp>
          <p:nvSpPr>
            <p:cNvPr id="7" name="矩形 6"/>
            <p:cNvSpPr/>
            <p:nvPr/>
          </p:nvSpPr>
          <p:spPr>
            <a:xfrm rot="16200000">
              <a:off x="4811890" y="-237137"/>
              <a:ext cx="2596797" cy="7506899"/>
            </a:xfrm>
            <a:prstGeom prst="rect">
              <a:avLst/>
            </a:prstGeom>
            <a:solidFill>
              <a:schemeClr val="accent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CN" sz="4400" b="1" spc="600" dirty="0" smtClean="0">
                  <a:latin typeface="Times New Roman" pitchFamily="18" charset="0"/>
                  <a:ea typeface="Yeseva One" panose="00000500000000000000" charset="0"/>
                  <a:cs typeface="Times New Roman" pitchFamily="18" charset="0"/>
                  <a:sym typeface="Yeseva One" panose="00000500000000000000" charset="0"/>
                </a:rPr>
                <a:t>DẶN DÒ</a:t>
              </a:r>
              <a:endParaRPr lang="en-US" altLang="zh-CN" sz="4400" b="1" spc="600" dirty="0">
                <a:latin typeface="Times New Roman" pitchFamily="18" charset="0"/>
                <a:ea typeface="Yeseva One" panose="00000500000000000000" charset="0"/>
                <a:cs typeface="Times New Roman" pitchFamily="18" charset="0"/>
                <a:sym typeface="Yeseva One" panose="00000500000000000000" charset="0"/>
              </a:endParaRPr>
            </a:p>
          </p:txBody>
        </p:sp>
        <p:sp>
          <p:nvSpPr>
            <p:cNvPr id="8" name="矩形 7"/>
            <p:cNvSpPr/>
            <p:nvPr/>
          </p:nvSpPr>
          <p:spPr>
            <a:xfrm>
              <a:off x="1971675" y="1856347"/>
              <a:ext cx="8278594" cy="3351464"/>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Times New Roman" pitchFamily="18" charset="0"/>
                <a:ea typeface="Yeseva One" panose="00000500000000000000" charset="0"/>
                <a:cs typeface="Times New Roman" pitchFamily="18" charset="0"/>
                <a:sym typeface="Yeseva One" panose="00000500000000000000" charset="0"/>
              </a:endParaRPr>
            </a:p>
          </p:txBody>
        </p:sp>
      </p:grpSp>
      <p:sp>
        <p:nvSpPr>
          <p:cNvPr id="10" name="文本框 9"/>
          <p:cNvSpPr txBox="1"/>
          <p:nvPr/>
        </p:nvSpPr>
        <p:spPr>
          <a:xfrm>
            <a:off x="2138966" y="2214487"/>
            <a:ext cx="7988645" cy="2677656"/>
          </a:xfrm>
          <a:prstGeom prst="rect">
            <a:avLst/>
          </a:prstGeom>
          <a:noFill/>
        </p:spPr>
        <p:txBody>
          <a:bodyPr wrap="square" rtlCol="0">
            <a:spAutoFit/>
          </a:bodyPr>
          <a:lstStyle/>
          <a:p>
            <a:pPr marL="457200" indent="-457200" algn="just">
              <a:lnSpc>
                <a:spcPct val="120000"/>
              </a:lnSpc>
              <a:buFont typeface="Wingdings" pitchFamily="2" charset="2"/>
              <a:buChar char="v"/>
            </a:pPr>
            <a:r>
              <a:rPr lang="en-US" altLang="zh-CN" sz="2800" dirty="0" err="1"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Luyện</a:t>
            </a:r>
            <a:r>
              <a:rPr lang="en-US" altLang="zh-CN" sz="2800" dirty="0"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đọc</a:t>
            </a:r>
            <a:r>
              <a:rPr lang="en-US" altLang="zh-CN" sz="2800" dirty="0"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diễn</a:t>
            </a:r>
            <a:r>
              <a:rPr lang="en-US" altLang="zh-CN" sz="2800" dirty="0"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cảm</a:t>
            </a:r>
            <a:r>
              <a:rPr lang="en-US" altLang="zh-CN" sz="2800" dirty="0"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bài</a:t>
            </a:r>
            <a:r>
              <a:rPr lang="en-US" altLang="zh-CN" sz="2800" dirty="0"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thơ</a:t>
            </a:r>
            <a:r>
              <a:rPr lang="en-US" altLang="zh-CN" sz="2800" dirty="0"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với</a:t>
            </a:r>
            <a:r>
              <a:rPr lang="en-US" altLang="zh-CN" sz="2800" dirty="0"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giọng</a:t>
            </a:r>
            <a:r>
              <a:rPr lang="en-US" altLang="zh-CN" sz="2800" dirty="0"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đọc</a:t>
            </a:r>
            <a:r>
              <a:rPr lang="en-US" altLang="zh-CN" sz="2800" dirty="0"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nhẹ</a:t>
            </a:r>
            <a:r>
              <a:rPr lang="en-US" altLang="zh-CN" sz="2800" dirty="0"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nhàng</a:t>
            </a:r>
            <a:r>
              <a:rPr lang="en-US" altLang="zh-CN" sz="2800" dirty="0"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và</a:t>
            </a:r>
            <a:r>
              <a:rPr lang="en-US" altLang="zh-CN" sz="2800" dirty="0"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học</a:t>
            </a:r>
            <a:r>
              <a:rPr lang="en-US" altLang="zh-CN" sz="2800" dirty="0"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thuộc</a:t>
            </a:r>
            <a:r>
              <a:rPr lang="en-US" altLang="zh-CN" sz="2800" dirty="0"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lòng</a:t>
            </a:r>
            <a:r>
              <a:rPr lang="en-US" altLang="zh-CN" sz="2800" dirty="0"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những</a:t>
            </a:r>
            <a:r>
              <a:rPr lang="en-US" altLang="zh-CN" sz="2800" dirty="0"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khổ</a:t>
            </a:r>
            <a:r>
              <a:rPr lang="en-US" altLang="zh-CN" sz="2800" dirty="0"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thơ</a:t>
            </a:r>
            <a:r>
              <a:rPr lang="en-US" altLang="zh-CN" sz="2800" dirty="0"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em</a:t>
            </a:r>
            <a:r>
              <a:rPr lang="en-US" altLang="zh-CN" sz="2800" dirty="0"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thích</a:t>
            </a:r>
            <a:r>
              <a:rPr lang="en-US" altLang="zh-CN" sz="2800" dirty="0"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a:t>
            </a:r>
          </a:p>
          <a:p>
            <a:pPr marL="457200" indent="-457200" algn="just">
              <a:lnSpc>
                <a:spcPct val="120000"/>
              </a:lnSpc>
              <a:buFont typeface="Wingdings" pitchFamily="2" charset="2"/>
              <a:buChar char="v"/>
            </a:pPr>
            <a:r>
              <a:rPr lang="en-US" sz="2800" dirty="0" err="1">
                <a:solidFill>
                  <a:schemeClr val="bg1">
                    <a:lumMod val="50000"/>
                  </a:schemeClr>
                </a:solidFill>
                <a:latin typeface="Times New Roman" pitchFamily="18" charset="0"/>
                <a:cs typeface="Times New Roman" pitchFamily="18" charset="0"/>
              </a:rPr>
              <a:t>Viết</a:t>
            </a:r>
            <a:r>
              <a:rPr lang="en-US" sz="2800" dirty="0">
                <a:solidFill>
                  <a:schemeClr val="bg1">
                    <a:lumMod val="50000"/>
                  </a:schemeClr>
                </a:solidFill>
                <a:latin typeface="Times New Roman" pitchFamily="18" charset="0"/>
                <a:cs typeface="Times New Roman" pitchFamily="18" charset="0"/>
              </a:rPr>
              <a:t> </a:t>
            </a:r>
            <a:r>
              <a:rPr lang="en-US" sz="2800" dirty="0" err="1">
                <a:solidFill>
                  <a:schemeClr val="bg1">
                    <a:lumMod val="50000"/>
                  </a:schemeClr>
                </a:solidFill>
                <a:latin typeface="Times New Roman" pitchFamily="18" charset="0"/>
                <a:cs typeface="Times New Roman" pitchFamily="18" charset="0"/>
              </a:rPr>
              <a:t>đoạn</a:t>
            </a:r>
            <a:r>
              <a:rPr lang="en-US" sz="2800" dirty="0">
                <a:solidFill>
                  <a:schemeClr val="bg1">
                    <a:lumMod val="50000"/>
                  </a:schemeClr>
                </a:solidFill>
                <a:latin typeface="Times New Roman" pitchFamily="18" charset="0"/>
                <a:cs typeface="Times New Roman" pitchFamily="18" charset="0"/>
              </a:rPr>
              <a:t> </a:t>
            </a:r>
            <a:r>
              <a:rPr lang="en-US" sz="2800" dirty="0" err="1">
                <a:solidFill>
                  <a:schemeClr val="bg1">
                    <a:lumMod val="50000"/>
                  </a:schemeClr>
                </a:solidFill>
                <a:latin typeface="Times New Roman" pitchFamily="18" charset="0"/>
                <a:cs typeface="Times New Roman" pitchFamily="18" charset="0"/>
              </a:rPr>
              <a:t>văn</a:t>
            </a:r>
            <a:r>
              <a:rPr lang="en-US" sz="2800" dirty="0">
                <a:solidFill>
                  <a:schemeClr val="bg1">
                    <a:lumMod val="50000"/>
                  </a:schemeClr>
                </a:solidFill>
                <a:latin typeface="Times New Roman" pitchFamily="18" charset="0"/>
                <a:cs typeface="Times New Roman" pitchFamily="18" charset="0"/>
              </a:rPr>
              <a:t> </a:t>
            </a:r>
            <a:r>
              <a:rPr lang="en-US" sz="2800" dirty="0" err="1">
                <a:solidFill>
                  <a:schemeClr val="bg1">
                    <a:lumMod val="50000"/>
                  </a:schemeClr>
                </a:solidFill>
                <a:latin typeface="Times New Roman" pitchFamily="18" charset="0"/>
                <a:cs typeface="Times New Roman" pitchFamily="18" charset="0"/>
              </a:rPr>
              <a:t>nêu</a:t>
            </a:r>
            <a:r>
              <a:rPr lang="en-US" sz="2800" dirty="0">
                <a:solidFill>
                  <a:schemeClr val="bg1">
                    <a:lumMod val="50000"/>
                  </a:schemeClr>
                </a:solidFill>
                <a:latin typeface="Times New Roman" pitchFamily="18" charset="0"/>
                <a:cs typeface="Times New Roman" pitchFamily="18" charset="0"/>
              </a:rPr>
              <a:t> </a:t>
            </a:r>
            <a:r>
              <a:rPr lang="en-US" sz="2800" dirty="0" err="1">
                <a:solidFill>
                  <a:schemeClr val="bg1">
                    <a:lumMod val="50000"/>
                  </a:schemeClr>
                </a:solidFill>
                <a:latin typeface="Times New Roman" pitchFamily="18" charset="0"/>
                <a:cs typeface="Times New Roman" pitchFamily="18" charset="0"/>
              </a:rPr>
              <a:t>cảm</a:t>
            </a:r>
            <a:r>
              <a:rPr lang="en-US" sz="2800" dirty="0">
                <a:solidFill>
                  <a:schemeClr val="bg1">
                    <a:lumMod val="50000"/>
                  </a:schemeClr>
                </a:solidFill>
                <a:latin typeface="Times New Roman" pitchFamily="18" charset="0"/>
                <a:cs typeface="Times New Roman" pitchFamily="18" charset="0"/>
              </a:rPr>
              <a:t> </a:t>
            </a:r>
            <a:r>
              <a:rPr lang="en-US" sz="2800" dirty="0" err="1">
                <a:solidFill>
                  <a:schemeClr val="bg1">
                    <a:lumMod val="50000"/>
                  </a:schemeClr>
                </a:solidFill>
                <a:latin typeface="Times New Roman" pitchFamily="18" charset="0"/>
                <a:cs typeface="Times New Roman" pitchFamily="18" charset="0"/>
              </a:rPr>
              <a:t>nghĩ</a:t>
            </a:r>
            <a:r>
              <a:rPr lang="en-US" sz="2800" dirty="0">
                <a:solidFill>
                  <a:schemeClr val="bg1">
                    <a:lumMod val="50000"/>
                  </a:schemeClr>
                </a:solidFill>
                <a:latin typeface="Times New Roman" pitchFamily="18" charset="0"/>
                <a:cs typeface="Times New Roman" pitchFamily="18" charset="0"/>
              </a:rPr>
              <a:t> </a:t>
            </a:r>
            <a:r>
              <a:rPr lang="en-US" sz="2800" dirty="0" err="1">
                <a:solidFill>
                  <a:schemeClr val="bg1">
                    <a:lumMod val="50000"/>
                  </a:schemeClr>
                </a:solidFill>
                <a:latin typeface="Times New Roman" pitchFamily="18" charset="0"/>
                <a:cs typeface="Times New Roman" pitchFamily="18" charset="0"/>
              </a:rPr>
              <a:t>của</a:t>
            </a:r>
            <a:r>
              <a:rPr lang="en-US" sz="2800" dirty="0">
                <a:solidFill>
                  <a:schemeClr val="bg1">
                    <a:lumMod val="50000"/>
                  </a:schemeClr>
                </a:solidFill>
                <a:latin typeface="Times New Roman" pitchFamily="18" charset="0"/>
                <a:cs typeface="Times New Roman" pitchFamily="18" charset="0"/>
              </a:rPr>
              <a:t> </a:t>
            </a:r>
            <a:r>
              <a:rPr lang="en-US" sz="2800" dirty="0" err="1">
                <a:solidFill>
                  <a:schemeClr val="bg1">
                    <a:lumMod val="50000"/>
                  </a:schemeClr>
                </a:solidFill>
                <a:latin typeface="Times New Roman" pitchFamily="18" charset="0"/>
                <a:cs typeface="Times New Roman" pitchFamily="18" charset="0"/>
              </a:rPr>
              <a:t>em</a:t>
            </a:r>
            <a:r>
              <a:rPr lang="en-US" sz="2800" dirty="0">
                <a:solidFill>
                  <a:schemeClr val="bg1">
                    <a:lumMod val="50000"/>
                  </a:schemeClr>
                </a:solidFill>
                <a:latin typeface="Times New Roman" pitchFamily="18" charset="0"/>
                <a:cs typeface="Times New Roman" pitchFamily="18" charset="0"/>
              </a:rPr>
              <a:t> </a:t>
            </a:r>
            <a:r>
              <a:rPr lang="en-US" sz="2800" dirty="0" err="1">
                <a:solidFill>
                  <a:schemeClr val="bg1">
                    <a:lumMod val="50000"/>
                  </a:schemeClr>
                </a:solidFill>
                <a:latin typeface="Times New Roman" pitchFamily="18" charset="0"/>
                <a:cs typeface="Times New Roman" pitchFamily="18" charset="0"/>
              </a:rPr>
              <a:t>về</a:t>
            </a:r>
            <a:r>
              <a:rPr lang="en-US" sz="2800" dirty="0">
                <a:solidFill>
                  <a:schemeClr val="bg1">
                    <a:lumMod val="50000"/>
                  </a:schemeClr>
                </a:solidFill>
                <a:latin typeface="Times New Roman" pitchFamily="18" charset="0"/>
                <a:cs typeface="Times New Roman" pitchFamily="18" charset="0"/>
              </a:rPr>
              <a:t> </a:t>
            </a:r>
            <a:r>
              <a:rPr lang="en-US" sz="2800" dirty="0" err="1">
                <a:solidFill>
                  <a:schemeClr val="bg1">
                    <a:lumMod val="50000"/>
                  </a:schemeClr>
                </a:solidFill>
                <a:latin typeface="Times New Roman" pitchFamily="18" charset="0"/>
                <a:cs typeface="Times New Roman" pitchFamily="18" charset="0"/>
              </a:rPr>
              <a:t>bài</a:t>
            </a:r>
            <a:r>
              <a:rPr lang="en-US" sz="2800" dirty="0">
                <a:solidFill>
                  <a:schemeClr val="bg1">
                    <a:lumMod val="50000"/>
                  </a:schemeClr>
                </a:solidFill>
                <a:latin typeface="Times New Roman" pitchFamily="18" charset="0"/>
                <a:cs typeface="Times New Roman" pitchFamily="18" charset="0"/>
              </a:rPr>
              <a:t> </a:t>
            </a:r>
            <a:r>
              <a:rPr lang="en-US" sz="2800" dirty="0" err="1">
                <a:solidFill>
                  <a:schemeClr val="bg1">
                    <a:lumMod val="50000"/>
                  </a:schemeClr>
                </a:solidFill>
                <a:latin typeface="Times New Roman" pitchFamily="18" charset="0"/>
                <a:cs typeface="Times New Roman" pitchFamily="18" charset="0"/>
              </a:rPr>
              <a:t>thơ</a:t>
            </a:r>
            <a:r>
              <a:rPr lang="en-US" sz="2800" dirty="0">
                <a:solidFill>
                  <a:schemeClr val="bg1">
                    <a:lumMod val="50000"/>
                  </a:schemeClr>
                </a:solidFill>
                <a:latin typeface="Times New Roman" pitchFamily="18" charset="0"/>
                <a:cs typeface="Times New Roman" pitchFamily="18" charset="0"/>
              </a:rPr>
              <a:t> “</a:t>
            </a:r>
            <a:r>
              <a:rPr lang="en-US" sz="2800" dirty="0" err="1">
                <a:solidFill>
                  <a:schemeClr val="bg1">
                    <a:lumMod val="50000"/>
                  </a:schemeClr>
                </a:solidFill>
                <a:latin typeface="Times New Roman" pitchFamily="18" charset="0"/>
                <a:cs typeface="Times New Roman" pitchFamily="18" charset="0"/>
              </a:rPr>
              <a:t>Sắc</a:t>
            </a:r>
            <a:r>
              <a:rPr lang="en-US" sz="2800" dirty="0">
                <a:solidFill>
                  <a:schemeClr val="bg1">
                    <a:lumMod val="50000"/>
                  </a:schemeClr>
                </a:solidFill>
                <a:latin typeface="Times New Roman" pitchFamily="18" charset="0"/>
                <a:cs typeface="Times New Roman" pitchFamily="18" charset="0"/>
              </a:rPr>
              <a:t> </a:t>
            </a:r>
            <a:r>
              <a:rPr lang="en-US" sz="2800" dirty="0" err="1">
                <a:solidFill>
                  <a:schemeClr val="bg1">
                    <a:lumMod val="50000"/>
                  </a:schemeClr>
                </a:solidFill>
                <a:latin typeface="Times New Roman" pitchFamily="18" charset="0"/>
                <a:cs typeface="Times New Roman" pitchFamily="18" charset="0"/>
              </a:rPr>
              <a:t>màu</a:t>
            </a:r>
            <a:r>
              <a:rPr lang="en-US" sz="2800" dirty="0">
                <a:solidFill>
                  <a:schemeClr val="bg1">
                    <a:lumMod val="50000"/>
                  </a:schemeClr>
                </a:solidFill>
                <a:latin typeface="Times New Roman" pitchFamily="18" charset="0"/>
                <a:cs typeface="Times New Roman" pitchFamily="18" charset="0"/>
              </a:rPr>
              <a:t> </a:t>
            </a:r>
            <a:r>
              <a:rPr lang="en-US" sz="2800" dirty="0" err="1">
                <a:solidFill>
                  <a:schemeClr val="bg1">
                    <a:lumMod val="50000"/>
                  </a:schemeClr>
                </a:solidFill>
                <a:latin typeface="Times New Roman" pitchFamily="18" charset="0"/>
                <a:cs typeface="Times New Roman" pitchFamily="18" charset="0"/>
              </a:rPr>
              <a:t>em</a:t>
            </a:r>
            <a:r>
              <a:rPr lang="en-US" sz="2800" dirty="0">
                <a:solidFill>
                  <a:schemeClr val="bg1">
                    <a:lumMod val="50000"/>
                  </a:schemeClr>
                </a:solidFill>
                <a:latin typeface="Times New Roman" pitchFamily="18" charset="0"/>
                <a:cs typeface="Times New Roman" pitchFamily="18" charset="0"/>
              </a:rPr>
              <a:t> </a:t>
            </a:r>
            <a:r>
              <a:rPr lang="en-US" sz="2800" dirty="0" err="1">
                <a:solidFill>
                  <a:schemeClr val="bg1">
                    <a:lumMod val="50000"/>
                  </a:schemeClr>
                </a:solidFill>
                <a:latin typeface="Times New Roman" pitchFamily="18" charset="0"/>
                <a:cs typeface="Times New Roman" pitchFamily="18" charset="0"/>
              </a:rPr>
              <a:t>yêu</a:t>
            </a:r>
            <a:r>
              <a:rPr lang="en-US" sz="2800" dirty="0" smtClean="0">
                <a:solidFill>
                  <a:schemeClr val="bg1">
                    <a:lumMod val="50000"/>
                  </a:schemeClr>
                </a:solidFill>
                <a:latin typeface="Times New Roman" pitchFamily="18" charset="0"/>
                <a:cs typeface="Times New Roman" pitchFamily="18" charset="0"/>
              </a:rPr>
              <a:t>”.</a:t>
            </a:r>
          </a:p>
          <a:p>
            <a:pPr marL="457200" indent="-457200" algn="just">
              <a:lnSpc>
                <a:spcPct val="120000"/>
              </a:lnSpc>
              <a:buFont typeface="Wingdings" pitchFamily="2" charset="2"/>
              <a:buChar char="v"/>
            </a:pPr>
            <a:r>
              <a:rPr lang="en-US" altLang="zh-CN" sz="2800" dirty="0" err="1"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Chuẩn</a:t>
            </a:r>
            <a:r>
              <a:rPr lang="en-US" altLang="zh-CN" sz="2800" dirty="0"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bị</a:t>
            </a:r>
            <a:r>
              <a:rPr lang="en-US" altLang="zh-CN" sz="2800" dirty="0"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bài</a:t>
            </a:r>
            <a:r>
              <a:rPr lang="en-US" altLang="zh-CN" sz="2800" dirty="0"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tập</a:t>
            </a:r>
            <a:r>
              <a:rPr lang="en-US" altLang="zh-CN" sz="2800" dirty="0"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đọc</a:t>
            </a:r>
            <a:r>
              <a:rPr lang="en-US" altLang="zh-CN" sz="2800" dirty="0"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Lòng</a:t>
            </a:r>
            <a:r>
              <a:rPr lang="en-US" altLang="zh-CN" sz="2800" dirty="0"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dân</a:t>
            </a:r>
            <a:r>
              <a:rPr lang="en-US" altLang="zh-CN" sz="2800" dirty="0" smtClean="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a:t>
            </a:r>
            <a:endParaRPr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endParaRPr>
          </a:p>
        </p:txBody>
      </p:sp>
    </p:spTree>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750"/>
                                        <p:tgtEl>
                                          <p:spTgt spid="6"/>
                                        </p:tgtEl>
                                      </p:cBhvr>
                                    </p:animEffect>
                                  </p:childTnLst>
                                </p:cTn>
                              </p:par>
                            </p:childTnLst>
                          </p:cTn>
                        </p:par>
                        <p:par>
                          <p:cTn id="8" fill="hold">
                            <p:stCondLst>
                              <p:cond delay="750"/>
                            </p:stCondLst>
                            <p:childTnLst>
                              <p:par>
                                <p:cTn id="9" presetID="14"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6801" y="-2255035"/>
            <a:ext cx="1819331" cy="1612031"/>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61662" y="1619572"/>
            <a:ext cx="1122088" cy="892665"/>
          </a:xfrm>
          <a:prstGeom prst="rect">
            <a:avLst/>
          </a:prstGeom>
        </p:spPr>
      </p:pic>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3692068" y="96819"/>
            <a:ext cx="5381398" cy="1256687"/>
          </a:xfrm>
          <a:prstGeom prst="rect">
            <a:avLst/>
          </a:prstGeom>
        </p:spPr>
      </p:pic>
      <p:pic>
        <p:nvPicPr>
          <p:cNvPr id="17" name="图片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8687" y="725163"/>
            <a:ext cx="2117968" cy="6132837"/>
          </a:xfrm>
          <a:prstGeom prst="rect">
            <a:avLst/>
          </a:prstGeom>
        </p:spPr>
      </p:pic>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9366" y="4615163"/>
            <a:ext cx="5047209" cy="1918372"/>
          </a:xfrm>
          <a:prstGeom prst="rect">
            <a:avLst/>
          </a:prstGeom>
        </p:spPr>
      </p:pic>
      <p:pic>
        <p:nvPicPr>
          <p:cNvPr id="7" name="图片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2987197"/>
            <a:ext cx="12192000" cy="3976379"/>
          </a:xfrm>
          <a:prstGeom prst="rect">
            <a:avLst/>
          </a:prstGeom>
        </p:spPr>
      </p:pic>
      <p:sp>
        <p:nvSpPr>
          <p:cNvPr id="27" name="文本框 26"/>
          <p:cNvSpPr txBox="1"/>
          <p:nvPr/>
        </p:nvSpPr>
        <p:spPr>
          <a:xfrm>
            <a:off x="5156814" y="4004098"/>
            <a:ext cx="1637923" cy="370978"/>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zh-CN" altLang="en-US" sz="1600" dirty="0">
                <a:solidFill>
                  <a:schemeClr val="bg1"/>
                </a:solidFill>
                <a:latin typeface="Yeseva One" panose="00000500000000000000" charset="0"/>
                <a:ea typeface="Yeseva One" panose="00000500000000000000" charset="0"/>
                <a:sym typeface="Yeseva One" panose="00000500000000000000" charset="0"/>
              </a:rPr>
              <a:t>汇报人：通用名</a:t>
            </a:r>
            <a:endParaRPr lang="en-US" altLang="zh-CN" sz="1600" dirty="0">
              <a:solidFill>
                <a:schemeClr val="bg1"/>
              </a:solidFill>
              <a:latin typeface="Yeseva One" panose="00000500000000000000" charset="0"/>
              <a:ea typeface="Yeseva One" panose="00000500000000000000" charset="0"/>
              <a:sym typeface="Yeseva One" panose="00000500000000000000" charset="0"/>
            </a:endParaRPr>
          </a:p>
        </p:txBody>
      </p:sp>
      <p:sp>
        <p:nvSpPr>
          <p:cNvPr id="29" name="文本框 28"/>
          <p:cNvSpPr txBox="1"/>
          <p:nvPr/>
        </p:nvSpPr>
        <p:spPr>
          <a:xfrm>
            <a:off x="2363878" y="2327650"/>
            <a:ext cx="8037778" cy="1107996"/>
          </a:xfrm>
          <a:prstGeom prst="rect">
            <a:avLst/>
          </a:prstGeom>
          <a:noFill/>
        </p:spPr>
        <p:txBody>
          <a:bodyPr wrap="none" rtlCol="0">
            <a:spAutoFit/>
          </a:bodyPr>
          <a:lstStyle/>
          <a:p>
            <a:r>
              <a:rPr lang="en-US" altLang="zh-CN" sz="6600" b="1" dirty="0" err="1" smtClean="0">
                <a:solidFill>
                  <a:srgbClr val="9AA4C1"/>
                </a:solidFill>
                <a:latin typeface="Times New Roman" pitchFamily="18" charset="0"/>
                <a:ea typeface="Yeseva One" panose="00000500000000000000" charset="0"/>
                <a:cs typeface="Times New Roman" pitchFamily="18" charset="0"/>
                <a:sym typeface="Yeseva One" panose="00000500000000000000" charset="0"/>
              </a:rPr>
              <a:t>Chúc</a:t>
            </a:r>
            <a:r>
              <a:rPr lang="en-US" altLang="zh-CN" sz="6600" b="1" dirty="0" smtClean="0">
                <a:solidFill>
                  <a:srgbClr val="9AA4C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6600" b="1" dirty="0" err="1" smtClean="0">
                <a:solidFill>
                  <a:srgbClr val="9AA4C1"/>
                </a:solidFill>
                <a:latin typeface="Times New Roman" pitchFamily="18" charset="0"/>
                <a:ea typeface="Yeseva One" panose="00000500000000000000" charset="0"/>
                <a:cs typeface="Times New Roman" pitchFamily="18" charset="0"/>
                <a:sym typeface="Yeseva One" panose="00000500000000000000" charset="0"/>
              </a:rPr>
              <a:t>các</a:t>
            </a:r>
            <a:r>
              <a:rPr lang="en-US" altLang="zh-CN" sz="6600" b="1" dirty="0" smtClean="0">
                <a:solidFill>
                  <a:srgbClr val="9AA4C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6600" b="1" dirty="0" err="1" smtClean="0">
                <a:solidFill>
                  <a:srgbClr val="9AA4C1"/>
                </a:solidFill>
                <a:latin typeface="Times New Roman" pitchFamily="18" charset="0"/>
                <a:ea typeface="Yeseva One" panose="00000500000000000000" charset="0"/>
                <a:cs typeface="Times New Roman" pitchFamily="18" charset="0"/>
                <a:sym typeface="Yeseva One" panose="00000500000000000000" charset="0"/>
              </a:rPr>
              <a:t>bạn</a:t>
            </a:r>
            <a:r>
              <a:rPr lang="en-US" altLang="zh-CN" sz="6600" b="1" dirty="0" smtClean="0">
                <a:solidFill>
                  <a:srgbClr val="9AA4C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6600" b="1" dirty="0" err="1" smtClean="0">
                <a:solidFill>
                  <a:srgbClr val="9AA4C1"/>
                </a:solidFill>
                <a:latin typeface="Times New Roman" pitchFamily="18" charset="0"/>
                <a:ea typeface="Yeseva One" panose="00000500000000000000" charset="0"/>
                <a:cs typeface="Times New Roman" pitchFamily="18" charset="0"/>
                <a:sym typeface="Yeseva One" panose="00000500000000000000" charset="0"/>
              </a:rPr>
              <a:t>học</a:t>
            </a:r>
            <a:r>
              <a:rPr lang="en-US" altLang="zh-CN" sz="6600" b="1" dirty="0" smtClean="0">
                <a:solidFill>
                  <a:srgbClr val="9AA4C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6600" b="1" dirty="0" err="1" smtClean="0">
                <a:solidFill>
                  <a:srgbClr val="9AA4C1"/>
                </a:solidFill>
                <a:latin typeface="Times New Roman" pitchFamily="18" charset="0"/>
                <a:ea typeface="Yeseva One" panose="00000500000000000000" charset="0"/>
                <a:cs typeface="Times New Roman" pitchFamily="18" charset="0"/>
                <a:sym typeface="Yeseva One" panose="00000500000000000000" charset="0"/>
              </a:rPr>
              <a:t>tốt</a:t>
            </a:r>
            <a:r>
              <a:rPr lang="en-US" altLang="zh-CN" sz="6600" b="1" dirty="0" smtClean="0">
                <a:solidFill>
                  <a:srgbClr val="9AA4C1"/>
                </a:solidFill>
                <a:latin typeface="Times New Roman" pitchFamily="18" charset="0"/>
                <a:ea typeface="Yeseva One" panose="00000500000000000000" charset="0"/>
                <a:cs typeface="Times New Roman" pitchFamily="18" charset="0"/>
                <a:sym typeface="Yeseva One" panose="00000500000000000000" charset="0"/>
              </a:rPr>
              <a:t>!</a:t>
            </a:r>
            <a:endParaRPr lang="en-US" altLang="zh-CN" sz="6600" b="1" dirty="0">
              <a:solidFill>
                <a:srgbClr val="9AA4C1"/>
              </a:solidFill>
              <a:latin typeface="Times New Roman" pitchFamily="18" charset="0"/>
              <a:ea typeface="Yeseva One" panose="00000500000000000000" charset="0"/>
              <a:cs typeface="Times New Roman" pitchFamily="18" charset="0"/>
              <a:sym typeface="Yeseva One" panose="00000500000000000000" charset="0"/>
            </a:endParaRPr>
          </a:p>
        </p:txBody>
      </p:sp>
    </p:spTree>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630124613"/>
  <p:tag name="MH_LIBRARY" val="GRAPHIC"/>
</p:tagLst>
</file>

<file path=ppt/theme/theme1.xml><?xml version="1.0" encoding="utf-8"?>
<a:theme xmlns:a="http://schemas.openxmlformats.org/drawingml/2006/main" name="2-1031-7">
  <a:themeElements>
    <a:clrScheme name="自定义 1429">
      <a:dk1>
        <a:sysClr val="windowText" lastClr="000000"/>
      </a:dk1>
      <a:lt1>
        <a:sysClr val="window" lastClr="FFFFFF"/>
      </a:lt1>
      <a:dk2>
        <a:srgbClr val="44546A"/>
      </a:dk2>
      <a:lt2>
        <a:srgbClr val="E7E6E6"/>
      </a:lt2>
      <a:accent1>
        <a:srgbClr val="9AA4C1"/>
      </a:accent1>
      <a:accent2>
        <a:srgbClr val="9AA4C1"/>
      </a:accent2>
      <a:accent3>
        <a:srgbClr val="9AA4C1"/>
      </a:accent3>
      <a:accent4>
        <a:srgbClr val="9AA4C1"/>
      </a:accent4>
      <a:accent5>
        <a:srgbClr val="9AA4C1"/>
      </a:accent5>
      <a:accent6>
        <a:srgbClr val="9AA4C1"/>
      </a:accent6>
      <a:hlink>
        <a:srgbClr val="9AA4C1"/>
      </a:hlink>
      <a:folHlink>
        <a:srgbClr val="9AA4C1"/>
      </a:folHlink>
    </a:clrScheme>
    <a:fontScheme name="Office">
      <a:majorFont>
        <a:latin typeface="Yeseva One"/>
        <a:ea typeface=""/>
        <a:cs typeface=""/>
        <a:font script="Jpan" typeface="游ゴシック Light"/>
        <a:font script="Hang" typeface="맑은 고딕"/>
        <a:font script="Hans" typeface="Yeseva One"/>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2-1031-7">
  <a:themeElements>
    <a:clrScheme name="自定义 1429">
      <a:dk1>
        <a:sysClr val="windowText" lastClr="000000"/>
      </a:dk1>
      <a:lt1>
        <a:sysClr val="window" lastClr="FFFFFF"/>
      </a:lt1>
      <a:dk2>
        <a:srgbClr val="44546A"/>
      </a:dk2>
      <a:lt2>
        <a:srgbClr val="E7E6E6"/>
      </a:lt2>
      <a:accent1>
        <a:srgbClr val="9AA4C1"/>
      </a:accent1>
      <a:accent2>
        <a:srgbClr val="9AA4C1"/>
      </a:accent2>
      <a:accent3>
        <a:srgbClr val="9AA4C1"/>
      </a:accent3>
      <a:accent4>
        <a:srgbClr val="9AA4C1"/>
      </a:accent4>
      <a:accent5>
        <a:srgbClr val="9AA4C1"/>
      </a:accent5>
      <a:accent6>
        <a:srgbClr val="9AA4C1"/>
      </a:accent6>
      <a:hlink>
        <a:srgbClr val="9AA4C1"/>
      </a:hlink>
      <a:folHlink>
        <a:srgbClr val="9AA4C1"/>
      </a:folHlink>
    </a:clrScheme>
    <a:fontScheme name="Office">
      <a:majorFont>
        <a:latin typeface="Yeseva One"/>
        <a:ea typeface=""/>
        <a:cs typeface=""/>
        <a:font script="Jpan" typeface="游ゴシック Light"/>
        <a:font script="Hang" typeface="맑은 고딕"/>
        <a:font script="Hans" typeface="Yeseva One"/>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eseva One"/>
        <a:ea typeface=""/>
        <a:cs typeface=""/>
        <a:font script="Jpan" typeface="游ゴシック Light"/>
        <a:font script="Hang" typeface="맑은 고딕"/>
        <a:font script="Hans" typeface="Yeseva One"/>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2-1031-7</Template>
  <TotalTime>302</TotalTime>
  <Words>446</Words>
  <Application>Microsoft Office PowerPoint</Application>
  <PresentationFormat>Custom</PresentationFormat>
  <Paragraphs>87</Paragraphs>
  <Slides>9</Slides>
  <Notes>3</Notes>
  <HiddenSlides>0</HiddenSlides>
  <MMClips>1</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2-1031-7</vt:lpstr>
      <vt:lpstr>1_2-1031-7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dreamsummit</dc:creator>
  <cp:lastModifiedBy>GIANG</cp:lastModifiedBy>
  <cp:revision>29</cp:revision>
  <dcterms:created xsi:type="dcterms:W3CDTF">2018-12-13T14:11:00Z</dcterms:created>
  <dcterms:modified xsi:type="dcterms:W3CDTF">2021-09-24T17:20:41Z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0F19EC5A6A3C40128252B93579862A71</vt:lpwstr>
  </property>
  <property fmtid="{D5CDD505-2E9C-101B-9397-08002B2CF9AE}" pid="3" name="KSOProductBuildVer">
    <vt:lpwstr>2052-11.1.0.10463</vt:lpwstr>
  </property>
</Properties>
</file>