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84" r:id="rId3"/>
    <p:sldId id="269" r:id="rId4"/>
    <p:sldId id="283" r:id="rId5"/>
    <p:sldId id="257" r:id="rId6"/>
    <p:sldId id="258" r:id="rId7"/>
    <p:sldId id="259" r:id="rId8"/>
    <p:sldId id="281" r:id="rId9"/>
    <p:sldId id="270" r:id="rId10"/>
    <p:sldId id="260" r:id="rId11"/>
    <p:sldId id="261" r:id="rId12"/>
    <p:sldId id="264" r:id="rId13"/>
    <p:sldId id="263" r:id="rId14"/>
    <p:sldId id="265" r:id="rId15"/>
    <p:sldId id="280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napToGrid="0">
      <p:cViewPr>
        <p:scale>
          <a:sx n="75" d="100"/>
          <a:sy n="75" d="100"/>
        </p:scale>
        <p:origin x="-854" y="-115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%20tiet%201.tapdoc.van%20mieu%20quoc%20tu%20giam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73"/>
            <a:ext cx="12192000" cy="6767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31" y="1097028"/>
            <a:ext cx="1184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600" dirty="0" smtClean="0">
                <a:solidFill>
                  <a:schemeClr val="bg1"/>
                </a:solidFill>
                <a:latin typeface="HP001 4 hàng" pitchFamily="34" charset="-93"/>
              </a:rPr>
              <a:t>Thứ hai ngày 13 tháng 9 năm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7440" y="2265680"/>
            <a:ext cx="2635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600" dirty="0" smtClean="0">
                <a:solidFill>
                  <a:schemeClr val="bg1"/>
                </a:solidFill>
                <a:latin typeface="HP001 4 hàng" pitchFamily="34" charset="-93"/>
              </a:rPr>
              <a:t>Tập đọc</a:t>
            </a:r>
            <a:endParaRPr lang="vi-VN" sz="5600" dirty="0">
              <a:solidFill>
                <a:schemeClr val="bg1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837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/>
                <a:gridCol w="1791000"/>
                <a:gridCol w="1791000"/>
                <a:gridCol w="1791000"/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287175" y="1544302"/>
            <a:ext cx="7666990" cy="4678728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87009" y="542999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6"/>
          <p:cNvSpPr txBox="1"/>
          <p:nvPr/>
        </p:nvSpPr>
        <p:spPr>
          <a:xfrm>
            <a:off x="1103058" y="4796377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dirty="0" smtClean="0">
                <a:solidFill>
                  <a:srgbClr val="EA5506"/>
                </a:solidFill>
                <a:latin typeface="+mj-lt"/>
                <a:ea typeface="Microsoft YaHei" panose="020B0503020204020204" pitchFamily="34" charset="-122"/>
              </a:rPr>
              <a:t>Luyện đọc</a:t>
            </a:r>
            <a:endParaRPr lang="zh-CN" altLang="en-US" sz="4000" b="1" dirty="0">
              <a:solidFill>
                <a:srgbClr val="EA550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4235230" y="4838067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Tìm hiểu bài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8020816" y="4843029"/>
            <a:ext cx="2606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Luyện đọc </a:t>
            </a:r>
            <a:endParaRPr lang="vi-VN" altLang="zh-CN" sz="4000" b="1" dirty="0" smtClean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  <a:p>
            <a:pPr algn="ctr"/>
            <a:r>
              <a:rPr lang="vi-VN" altLang="zh-CN" sz="4000" b="1" dirty="0" smtClean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diễn cảm</a:t>
            </a:r>
            <a:endParaRPr lang="zh-CN" altLang="en-US" sz="4000" b="1" dirty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7" name="椭圆 10"/>
          <p:cNvSpPr/>
          <p:nvPr/>
        </p:nvSpPr>
        <p:spPr>
          <a:xfrm>
            <a:off x="1613933" y="3314787"/>
            <a:ext cx="1456814" cy="1434640"/>
          </a:xfrm>
          <a:prstGeom prst="ellipse">
            <a:avLst/>
          </a:prstGeom>
          <a:noFill/>
          <a:ln w="57150"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1"/>
          <p:cNvSpPr/>
          <p:nvPr/>
        </p:nvSpPr>
        <p:spPr>
          <a:xfrm>
            <a:off x="4993760" y="3272473"/>
            <a:ext cx="1461632" cy="1476954"/>
          </a:xfrm>
          <a:prstGeom prst="ellipse">
            <a:avLst/>
          </a:prstGeom>
          <a:noFill/>
          <a:ln w="57150"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2"/>
          <p:cNvSpPr/>
          <p:nvPr/>
        </p:nvSpPr>
        <p:spPr>
          <a:xfrm>
            <a:off x="8549084" y="3243754"/>
            <a:ext cx="1550264" cy="1502125"/>
          </a:xfrm>
          <a:prstGeom prst="ellipse">
            <a:avLst/>
          </a:prstGeom>
          <a:noFill/>
          <a:ln w="57150"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76207" y="3543146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1</a:t>
            </a:r>
            <a:endParaRPr lang="vi-VN" sz="5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368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8082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3</a:t>
            </a:r>
            <a:endParaRPr lang="vi-VN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660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hlinkClick r:id="rId4" action="ppaction://hlinkfile"/>
          </p:cNvPr>
          <p:cNvSpPr txBox="1"/>
          <p:nvPr/>
        </p:nvSpPr>
        <p:spPr>
          <a:xfrm>
            <a:off x="5245303" y="2796224"/>
            <a:ext cx="157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Video 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8565"/>
              </p:ext>
            </p:extLst>
          </p:nvPr>
        </p:nvGraphicFramePr>
        <p:xfrm>
          <a:off x="2536370" y="2424423"/>
          <a:ext cx="7304316" cy="31226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9299"/>
                <a:gridCol w="1779299"/>
                <a:gridCol w="1779299"/>
                <a:gridCol w="1966419"/>
              </a:tblGrid>
              <a:tr h="56232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326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501" y="-59168"/>
            <a:ext cx="2003641" cy="827303"/>
            <a:chOff x="217045" y="27920"/>
            <a:chExt cx="2229079" cy="8992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45" y="27920"/>
              <a:ext cx="2229079" cy="899231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217045" y="99847"/>
              <a:ext cx="2190440" cy="755376"/>
              <a:chOff x="130226" y="1395523"/>
              <a:chExt cx="2499360" cy="1008264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226" y="1395523"/>
                <a:ext cx="2499360" cy="1008264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511006" y="1591543"/>
                <a:ext cx="1781887" cy="61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 smtClean="0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2400" b="1" dirty="0" smtClean="0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 smtClean="0">
                    <a:solidFill>
                      <a:srgbClr val="E4007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đọc</a:t>
                </a:r>
                <a:endParaRPr lang="zh-CN" altLang="en-US" sz="24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367464" y="648753"/>
            <a:ext cx="113995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hủ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nay,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						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Hoàng</a:t>
            </a:r>
            <a:endParaRPr lang="en-US" altLang="zh-CN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6036" y="276827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30" y="2330185"/>
            <a:ext cx="6355004" cy="27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4" y="2080736"/>
            <a:ext cx="3429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Giám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m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ền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văn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hiến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âu</a:t>
            </a:r>
            <a:r>
              <a:rPr lang="en-US" altLang="zh-CN" sz="2800" b="1" dirty="0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t>đời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hổng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(2896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  <p:tag name="INKNOELEADERBOARD" val="3785140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720</Words>
  <Application>Microsoft Office PowerPoint</Application>
  <PresentationFormat>Custom</PresentationFormat>
  <Paragraphs>135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GIANG</cp:lastModifiedBy>
  <cp:revision>201</cp:revision>
  <dcterms:created xsi:type="dcterms:W3CDTF">2015-05-05T08:02:00Z</dcterms:created>
  <dcterms:modified xsi:type="dcterms:W3CDTF">2021-09-12T15:34:51Z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