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20" d="100"/>
          <a:sy n="120" d="100"/>
        </p:scale>
        <p:origin x="-1374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N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4767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  <a:endParaRPr lang="en-US" sz="28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=""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5.fna.fbcdn.net/v/t1.15752-9/117339497_2741335452810829_915049042600224147_n.jpg?_nc_cat=108&amp;_nc_sid=b96e70&amp;_nc_ohc=RTXXgMlTyosAX8hydR3&amp;_nc_ht=scontent.fhan5-5.fna&amp;oh=86dfbff88bacc037730886a888844b21&amp;oe=5F6493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0096" y="-1514746"/>
            <a:ext cx="4598126" cy="80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36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=""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94310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Chiec-Bung-Doi-Be-Thanh-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29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6: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N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1352" y="-1638301"/>
            <a:ext cx="2857499" cy="83058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ua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nề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nở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429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ề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ở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e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ơ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ơ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222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30861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me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861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e     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V.A – 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han5-4.fna.fbcdn.net/v/t1.15752-9/117841366_436122547288257_9076419369289632079_n.jpg?_nc_cat=104&amp;_nc_sid=b96e70&amp;_nc_ohc=jgE9GtUXul8AX-rutn2&amp;_nc_ht=scontent.fhan5-4.fna&amp;oh=cd24bf98151dc64650163add4c8b6f92&amp;oe=5F624A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5722" y="-2324100"/>
            <a:ext cx="10287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107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VinVin</cp:lastModifiedBy>
  <cp:revision>20</cp:revision>
  <dcterms:created xsi:type="dcterms:W3CDTF">2020-08-17T06:39:59Z</dcterms:created>
  <dcterms:modified xsi:type="dcterms:W3CDTF">2020-08-22T09:53:08Z</dcterms:modified>
</cp:coreProperties>
</file>