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7"/>
  </p:notesMasterIdLst>
  <p:sldIdLst>
    <p:sldId id="290" r:id="rId9"/>
    <p:sldId id="304" r:id="rId10"/>
    <p:sldId id="278" r:id="rId11"/>
    <p:sldId id="291" r:id="rId12"/>
    <p:sldId id="292" r:id="rId13"/>
    <p:sldId id="293" r:id="rId14"/>
    <p:sldId id="294" r:id="rId15"/>
    <p:sldId id="302" r:id="rId16"/>
    <p:sldId id="270" r:id="rId17"/>
    <p:sldId id="295" r:id="rId18"/>
    <p:sldId id="296" r:id="rId19"/>
    <p:sldId id="297" r:id="rId20"/>
    <p:sldId id="274" r:id="rId21"/>
    <p:sldId id="303" r:id="rId22"/>
    <p:sldId id="275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61" d="100"/>
          <a:sy n="61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chống</a:t>
            </a:r>
            <a:r>
              <a:rPr lang="en-US" baseline="0" dirty="0" smtClean="0"/>
              <a:t> TD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hi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</a:t>
            </a:r>
            <a:r>
              <a:rPr lang="en-US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4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latin typeface="+mn-lt"/>
              </a:rPr>
              <a:t>Vai người dẫn chuyện phải đọc lời mở đầu giới thiệu </a:t>
            </a:r>
            <a:r>
              <a:rPr lang="vi-VN" sz="1200" i="1" dirty="0" smtClean="0">
                <a:latin typeface="+mn-lt"/>
              </a:rPr>
              <a:t>nhân vật, cảnh trí, thời gian,</a:t>
            </a:r>
            <a:r>
              <a:rPr lang="vi-VN" sz="1200" dirty="0" smtClean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241407" y="150856"/>
            <a:ext cx="3781805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4276" y="2316640"/>
            <a:ext cx="1065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800" b="1" dirty="0">
              <a:solidFill>
                <a:srgbClr val="6E1C1C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10039" y="2964326"/>
            <a:ext cx="1086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hú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=""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 cơm cùng vợ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=""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Trói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Dì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=""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1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cảm, 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ngoãn,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9" y="2273154"/>
            <a:ext cx="8396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3000" dirty="0">
              <a:ln w="0"/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 smtClean="0">
                <a:cs typeface="Arial" panose="020B0604020202020204" pitchFamily="34" charset="0"/>
              </a:rPr>
              <a:t>THI ĐỌC PHÂN VAI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3613" y="131735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33613" y="247714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33613" y="369376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33613" y="4910380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</a:t>
            </a:r>
            <a:r>
              <a:rPr lang="en-US" sz="4000" dirty="0" smtClean="0"/>
              <a:t>DỤNG, TRẢI NGHIỆM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cs typeface="Arial" panose="020B0604020202020204" pitchFamily="34" charset="0"/>
              </a:rPr>
              <a:t>Qua </a:t>
            </a:r>
            <a:r>
              <a:rPr lang="vi-VN" sz="2800" dirty="0">
                <a:cs typeface="Arial" panose="020B0604020202020204" pitchFamily="34" charset="0"/>
              </a:rPr>
              <a:t>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cs typeface="Arial" panose="020B0604020202020204" pitchFamily="34" charset="0"/>
              </a:rPr>
              <a:t>Sưu </a:t>
            </a:r>
            <a:r>
              <a:rPr lang="vi-VN" sz="2800" dirty="0">
                <a:cs typeface="Arial" panose="020B0604020202020204" pitchFamily="34" charset="0"/>
              </a:rPr>
              <a:t>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Theo </a:t>
            </a:r>
            <a:r>
              <a:rPr lang="en-US" sz="2200" b="1" i="1" dirty="0" err="1" smtClean="0"/>
              <a:t>Nguyễn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Văn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Xe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2700" cmpd="sng">
                  <a:solidFill>
                    <a:srgbClr val="FEBE2F"/>
                  </a:solidFill>
                  <a:prstDash val="solid"/>
                </a:ln>
                <a:gradFill>
                  <a:gsLst>
                    <a:gs pos="0">
                      <a:srgbClr val="FEBE2F"/>
                    </a:gs>
                    <a:gs pos="4000">
                      <a:srgbClr val="FEBE2F">
                        <a:lumMod val="60000"/>
                        <a:lumOff val="40000"/>
                      </a:srgbClr>
                    </a:gs>
                    <a:gs pos="87000">
                      <a:srgbClr val="FEBE2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YÊU CẦU CẦN ĐẠT</a:t>
            </a:r>
            <a:endParaRPr lang="en-US" sz="4000" b="1" dirty="0">
              <a:ln w="12700" cmpd="sng">
                <a:solidFill>
                  <a:srgbClr val="FEBE2F"/>
                </a:solidFill>
                <a:prstDash val="solid"/>
              </a:ln>
              <a:gradFill>
                <a:gsLst>
                  <a:gs pos="0">
                    <a:srgbClr val="FEBE2F"/>
                  </a:gs>
                  <a:gs pos="4000">
                    <a:srgbClr val="FEBE2F">
                      <a:lumMod val="60000"/>
                      <a:lumOff val="40000"/>
                    </a:srgbClr>
                  </a:gs>
                  <a:gs pos="87000">
                    <a:srgbClr val="FEBE2F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4" y="1818318"/>
            <a:ext cx="755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58797" y="3379300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717422" y="486905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6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A3CEB8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1" y="774060"/>
            <a:ext cx="8282878" cy="52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C8B997-F3B9-40BC-883D-7708F7F48300}"/>
              </a:ext>
            </a:extLst>
          </p:cNvPr>
          <p:cNvSpPr txBox="1"/>
          <p:nvPr/>
        </p:nvSpPr>
        <p:spPr>
          <a:xfrm>
            <a:off x="1652901" y="1787031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3461215" y="1985474"/>
            <a:ext cx="2260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chõng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59"/>
          <p:cNvSpPr txBox="1">
            <a:spLocks noChangeArrowheads="1"/>
          </p:cNvSpPr>
          <p:nvPr/>
        </p:nvSpPr>
        <p:spPr bwMode="auto">
          <a:xfrm>
            <a:off x="5092050" y="1988031"/>
            <a:ext cx="2332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9"/>
          <p:cNvSpPr txBox="1">
            <a:spLocks noChangeArrowheads="1"/>
          </p:cNvSpPr>
          <p:nvPr/>
        </p:nvSpPr>
        <p:spPr bwMode="auto">
          <a:xfrm>
            <a:off x="6312267" y="1975189"/>
            <a:ext cx="16044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quẹo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7375154" y="1988190"/>
            <a:ext cx="2582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hlinkClick r:id="rId7" action="ppaction://hlinksldjump"/>
            <a:extLst>
              <a:ext uri="{FF2B5EF4-FFF2-40B4-BE49-F238E27FC236}">
                <a16:creationId xmlns=""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=""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Chevron 6">
            <a:extLst>
              <a:ext uri="{FF2B5EF4-FFF2-40B4-BE49-F238E27FC236}">
                <a16:creationId xmlns=""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=""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1000</Words>
  <Application>Microsoft Office PowerPoint</Application>
  <PresentationFormat>Widescreen</PresentationFormat>
  <Paragraphs>88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宋体</vt:lpstr>
      <vt:lpstr>Aachen</vt:lpstr>
      <vt:lpstr>Advent Pro</vt:lpstr>
      <vt:lpstr>Arial</vt:lpstr>
      <vt:lpstr>Bebas Neue</vt:lpstr>
      <vt:lpstr>Calibri</vt:lpstr>
      <vt:lpstr>Cambria</vt:lpstr>
      <vt:lpstr>Delius Unicase</vt:lpstr>
      <vt:lpstr>Just Another Hand</vt:lpstr>
      <vt:lpstr>Lato</vt:lpstr>
      <vt:lpstr>Nunito</vt:lpstr>
      <vt:lpstr>Pathway Gothic One</vt:lpstr>
      <vt:lpstr>Times New Roman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2021-09-04T03:41:51Z</dcterms:created>
  <dcterms:modified xsi:type="dcterms:W3CDTF">2021-09-11T14:25:54Z</dcterms:modified>
</cp:coreProperties>
</file>