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2" r:id="rId3"/>
    <p:sldId id="257" r:id="rId5"/>
    <p:sldId id="256" r:id="rId6"/>
    <p:sldId id="258" r:id="rId7"/>
    <p:sldId id="267" r:id="rId8"/>
    <p:sldId id="268" r:id="rId9"/>
    <p:sldId id="269" r:id="rId10"/>
    <p:sldId id="270" r:id="rId11"/>
    <p:sldId id="271" r:id="rId12"/>
    <p:sldId id="285" r:id="rId13"/>
    <p:sldId id="276" r:id="rId14"/>
    <p:sldId id="275" r:id="rId15"/>
    <p:sldId id="287" r:id="rId16"/>
    <p:sldId id="278" r:id="rId17"/>
    <p:sldId id="286" r:id="rId18"/>
    <p:sldId id="277" r:id="rId19"/>
    <p:sldId id="279" r:id="rId20"/>
    <p:sldId id="288" r:id="rId21"/>
    <p:sldId id="289" r:id="rId22"/>
    <p:sldId id="282" r:id="rId23"/>
    <p:sldId id="283" r:id="rId24"/>
    <p:sldId id="291" r:id="rId25"/>
    <p:sldId id="293" r:id="rId26"/>
  </p:sldIdLst>
  <p:sldSz cx="12192000" cy="6858000"/>
  <p:notesSz cx="6858000" cy="9144000"/>
  <p:embeddedFontLst>
    <p:embeddedFont>
      <p:font typeface="Tahoma" panose="020B0604030504040204" pitchFamily="34" charset="0"/>
      <p:regular r:id="rId30"/>
      <p:bold r:id="rId31"/>
    </p:embeddedFont>
    <p:embeddedFont>
      <p:font typeface="Britannic Bold" panose="020B0903060703020204" pitchFamily="34" charset="0"/>
      <p:regular r:id="rId32"/>
    </p:embeddedFont>
    <p:embeddedFont>
      <p:font typeface="Britannic Bold" panose="020B0903060703020204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9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HS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. 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HS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: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, HS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media" Target="file:///C:\Documents%20and%20Settings\All%20Users\Documents\My%20Music\Sample%20Music\Beethoven's%20Symphony%20No.%209%20(Scherzo).wma" TargetMode="External"/><Relationship Id="rId3" Type="http://schemas.openxmlformats.org/officeDocument/2006/relationships/audio" Target="file:///C:\Documents%20and%20Settings\All%20Users\Documents\My%20Music\Sample%20Music\Beethoven's%20Symphony%20No.%209%20(Scherzo).wma" TargetMode="External"/><Relationship Id="rId2" Type="http://schemas.openxmlformats.org/officeDocument/2006/relationships/image" Target="../media/image22.jpe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GIF"/><Relationship Id="rId4" Type="http://schemas.openxmlformats.org/officeDocument/2006/relationships/slide" Target="slide8.xml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11.png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9" Type="http://schemas.openxmlformats.org/officeDocument/2006/relationships/slide" Target="slide9.xml"/><Relationship Id="rId18" Type="http://schemas.openxmlformats.org/officeDocument/2006/relationships/image" Target="../media/image15.png"/><Relationship Id="rId17" Type="http://schemas.openxmlformats.org/officeDocument/2006/relationships/slide" Target="slide7.xml"/><Relationship Id="rId16" Type="http://schemas.openxmlformats.org/officeDocument/2006/relationships/image" Target="../media/image5.GIF"/><Relationship Id="rId15" Type="http://schemas.openxmlformats.org/officeDocument/2006/relationships/image" Target="../media/image14.GIF"/><Relationship Id="rId14" Type="http://schemas.openxmlformats.org/officeDocument/2006/relationships/slide" Target="slide8.xml"/><Relationship Id="rId13" Type="http://schemas.openxmlformats.org/officeDocument/2006/relationships/image" Target="../media/image13.png"/><Relationship Id="rId12" Type="http://schemas.openxmlformats.org/officeDocument/2006/relationships/slide" Target="slide6.xml"/><Relationship Id="rId11" Type="http://schemas.openxmlformats.org/officeDocument/2006/relationships/image" Target="../media/image12.png"/><Relationship Id="rId10" Type="http://schemas.openxmlformats.org/officeDocument/2006/relationships/slide" Target="slide5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/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</a:t>
              </a: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/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672256" cy="6247864"/>
            <a:chOff x="5326743" y="1335314"/>
            <a:chExt cx="4572000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  <a:endParaRPr lang="en-US" altLang="en-US" sz="2400" dirty="0">
                <a:solidFill>
                  <a:srgbClr val="0000FF"/>
                </a:solidFill>
              </a:endParaRP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  <a:endParaRPr lang="en-US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5667834" y="450264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8667582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6709368" y="399759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5326757" y="6056013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  <a:endParaRPr lang="en-US" altLang="en-US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  <a:endParaRPr lang="en-US" altLang="en-US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  <a:endParaRPr lang="en-US" altLang="en-US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 smtClean="0"/>
              <a:t>ầm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nhấc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 smtClean="0"/>
              <a:t>xuống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 smtClean="0"/>
              <a:t>mang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một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đó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nhẹ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dễ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tháo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cởi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 smtClean="0"/>
              <a:t>âng </a:t>
            </a:r>
            <a:r>
              <a:rPr lang="vi-VN" sz="2800" i="1" dirty="0"/>
              <a:t>vật nặng đi nơi khác bằng sức mạnh đôi bàn tay hay hợp sức của nhiều </a:t>
            </a:r>
            <a:r>
              <a:rPr lang="vi-VN" sz="2800" i="1" dirty="0" smtClean="0"/>
              <a:t>người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ẹp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 smtClean="0"/>
              <a:t>iữ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chặt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 smtClean="0"/>
              <a:t>phía</a:t>
            </a:r>
            <a:r>
              <a:rPr lang="en-US" sz="2800" i="1" dirty="0" smtClean="0"/>
              <a:t>.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 smtClean="0"/>
              <a:t>ang</a:t>
            </a:r>
            <a:r>
              <a:rPr lang="en-US" sz="2800" i="1" dirty="0" smtClean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 smtClean="0"/>
              <a:t>vai</a:t>
            </a:r>
            <a:r>
              <a:rPr lang="en-US" sz="2800" i="1" dirty="0" smtClean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  <a:endParaRPr lang="en-US" altLang="en-US" sz="30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  <a:endParaRPr lang="en-US" altLang="en-US" sz="3000">
                <a:solidFill>
                  <a:srgbClr val="0000CC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  <a:endParaRPr lang="en-US" altLang="en-US" sz="300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  <a:endParaRPr lang="en-US" altLang="en-US" sz="3000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672256" cy="6247864"/>
            <a:chOff x="5326743" y="1335314"/>
            <a:chExt cx="4572000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  <a:endParaRPr lang="en-US" altLang="en-US" sz="2400" dirty="0">
                <a:solidFill>
                  <a:srgbClr val="0000FF"/>
                </a:solidFill>
              </a:endParaRP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  <a:endParaRPr lang="en-US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5655725" y="450264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8684988" y="498978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6751749" y="398743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5326757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khiêng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)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 smtClean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26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to,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  <a:endParaRPr lang="en-US" altLang="en-US" sz="26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  <a:endParaRPr lang="en-US" altLang="en-US" sz="26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smtClean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Chọn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hợp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ngoặc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để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giải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nghĩa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chung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của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các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tục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ngữ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sau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:</a:t>
            </a:r>
            <a:endParaRPr lang="en-US" altLang="en-US" sz="3000" b="1" i="1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a)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Cáo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chết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ba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quay </a:t>
            </a:r>
            <a:r>
              <a:rPr lang="en-US" altLang="en-US" sz="3000" dirty="0" err="1" smtClean="0">
                <a:cs typeface="Arial" panose="020B0604020202020204" pitchFamily="34" charset="0"/>
              </a:rPr>
              <a:t>đầu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núi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  <a:endParaRPr lang="en-US" altLang="en-US" sz="3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b)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Lá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rụng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cội</a:t>
            </a:r>
            <a:r>
              <a:rPr lang="en-US" altLang="en-US" sz="3000" dirty="0" smtClean="0">
                <a:cs typeface="Arial" panose="020B0604020202020204" pitchFamily="34" charset="0"/>
              </a:rPr>
              <a:t>.</a:t>
            </a:r>
            <a:endParaRPr lang="en-US" altLang="en-US" sz="3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c)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Trâu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bảy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còn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nhớ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chuồng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  <a:endParaRPr lang="en-US" altLang="en-US" sz="3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   </a:t>
            </a:r>
            <a:r>
              <a:rPr lang="en-US" altLang="en-US" sz="3000" dirty="0" smtClean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  <a:endParaRPr lang="en-US" altLang="en-US" sz="3000" i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 </a:t>
            </a:r>
            <a:endParaRPr lang="en-US" altLang="en-US" sz="24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 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cũ.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1A0BC8"/>
              </a:solidFill>
              <a:cs typeface="Arial" panose="020B0604020202020204" pitchFamily="34" charset="0"/>
            </a:endParaRP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1A0BC8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8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  <a:endParaRPr lang="en-US" sz="8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  <a:endParaRPr lang="en-US" sz="4800" b="1">
              <a:ln w="12700" cmpd="sng">
                <a:noFill/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 smtClean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Dựa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tả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</a:t>
            </a:r>
            <a:endParaRPr lang="en-US" altLang="en-US" sz="2800" b="1" i="1" dirty="0">
              <a:cs typeface="Arial" panose="020B0604020202020204" pitchFamily="34" charset="0"/>
            </a:endParaRP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? </a:t>
            </a:r>
            <a:endParaRPr lang="en-US" altLang="en-US" sz="2800" dirty="0" smtClean="0"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300" dirty="0">
              <a:solidFill>
                <a:srgbClr val="1A0B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/>
          <p:cNvSpPr txBox="1"/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/>
            <p:cNvSpPr txBox="1"/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/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/>
            <p:cNvSpPr txBox="1"/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</a:t>
              </a:r>
              <a:r>
                <a:rPr lang="pt-B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/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/>
            <p:cNvSpPr txBox="1"/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Star: 4 Points 6"/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0" action="ppaction://hlinksldjump"/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/>
                <a:cs typeface="Champion Script" panose="020B0506030404030204" pitchFamily="34" charset="0"/>
              </a:rPr>
              <a:t>150</a:t>
            </a:r>
            <a:endParaRPr lang="en-US" sz="4000" b="1" dirty="0">
              <a:solidFill>
                <a:srgbClr val="FFFF00"/>
              </a:solidFill>
              <a:latin typeface="Britannic Bold" panose="020B0903060703020204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 panose="020B0903060703020204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  <a:endParaRPr lang="en-US" sz="4000" b="1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19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cs typeface="Calibri" panose="020F0502020204030204"/>
              </a:rPr>
              <a:t>Tìm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err="1" smtClean="0">
                <a:cs typeface="Calibri" panose="020F0502020204030204"/>
              </a:rPr>
              <a:t>từ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err="1" smtClean="0">
                <a:cs typeface="Calibri" panose="020F0502020204030204"/>
              </a:rPr>
              <a:t>đồng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err="1" smtClean="0">
                <a:cs typeface="Calibri" panose="020F0502020204030204"/>
              </a:rPr>
              <a:t>nghĩa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err="1" smtClean="0">
                <a:cs typeface="Calibri" panose="020F0502020204030204"/>
              </a:rPr>
              <a:t>với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smtClean="0">
                <a:cs typeface="Calibri" panose="020F0502020204030204"/>
              </a:rPr>
              <a:t>“</a:t>
            </a:r>
            <a:r>
              <a:rPr lang="en-US" sz="3600" b="1" dirty="0" err="1" smtClean="0">
                <a:cs typeface="Calibri" panose="020F0502020204030204"/>
              </a:rPr>
              <a:t>trẻ</a:t>
            </a:r>
            <a:r>
              <a:rPr lang="en-US" sz="3600" b="1" dirty="0" smtClean="0">
                <a:cs typeface="Calibri" panose="020F0502020204030204"/>
              </a:rPr>
              <a:t> </a:t>
            </a:r>
            <a:r>
              <a:rPr lang="en-US" sz="3600" b="1" dirty="0" err="1" smtClean="0">
                <a:cs typeface="Calibri" panose="020F0502020204030204"/>
              </a:rPr>
              <a:t>em</a:t>
            </a:r>
            <a:r>
              <a:rPr lang="en-US" sz="3600" b="1" dirty="0" smtClean="0">
                <a:cs typeface="Calibri" panose="020F0502020204030204"/>
              </a:rPr>
              <a:t>”?</a:t>
            </a:r>
            <a:endParaRPr lang="en-US" sz="3600" b="1" dirty="0" smtClean="0">
              <a:cs typeface="Calibri" panose="020F0502020204030204"/>
            </a:endParaRPr>
          </a:p>
          <a:p>
            <a:pPr algn="ctr"/>
            <a:r>
              <a:rPr lang="en-US" sz="3600" b="1" i="1" dirty="0" smtClean="0">
                <a:cs typeface="Calibri" panose="020F0502020204030204"/>
              </a:rPr>
              <a:t>(</a:t>
            </a:r>
            <a:r>
              <a:rPr lang="en-US" sz="3600" b="1" i="1" dirty="0" err="1" smtClean="0">
                <a:cs typeface="Calibri" panose="020F0502020204030204"/>
              </a:rPr>
              <a:t>trẻ</a:t>
            </a:r>
            <a:r>
              <a:rPr lang="en-US" sz="3600" b="1" i="1" dirty="0" smtClean="0">
                <a:cs typeface="Calibri" panose="020F0502020204030204"/>
              </a:rPr>
              <a:t> </a:t>
            </a:r>
            <a:r>
              <a:rPr lang="en-US" sz="3600" b="1" i="1" dirty="0" smtClean="0">
                <a:cs typeface="Calibri" panose="020F0502020204030204"/>
              </a:rPr>
              <a:t>con, </a:t>
            </a:r>
            <a:r>
              <a:rPr lang="en-US" sz="3600" b="1" i="1" dirty="0" err="1" smtClean="0">
                <a:cs typeface="Calibri" panose="020F0502020204030204"/>
              </a:rPr>
              <a:t>thiếu</a:t>
            </a:r>
            <a:r>
              <a:rPr lang="en-US" sz="3600" b="1" i="1" dirty="0" smtClean="0">
                <a:cs typeface="Calibri" panose="020F0502020204030204"/>
              </a:rPr>
              <a:t> </a:t>
            </a:r>
            <a:r>
              <a:rPr lang="en-US" sz="3600" b="1" i="1" dirty="0" err="1" smtClean="0">
                <a:cs typeface="Calibri" panose="020F0502020204030204"/>
              </a:rPr>
              <a:t>nhi</a:t>
            </a:r>
            <a:r>
              <a:rPr lang="en-US" sz="3600" b="1" i="1" dirty="0" smtClean="0">
                <a:cs typeface="Calibri" panose="020F0502020204030204"/>
              </a:rPr>
              <a:t>, </a:t>
            </a:r>
            <a:r>
              <a:rPr lang="en-US" sz="3600" b="1" i="1" dirty="0" err="1" smtClean="0">
                <a:cs typeface="Calibri" panose="020F0502020204030204"/>
              </a:rPr>
              <a:t>trẻ</a:t>
            </a:r>
            <a:r>
              <a:rPr lang="en-US" sz="3600" b="1" i="1" dirty="0" smtClean="0">
                <a:cs typeface="Calibri" panose="020F0502020204030204"/>
              </a:rPr>
              <a:t> </a:t>
            </a:r>
            <a:r>
              <a:rPr lang="en-US" sz="3600" b="1" i="1" dirty="0" err="1" smtClean="0">
                <a:cs typeface="Calibri" panose="020F0502020204030204"/>
              </a:rPr>
              <a:t>thơ</a:t>
            </a:r>
            <a:r>
              <a:rPr lang="en-US" sz="3600" b="1" i="1" dirty="0" smtClean="0">
                <a:cs typeface="Calibri" panose="020F0502020204030204"/>
              </a:rPr>
              <a:t>, </a:t>
            </a:r>
            <a:r>
              <a:rPr lang="en-US" sz="3600" b="1" i="1" dirty="0" err="1" smtClean="0">
                <a:cs typeface="Calibri" panose="020F0502020204030204"/>
              </a:rPr>
              <a:t>nhi</a:t>
            </a:r>
            <a:r>
              <a:rPr lang="en-US" sz="3600" b="1" i="1" dirty="0" smtClean="0">
                <a:cs typeface="Calibri" panose="020F0502020204030204"/>
              </a:rPr>
              <a:t> </a:t>
            </a:r>
            <a:r>
              <a:rPr lang="en-US" sz="3600" b="1" i="1" dirty="0" err="1" smtClean="0">
                <a:cs typeface="Calibri" panose="020F0502020204030204"/>
              </a:rPr>
              <a:t>đồng</a:t>
            </a:r>
            <a:r>
              <a:rPr lang="en-US" sz="3600" b="1" i="1" dirty="0" smtClean="0">
                <a:cs typeface="Calibri" panose="020F0502020204030204"/>
              </a:rPr>
              <a:t>, </a:t>
            </a:r>
            <a:r>
              <a:rPr lang="en-US" sz="3600" b="1" i="1" dirty="0" smtClean="0">
                <a:cs typeface="Calibri" panose="020F0502020204030204"/>
              </a:rPr>
              <a:t>con </a:t>
            </a:r>
            <a:r>
              <a:rPr lang="en-US" sz="3600" b="1" i="1" dirty="0" err="1" smtClean="0">
                <a:cs typeface="Calibri" panose="020F0502020204030204"/>
              </a:rPr>
              <a:t>nít</a:t>
            </a:r>
            <a:r>
              <a:rPr lang="en-US" sz="3600" b="1" i="1" dirty="0" smtClean="0">
                <a:cs typeface="Calibri" panose="020F0502020204030204"/>
              </a:rPr>
              <a:t>...)</a:t>
            </a:r>
            <a:endParaRPr lang="en-US" sz="3600" b="1" i="1" dirty="0">
              <a:cs typeface="Calibri" panose="020F0502020204030204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 smtClean="0"/>
              <a:t>sau</a:t>
            </a:r>
            <a:r>
              <a:rPr lang="en-US" sz="3000" b="1" dirty="0" smtClean="0"/>
              <a:t>:</a:t>
            </a:r>
            <a:endParaRPr lang="en-US" sz="3000" i="1" dirty="0" smtClean="0"/>
          </a:p>
          <a:p>
            <a:pPr algn="ctr">
              <a:lnSpc>
                <a:spcPct val="150000"/>
              </a:lnSpc>
            </a:pPr>
            <a:r>
              <a:rPr lang="en-US" sz="3000" b="1" i="1" dirty="0" smtClean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  <a:endParaRPr lang="en-US" sz="3000" b="1" dirty="0"/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</a:t>
            </a:r>
            <a:r>
              <a:rPr lang="en-US" sz="3000" b="1" i="1" dirty="0" err="1" smtClean="0">
                <a:solidFill>
                  <a:srgbClr val="FF0000"/>
                </a:solidFill>
              </a:rPr>
              <a:t>iến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/>
              <a:t>Thay</a:t>
            </a:r>
            <a:r>
              <a:rPr lang="en-US" sz="3000" b="1" dirty="0" smtClean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 smtClean="0"/>
              <a:t>nghĩa</a:t>
            </a:r>
            <a:r>
              <a:rPr lang="en-US" sz="3000" b="1" dirty="0" smtClean="0"/>
              <a:t>?</a:t>
            </a:r>
            <a:endParaRPr lang="en-US" sz="3000" b="1" dirty="0" smtClean="0"/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</a:t>
            </a:r>
            <a:r>
              <a:rPr lang="en-US" sz="3000" b="1" i="1" dirty="0" smtClean="0"/>
              <a:t>        </a:t>
            </a:r>
            <a:r>
              <a:rPr lang="en-US" sz="3000" b="1" dirty="0" err="1" smtClean="0"/>
              <a:t>một</a:t>
            </a:r>
            <a:r>
              <a:rPr lang="en-US" sz="3000" b="1" dirty="0" smtClean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  <a:endParaRPr lang="en-US" sz="3000" b="1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cs typeface="Calibri" panose="020F0502020204030204"/>
              </a:rPr>
              <a:t>Trong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nhóm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từ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dưới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đây</a:t>
            </a:r>
            <a:r>
              <a:rPr lang="en-US" sz="2700" b="1" dirty="0" smtClean="0">
                <a:cs typeface="Calibri" panose="020F0502020204030204"/>
              </a:rPr>
              <a:t>, </a:t>
            </a:r>
            <a:r>
              <a:rPr lang="en-US" sz="2700" b="1" dirty="0" err="1" smtClean="0">
                <a:cs typeface="Calibri" panose="020F0502020204030204"/>
              </a:rPr>
              <a:t>những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từ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nào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 smtClean="0">
                <a:cs typeface="Calibri" panose="020F0502020204030204"/>
              </a:rPr>
              <a:t>được</a:t>
            </a:r>
            <a:r>
              <a:rPr lang="en-US" sz="2700" b="1" dirty="0" smtClean="0">
                <a:cs typeface="Calibri" panose="020F0502020204030204"/>
              </a:rPr>
              <a:t> </a:t>
            </a:r>
            <a:r>
              <a:rPr lang="en-US" sz="2700" b="1" dirty="0" err="1">
                <a:cs typeface="Calibri" panose="020F0502020204030204"/>
              </a:rPr>
              <a:t>d</a:t>
            </a:r>
            <a:r>
              <a:rPr lang="en-US" sz="2700" b="1" dirty="0" err="1" smtClean="0"/>
              <a:t>ùng</a:t>
            </a:r>
            <a:r>
              <a:rPr lang="en-US" sz="2700" b="1" dirty="0" smtClean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 smtClean="0"/>
              <a:t>trọng</a:t>
            </a:r>
            <a:r>
              <a:rPr lang="en-US" sz="2700" b="1" dirty="0" smtClean="0"/>
              <a:t>?</a:t>
            </a:r>
            <a:endParaRPr lang="en-US" sz="2700" b="1" dirty="0" smtClean="0"/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 smtClean="0"/>
              <a:t>đời</a:t>
            </a:r>
            <a:r>
              <a:rPr lang="en-US" sz="2700" b="1" i="1" dirty="0" smtClean="0"/>
              <a:t>, </a:t>
            </a:r>
            <a:r>
              <a:rPr lang="en-US" sz="2700" b="1" i="1" dirty="0" err="1" smtClean="0"/>
              <a:t>toi</a:t>
            </a:r>
            <a:r>
              <a:rPr lang="en-US" sz="2700" b="1" i="1" dirty="0" smtClean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 smtClean="0"/>
              <a:t>tắc</a:t>
            </a:r>
            <a:r>
              <a:rPr lang="en-US" sz="2700" b="1" i="1" dirty="0" smtClean="0"/>
              <a:t> </a:t>
            </a:r>
            <a:r>
              <a:rPr lang="en-US" sz="2700" b="1" i="1" dirty="0" err="1" smtClean="0"/>
              <a:t>thở</a:t>
            </a:r>
            <a:r>
              <a:rPr lang="en-US" sz="2700" b="1" i="1" dirty="0" smtClean="0"/>
              <a:t>.</a:t>
            </a:r>
            <a:endParaRPr lang="en-US" sz="2700" b="1" i="1" dirty="0">
              <a:cs typeface="Calibri" panose="020F0502020204030204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đồng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nghĩa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còn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?</a:t>
            </a:r>
            <a:endParaRPr lang="en-US" sz="3200" b="1" dirty="0" smtClean="0"/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 smtClean="0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5125</Words>
  <Application>WPS Presentation</Application>
  <PresentationFormat>Widescreen</PresentationFormat>
  <Paragraphs>161</Paragraphs>
  <Slides>23</Slides>
  <Notes>8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SimSun</vt:lpstr>
      <vt:lpstr>Wingdings</vt:lpstr>
      <vt:lpstr>Tahoma</vt:lpstr>
      <vt:lpstr>Britannic Bold</vt:lpstr>
      <vt:lpstr>Champion Script</vt:lpstr>
      <vt:lpstr>Yu Gothic UI</vt:lpstr>
      <vt:lpstr>Britannic Bold</vt:lpstr>
      <vt:lpstr>Calibri</vt:lpstr>
      <vt:lpstr>Times New Roman</vt:lpstr>
      <vt:lpstr>Microsoft YaHei</vt:lpstr>
      <vt:lpstr>Arial Unicode MS</vt:lpstr>
      <vt:lpstr>Calibri Light</vt:lpstr>
      <vt:lpstr>#9Slide03 Arima Madurai Black</vt:lpstr>
      <vt:lpstr>AMGDT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My PC</cp:lastModifiedBy>
  <cp:revision>156</cp:revision>
  <dcterms:created xsi:type="dcterms:W3CDTF">2018-01-17T20:15:00Z</dcterms:created>
  <dcterms:modified xsi:type="dcterms:W3CDTF">2022-09-22T02:42:41Z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B8546971B2274E7AB6921486A98BE0AF</vt:lpwstr>
  </property>
  <property fmtid="{D5CDD505-2E9C-101B-9397-08002B2CF9AE}" pid="3" name="KSOProductBuildVer">
    <vt:lpwstr>1033-11.2.0.11306</vt:lpwstr>
  </property>
</Properties>
</file>