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2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15" r:id="rId2"/>
    <p:sldMasterId id="2147483753" r:id="rId3"/>
  </p:sldMasterIdLst>
  <p:notesMasterIdLst>
    <p:notesMasterId r:id="rId25"/>
  </p:notesMasterIdLst>
  <p:sldIdLst>
    <p:sldId id="306" r:id="rId4"/>
    <p:sldId id="303" r:id="rId5"/>
    <p:sldId id="305" r:id="rId6"/>
    <p:sldId id="285" r:id="rId7"/>
    <p:sldId id="287" r:id="rId8"/>
    <p:sldId id="288" r:id="rId9"/>
    <p:sldId id="290" r:id="rId10"/>
    <p:sldId id="291" r:id="rId11"/>
    <p:sldId id="286" r:id="rId12"/>
    <p:sldId id="293" r:id="rId13"/>
    <p:sldId id="292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4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1E3"/>
    <a:srgbClr val="A3C847"/>
    <a:srgbClr val="0048D2"/>
    <a:srgbClr val="F004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6715" autoAdjust="0"/>
  </p:normalViewPr>
  <p:slideViewPr>
    <p:cSldViewPr snapToGrid="0">
      <p:cViewPr varScale="1">
        <p:scale>
          <a:sx n="49" d="100"/>
          <a:sy n="49" d="100"/>
        </p:scale>
        <p:origin x="86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72F2B-7BF4-4CBA-A366-10C31D0DD003}" type="datetimeFigureOut">
              <a:rPr lang="en-US" smtClean="0"/>
              <a:t>9/11/2021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CA08A-EA5F-4BBA-96C3-B0EA73519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40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9109fd0a28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9109fd0a28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8259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90ad29a59c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90ad29a59c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414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9" name="Google Shape;1399;g90f56ec055_4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0" name="Google Shape;1400;g90f56ec055_4_3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7923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HS </a:t>
            </a:r>
            <a:r>
              <a:rPr lang="en-US" dirty="0" err="1" smtClean="0"/>
              <a:t>làm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cá</a:t>
            </a:r>
            <a:r>
              <a:rPr lang="en-US" dirty="0" smtClean="0"/>
              <a:t> </a:t>
            </a:r>
            <a:r>
              <a:rPr lang="en-US" dirty="0" err="1" smtClean="0"/>
              <a:t>nhân</a:t>
            </a: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cầu</a:t>
            </a:r>
            <a:r>
              <a:rPr lang="en-US" dirty="0" smtClean="0"/>
              <a:t> </a:t>
            </a:r>
            <a:r>
              <a:rPr lang="en-US" dirty="0" err="1" smtClean="0"/>
              <a:t>giơ</a:t>
            </a:r>
            <a:r>
              <a:rPr lang="en-US" dirty="0" smtClean="0"/>
              <a:t> </a:t>
            </a:r>
            <a:r>
              <a:rPr lang="en-US" dirty="0" err="1" smtClean="0"/>
              <a:t>thẻ</a:t>
            </a:r>
            <a:r>
              <a:rPr lang="en-US" dirty="0" smtClean="0"/>
              <a:t>: </a:t>
            </a:r>
            <a:r>
              <a:rPr lang="en-US" dirty="0" err="1" smtClean="0"/>
              <a:t>đỏ</a:t>
            </a:r>
            <a:r>
              <a:rPr lang="en-US" dirty="0" smtClean="0"/>
              <a:t>: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, </a:t>
            </a:r>
            <a:r>
              <a:rPr lang="en-US" dirty="0" err="1" smtClean="0"/>
              <a:t>xanh</a:t>
            </a:r>
            <a:r>
              <a:rPr lang="en-US" dirty="0" smtClean="0"/>
              <a:t>: </a:t>
            </a:r>
            <a:r>
              <a:rPr lang="en-US" dirty="0" err="1" smtClean="0"/>
              <a:t>không</a:t>
            </a:r>
            <a:r>
              <a:rPr lang="en-US" dirty="0" smtClean="0"/>
              <a:t> </a:t>
            </a:r>
            <a:r>
              <a:rPr lang="en-US" dirty="0" err="1" smtClean="0"/>
              <a:t>đồng</a:t>
            </a:r>
            <a:r>
              <a:rPr lang="en-US" dirty="0" smtClean="0"/>
              <a:t> </a:t>
            </a:r>
            <a:r>
              <a:rPr lang="en-US" dirty="0" err="1" smtClean="0"/>
              <a:t>tình</a:t>
            </a:r>
            <a:r>
              <a:rPr lang="en-US" dirty="0" smtClean="0"/>
              <a:t>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hành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việc</a:t>
            </a:r>
            <a:r>
              <a:rPr lang="en-US" dirty="0" smtClean="0"/>
              <a:t> </a:t>
            </a:r>
            <a:r>
              <a:rPr lang="en-US" dirty="0" err="1" smtClean="0"/>
              <a:t>làm</a:t>
            </a:r>
            <a:r>
              <a:rPr lang="en-US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lần</a:t>
            </a:r>
            <a:r>
              <a:rPr lang="en-US" dirty="0" smtClean="0"/>
              <a:t> </a:t>
            </a:r>
            <a:r>
              <a:rPr lang="en-US" dirty="0" err="1" smtClean="0"/>
              <a:t>lượt</a:t>
            </a:r>
            <a:r>
              <a:rPr lang="en-US" dirty="0" smtClean="0"/>
              <a:t> </a:t>
            </a:r>
            <a:r>
              <a:rPr lang="en-US" dirty="0" err="1" smtClean="0"/>
              <a:t>nêu</a:t>
            </a:r>
            <a:r>
              <a:rPr lang="en-US" dirty="0" smtClean="0"/>
              <a:t> </a:t>
            </a:r>
            <a:r>
              <a:rPr lang="en-US" dirty="0" err="1" smtClean="0"/>
              <a:t>từng</a:t>
            </a:r>
            <a:r>
              <a:rPr lang="en-US" dirty="0" smtClean="0"/>
              <a:t> ý (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giải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)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GV </a:t>
            </a:r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xét</a:t>
            </a:r>
            <a:r>
              <a:rPr lang="en-US" dirty="0" smtClean="0"/>
              <a:t>, </a:t>
            </a:r>
            <a:r>
              <a:rPr lang="en-US" dirty="0" err="1" smtClean="0"/>
              <a:t>tuyên</a:t>
            </a:r>
            <a:r>
              <a:rPr lang="en-US" dirty="0" smtClean="0"/>
              <a:t> </a:t>
            </a:r>
            <a:r>
              <a:rPr lang="en-US" dirty="0" err="1" smtClean="0"/>
              <a:t>dương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2CA08A-EA5F-4BBA-96C3-B0EA73519DF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13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g90f56ec055_4_4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9" name="Google Shape;1269;g90f56ec055_4_4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939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s://slack-redir.net/link?url=https://www.freepik.com/" TargetMode="Externa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slack-redir.net/link?url=https://www.freepik.com/" TargetMode="Externa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s://slack-redir.net/link?url=https://www.freepik.com/" TargetMode="Externa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00000" y="1582933"/>
            <a:ext cx="65276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9993" y="4319733"/>
            <a:ext cx="360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4921132" y="6139352"/>
            <a:ext cx="2233552" cy="1009979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4785401" y="-252001"/>
            <a:ext cx="2312639" cy="1009871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680619" y="5833694"/>
            <a:ext cx="1163677" cy="620297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08610" y="5587016"/>
            <a:ext cx="782173" cy="478085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8351263" y="445981"/>
            <a:ext cx="390871" cy="450635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11232013" y="4671539"/>
            <a:ext cx="332523" cy="3532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863401" y="6091018"/>
            <a:ext cx="220076" cy="465365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897880" y="543405"/>
            <a:ext cx="332523" cy="3532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7855840" y="6098859"/>
            <a:ext cx="390865" cy="450628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13739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title" hasCustomPrompt="1"/>
          </p:nvPr>
        </p:nvSpPr>
        <p:spPr>
          <a:xfrm>
            <a:off x="1140400" y="2344612"/>
            <a:ext cx="9911200" cy="16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299" name="Google Shape;299;p11"/>
          <p:cNvSpPr txBox="1">
            <a:spLocks noGrp="1"/>
          </p:cNvSpPr>
          <p:nvPr>
            <p:ph type="body" idx="1"/>
          </p:nvPr>
        </p:nvSpPr>
        <p:spPr>
          <a:xfrm>
            <a:off x="2333200" y="3864884"/>
            <a:ext cx="7525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00" name="Google Shape;300;p11"/>
          <p:cNvGrpSpPr/>
          <p:nvPr/>
        </p:nvGrpSpPr>
        <p:grpSpPr>
          <a:xfrm>
            <a:off x="5682992" y="1080787"/>
            <a:ext cx="338741" cy="322344"/>
            <a:chOff x="2768914" y="655181"/>
            <a:chExt cx="338380" cy="321743"/>
          </a:xfrm>
        </p:grpSpPr>
        <p:sp>
          <p:nvSpPr>
            <p:cNvPr id="301" name="Google Shape;301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304" name="Google Shape;304;p1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1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307" name="Google Shape;307;p1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1"/>
          <p:cNvGrpSpPr/>
          <p:nvPr/>
        </p:nvGrpSpPr>
        <p:grpSpPr>
          <a:xfrm>
            <a:off x="879559" y="5987025"/>
            <a:ext cx="338741" cy="322344"/>
            <a:chOff x="2768914" y="655181"/>
            <a:chExt cx="338380" cy="321743"/>
          </a:xfrm>
        </p:grpSpPr>
        <p:sp>
          <p:nvSpPr>
            <p:cNvPr id="310" name="Google Shape;310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11152135" y="5573785"/>
            <a:ext cx="338741" cy="322344"/>
            <a:chOff x="2768914" y="655181"/>
            <a:chExt cx="338380" cy="321743"/>
          </a:xfrm>
        </p:grpSpPr>
        <p:sp>
          <p:nvSpPr>
            <p:cNvPr id="313" name="Google Shape;313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10841130" y="3079848"/>
            <a:ext cx="390871" cy="450635"/>
            <a:chOff x="4505050" y="4336350"/>
            <a:chExt cx="69000" cy="79550"/>
          </a:xfrm>
        </p:grpSpPr>
        <p:sp>
          <p:nvSpPr>
            <p:cNvPr id="316" name="Google Shape;316;p1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5686113" y="5373339"/>
            <a:ext cx="332523" cy="353200"/>
            <a:chOff x="3861700" y="5390125"/>
            <a:chExt cx="35600" cy="37825"/>
          </a:xfrm>
        </p:grpSpPr>
        <p:sp>
          <p:nvSpPr>
            <p:cNvPr id="331" name="Google Shape;331;p1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1"/>
          <p:cNvGrpSpPr/>
          <p:nvPr/>
        </p:nvGrpSpPr>
        <p:grpSpPr>
          <a:xfrm>
            <a:off x="1130778" y="3196314"/>
            <a:ext cx="220076" cy="465364"/>
            <a:chOff x="3422400" y="4860725"/>
            <a:chExt cx="24475" cy="51750"/>
          </a:xfrm>
        </p:grpSpPr>
        <p:sp>
          <p:nvSpPr>
            <p:cNvPr id="338" name="Google Shape;338;p11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484556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">
  <p:cSld name="Three big number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7"/>
          <p:cNvSpPr txBox="1">
            <a:spLocks noGrp="1"/>
          </p:cNvSpPr>
          <p:nvPr>
            <p:ph type="title" hasCustomPrompt="1"/>
          </p:nvPr>
        </p:nvSpPr>
        <p:spPr>
          <a:xfrm>
            <a:off x="2290400" y="257356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0" name="Google Shape;740;p27"/>
          <p:cNvSpPr txBox="1">
            <a:spLocks noGrp="1"/>
          </p:cNvSpPr>
          <p:nvPr>
            <p:ph type="body" idx="1"/>
          </p:nvPr>
        </p:nvSpPr>
        <p:spPr>
          <a:xfrm>
            <a:off x="2290400" y="3617800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0400" y="112430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2" name="Google Shape;742;p27"/>
          <p:cNvSpPr txBox="1">
            <a:spLocks noGrp="1"/>
          </p:cNvSpPr>
          <p:nvPr>
            <p:ph type="body" idx="3"/>
          </p:nvPr>
        </p:nvSpPr>
        <p:spPr>
          <a:xfrm>
            <a:off x="2292000" y="2200217"/>
            <a:ext cx="76080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title" idx="4" hasCustomPrompt="1"/>
          </p:nvPr>
        </p:nvSpPr>
        <p:spPr>
          <a:xfrm>
            <a:off x="2290400" y="4096200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4" name="Google Shape;744;p27"/>
          <p:cNvSpPr txBox="1">
            <a:spLocks noGrp="1"/>
          </p:cNvSpPr>
          <p:nvPr>
            <p:ph type="body" idx="5"/>
          </p:nvPr>
        </p:nvSpPr>
        <p:spPr>
          <a:xfrm>
            <a:off x="2290400" y="5140433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745" name="Google Shape;745;p2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746" name="Google Shape;746;p2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8" name="Google Shape;748;p27"/>
          <p:cNvGrpSpPr/>
          <p:nvPr/>
        </p:nvGrpSpPr>
        <p:grpSpPr>
          <a:xfrm>
            <a:off x="11165126" y="4837520"/>
            <a:ext cx="2133639" cy="964651"/>
            <a:chOff x="10729875" y="529734"/>
            <a:chExt cx="3232134" cy="1460117"/>
          </a:xfrm>
        </p:grpSpPr>
        <p:sp>
          <p:nvSpPr>
            <p:cNvPr id="749" name="Google Shape;749;p2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1" name="Google Shape;751;p27"/>
          <p:cNvGrpSpPr/>
          <p:nvPr/>
        </p:nvGrpSpPr>
        <p:grpSpPr>
          <a:xfrm>
            <a:off x="1617897" y="4179415"/>
            <a:ext cx="390871" cy="450635"/>
            <a:chOff x="4505050" y="4336350"/>
            <a:chExt cx="69000" cy="79550"/>
          </a:xfrm>
        </p:grpSpPr>
        <p:sp>
          <p:nvSpPr>
            <p:cNvPr id="752" name="Google Shape;752;p2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6" name="Google Shape;766;p27"/>
          <p:cNvGrpSpPr/>
          <p:nvPr/>
        </p:nvGrpSpPr>
        <p:grpSpPr>
          <a:xfrm>
            <a:off x="10344980" y="2573572"/>
            <a:ext cx="332523" cy="353200"/>
            <a:chOff x="3861700" y="5390125"/>
            <a:chExt cx="35600" cy="37825"/>
          </a:xfrm>
        </p:grpSpPr>
        <p:sp>
          <p:nvSpPr>
            <p:cNvPr id="767" name="Google Shape;767;p2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3" name="Google Shape;773;p27"/>
          <p:cNvGrpSpPr/>
          <p:nvPr/>
        </p:nvGrpSpPr>
        <p:grpSpPr>
          <a:xfrm rot="-4426457">
            <a:off x="5986295" y="532263"/>
            <a:ext cx="220076" cy="465365"/>
            <a:chOff x="3422400" y="4860725"/>
            <a:chExt cx="24475" cy="51750"/>
          </a:xfrm>
        </p:grpSpPr>
        <p:sp>
          <p:nvSpPr>
            <p:cNvPr id="774" name="Google Shape;774;p2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053079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8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79" name="Google Shape;779;p28"/>
          <p:cNvSpPr txBox="1">
            <a:spLocks noGrp="1"/>
          </p:cNvSpPr>
          <p:nvPr>
            <p:ph type="subTitle" idx="1"/>
          </p:nvPr>
        </p:nvSpPr>
        <p:spPr>
          <a:xfrm>
            <a:off x="1757167" y="3978367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28"/>
          <p:cNvSpPr txBox="1">
            <a:spLocks noGrp="1"/>
          </p:cNvSpPr>
          <p:nvPr>
            <p:ph type="subTitle" idx="2"/>
          </p:nvPr>
        </p:nvSpPr>
        <p:spPr>
          <a:xfrm>
            <a:off x="4731000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8"/>
          <p:cNvSpPr txBox="1">
            <a:spLocks noGrp="1"/>
          </p:cNvSpPr>
          <p:nvPr>
            <p:ph type="subTitle" idx="3"/>
          </p:nvPr>
        </p:nvSpPr>
        <p:spPr>
          <a:xfrm>
            <a:off x="7689633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28"/>
          <p:cNvSpPr txBox="1">
            <a:spLocks noGrp="1"/>
          </p:cNvSpPr>
          <p:nvPr>
            <p:ph type="body" idx="4"/>
          </p:nvPr>
        </p:nvSpPr>
        <p:spPr>
          <a:xfrm>
            <a:off x="1757167" y="4777933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83" name="Google Shape;783;p28"/>
          <p:cNvSpPr txBox="1">
            <a:spLocks noGrp="1"/>
          </p:cNvSpPr>
          <p:nvPr>
            <p:ph type="body" idx="5"/>
          </p:nvPr>
        </p:nvSpPr>
        <p:spPr>
          <a:xfrm>
            <a:off x="4731000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84" name="Google Shape;784;p28"/>
          <p:cNvSpPr txBox="1">
            <a:spLocks noGrp="1"/>
          </p:cNvSpPr>
          <p:nvPr>
            <p:ph type="body" idx="6"/>
          </p:nvPr>
        </p:nvSpPr>
        <p:spPr>
          <a:xfrm>
            <a:off x="7689633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785" name="Google Shape;785;p28"/>
          <p:cNvGrpSpPr/>
          <p:nvPr/>
        </p:nvGrpSpPr>
        <p:grpSpPr>
          <a:xfrm>
            <a:off x="1815922" y="1044047"/>
            <a:ext cx="338741" cy="322344"/>
            <a:chOff x="2768914" y="655181"/>
            <a:chExt cx="338380" cy="321743"/>
          </a:xfrm>
        </p:grpSpPr>
        <p:sp>
          <p:nvSpPr>
            <p:cNvPr id="786" name="Google Shape;786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8" name="Google Shape;788;p28"/>
          <p:cNvGrpSpPr/>
          <p:nvPr/>
        </p:nvGrpSpPr>
        <p:grpSpPr>
          <a:xfrm>
            <a:off x="10177256" y="1044047"/>
            <a:ext cx="338741" cy="322344"/>
            <a:chOff x="2768914" y="655181"/>
            <a:chExt cx="338380" cy="321743"/>
          </a:xfrm>
        </p:grpSpPr>
        <p:sp>
          <p:nvSpPr>
            <p:cNvPr id="789" name="Google Shape;789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1" name="Google Shape;791;p28"/>
          <p:cNvGrpSpPr/>
          <p:nvPr/>
        </p:nvGrpSpPr>
        <p:grpSpPr>
          <a:xfrm>
            <a:off x="-607526" y="1548431"/>
            <a:ext cx="1486964" cy="674195"/>
            <a:chOff x="-889965" y="517131"/>
            <a:chExt cx="2215821" cy="1003863"/>
          </a:xfrm>
        </p:grpSpPr>
        <p:sp>
          <p:nvSpPr>
            <p:cNvPr id="792" name="Google Shape;792;p2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4" name="Google Shape;794;p28"/>
          <p:cNvGrpSpPr/>
          <p:nvPr/>
        </p:nvGrpSpPr>
        <p:grpSpPr>
          <a:xfrm>
            <a:off x="11192354" y="2492453"/>
            <a:ext cx="2133639" cy="964651"/>
            <a:chOff x="10729875" y="529734"/>
            <a:chExt cx="3232134" cy="1460117"/>
          </a:xfrm>
        </p:grpSpPr>
        <p:sp>
          <p:nvSpPr>
            <p:cNvPr id="795" name="Google Shape;795;p2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7" name="Google Shape;797;p28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798" name="Google Shape;798;p2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28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805" name="Google Shape;805;p2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146333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and bullet lis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21" name="Google Shape;821;p29"/>
          <p:cNvSpPr txBox="1">
            <a:spLocks noGrp="1"/>
          </p:cNvSpPr>
          <p:nvPr>
            <p:ph type="body" idx="1"/>
          </p:nvPr>
        </p:nvSpPr>
        <p:spPr>
          <a:xfrm>
            <a:off x="3400200" y="2632479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2" name="Google Shape;822;p29"/>
          <p:cNvSpPr txBox="1">
            <a:spLocks noGrp="1"/>
          </p:cNvSpPr>
          <p:nvPr>
            <p:ph type="body" idx="2"/>
          </p:nvPr>
        </p:nvSpPr>
        <p:spPr>
          <a:xfrm>
            <a:off x="3400200" y="3189956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3" name="Google Shape;823;p29"/>
          <p:cNvSpPr txBox="1">
            <a:spLocks noGrp="1"/>
          </p:cNvSpPr>
          <p:nvPr>
            <p:ph type="body" idx="3"/>
          </p:nvPr>
        </p:nvSpPr>
        <p:spPr>
          <a:xfrm>
            <a:off x="3400200" y="3747433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body" idx="4"/>
          </p:nvPr>
        </p:nvSpPr>
        <p:spPr>
          <a:xfrm>
            <a:off x="3400200" y="4304912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25" name="Google Shape;825;p29"/>
          <p:cNvGrpSpPr/>
          <p:nvPr/>
        </p:nvGrpSpPr>
        <p:grpSpPr>
          <a:xfrm>
            <a:off x="732494" y="756940"/>
            <a:ext cx="338741" cy="322344"/>
            <a:chOff x="2768914" y="655181"/>
            <a:chExt cx="338380" cy="321743"/>
          </a:xfrm>
        </p:grpSpPr>
        <p:sp>
          <p:nvSpPr>
            <p:cNvPr id="826" name="Google Shape;826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9"/>
          <p:cNvGrpSpPr/>
          <p:nvPr/>
        </p:nvGrpSpPr>
        <p:grpSpPr>
          <a:xfrm>
            <a:off x="11243768" y="5973024"/>
            <a:ext cx="338741" cy="322344"/>
            <a:chOff x="2768914" y="655181"/>
            <a:chExt cx="338380" cy="321743"/>
          </a:xfrm>
        </p:grpSpPr>
        <p:sp>
          <p:nvSpPr>
            <p:cNvPr id="829" name="Google Shape;829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1" name="Google Shape;831;p29"/>
          <p:cNvGrpSpPr/>
          <p:nvPr/>
        </p:nvGrpSpPr>
        <p:grpSpPr>
          <a:xfrm>
            <a:off x="11243743" y="580964"/>
            <a:ext cx="1486964" cy="674195"/>
            <a:chOff x="-889965" y="517131"/>
            <a:chExt cx="2215821" cy="1003863"/>
          </a:xfrm>
        </p:grpSpPr>
        <p:sp>
          <p:nvSpPr>
            <p:cNvPr id="832" name="Google Shape;832;p2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4" name="Google Shape;834;p29"/>
          <p:cNvGrpSpPr/>
          <p:nvPr/>
        </p:nvGrpSpPr>
        <p:grpSpPr>
          <a:xfrm>
            <a:off x="-755142" y="5464707"/>
            <a:ext cx="2133639" cy="964651"/>
            <a:chOff x="10729875" y="529734"/>
            <a:chExt cx="3232134" cy="1460117"/>
          </a:xfrm>
        </p:grpSpPr>
        <p:sp>
          <p:nvSpPr>
            <p:cNvPr id="835" name="Google Shape;835;p2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653801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Title and three columns with numbers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540235" y="327469"/>
            <a:ext cx="338741" cy="322344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10682183" y="457060"/>
            <a:ext cx="338741" cy="322344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730154" y="2146889"/>
            <a:ext cx="1486964" cy="674195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8071400" y="5146801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4948400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4694800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8324996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927067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5204000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8580596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671467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417867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020336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1"/>
          <p:cNvSpPr txBox="1">
            <a:spLocks noGrp="1"/>
          </p:cNvSpPr>
          <p:nvPr>
            <p:ph type="title"/>
          </p:nvPr>
        </p:nvSpPr>
        <p:spPr>
          <a:xfrm>
            <a:off x="1140333" y="2129900"/>
            <a:ext cx="22112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body" idx="1"/>
          </p:nvPr>
        </p:nvSpPr>
        <p:spPr>
          <a:xfrm>
            <a:off x="1140333" y="3605321"/>
            <a:ext cx="4061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66" name="Google Shape;866;p31"/>
          <p:cNvGrpSpPr/>
          <p:nvPr/>
        </p:nvGrpSpPr>
        <p:grpSpPr>
          <a:xfrm>
            <a:off x="991488" y="679372"/>
            <a:ext cx="338741" cy="322344"/>
            <a:chOff x="2768914" y="655181"/>
            <a:chExt cx="338380" cy="321743"/>
          </a:xfrm>
        </p:grpSpPr>
        <p:sp>
          <p:nvSpPr>
            <p:cNvPr id="867" name="Google Shape;867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11243768" y="580113"/>
            <a:ext cx="338741" cy="322344"/>
            <a:chOff x="2768914" y="655181"/>
            <a:chExt cx="338380" cy="321743"/>
          </a:xfrm>
        </p:grpSpPr>
        <p:sp>
          <p:nvSpPr>
            <p:cNvPr id="870" name="Google Shape;870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-593887" y="1342475"/>
            <a:ext cx="1486964" cy="674195"/>
            <a:chOff x="-889965" y="517131"/>
            <a:chExt cx="2215821" cy="1003863"/>
          </a:xfrm>
        </p:grpSpPr>
        <p:sp>
          <p:nvSpPr>
            <p:cNvPr id="873" name="Google Shape;873;p3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5" name="Google Shape;875;p31"/>
          <p:cNvGrpSpPr/>
          <p:nvPr/>
        </p:nvGrpSpPr>
        <p:grpSpPr>
          <a:xfrm>
            <a:off x="10919895" y="4783020"/>
            <a:ext cx="2133639" cy="964651"/>
            <a:chOff x="10729875" y="529734"/>
            <a:chExt cx="3232134" cy="1460117"/>
          </a:xfrm>
        </p:grpSpPr>
        <p:sp>
          <p:nvSpPr>
            <p:cNvPr id="876" name="Google Shape;876;p3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8" name="Google Shape;878;p31"/>
          <p:cNvGrpSpPr/>
          <p:nvPr/>
        </p:nvGrpSpPr>
        <p:grpSpPr>
          <a:xfrm>
            <a:off x="4702397" y="1440015"/>
            <a:ext cx="390871" cy="450635"/>
            <a:chOff x="4505050" y="4336350"/>
            <a:chExt cx="69000" cy="79550"/>
          </a:xfrm>
        </p:grpSpPr>
        <p:sp>
          <p:nvSpPr>
            <p:cNvPr id="879" name="Google Shape;879;p3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3" name="Google Shape;893;p31"/>
          <p:cNvGrpSpPr/>
          <p:nvPr/>
        </p:nvGrpSpPr>
        <p:grpSpPr>
          <a:xfrm>
            <a:off x="1006713" y="5677872"/>
            <a:ext cx="332523" cy="353200"/>
            <a:chOff x="3861700" y="5390125"/>
            <a:chExt cx="35600" cy="37825"/>
          </a:xfrm>
        </p:grpSpPr>
        <p:sp>
          <p:nvSpPr>
            <p:cNvPr id="894" name="Google Shape;894;p3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70307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2"/>
          <p:cNvSpPr txBox="1">
            <a:spLocks noGrp="1"/>
          </p:cNvSpPr>
          <p:nvPr>
            <p:ph type="title"/>
          </p:nvPr>
        </p:nvSpPr>
        <p:spPr>
          <a:xfrm>
            <a:off x="8803200" y="2177100"/>
            <a:ext cx="2248400" cy="1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2" name="Google Shape;902;p32"/>
          <p:cNvSpPr txBox="1">
            <a:spLocks noGrp="1"/>
          </p:cNvSpPr>
          <p:nvPr>
            <p:ph type="body" idx="1"/>
          </p:nvPr>
        </p:nvSpPr>
        <p:spPr>
          <a:xfrm>
            <a:off x="7257600" y="3605339"/>
            <a:ext cx="3794000" cy="14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03" name="Google Shape;903;p32"/>
          <p:cNvGrpSpPr/>
          <p:nvPr/>
        </p:nvGrpSpPr>
        <p:grpSpPr>
          <a:xfrm>
            <a:off x="-648419" y="2931817"/>
            <a:ext cx="1486964" cy="674195"/>
            <a:chOff x="-889965" y="517131"/>
            <a:chExt cx="2215821" cy="1003863"/>
          </a:xfrm>
        </p:grpSpPr>
        <p:sp>
          <p:nvSpPr>
            <p:cNvPr id="904" name="Google Shape;904;p3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6" name="Google Shape;906;p32"/>
          <p:cNvGrpSpPr/>
          <p:nvPr/>
        </p:nvGrpSpPr>
        <p:grpSpPr>
          <a:xfrm>
            <a:off x="11015245" y="438424"/>
            <a:ext cx="2133639" cy="964651"/>
            <a:chOff x="10729875" y="529734"/>
            <a:chExt cx="3232134" cy="1460117"/>
          </a:xfrm>
        </p:grpSpPr>
        <p:sp>
          <p:nvSpPr>
            <p:cNvPr id="907" name="Google Shape;907;p3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9" name="Google Shape;909;p32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910" name="Google Shape;910;p3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24" name="Google Shape;924;p32"/>
          <p:cNvGrpSpPr/>
          <p:nvPr/>
        </p:nvGrpSpPr>
        <p:grpSpPr>
          <a:xfrm>
            <a:off x="6226980" y="1528239"/>
            <a:ext cx="332523" cy="353200"/>
            <a:chOff x="3861700" y="5390125"/>
            <a:chExt cx="35600" cy="37825"/>
          </a:xfrm>
        </p:grpSpPr>
        <p:sp>
          <p:nvSpPr>
            <p:cNvPr id="925" name="Google Shape;925;p3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5638998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3"/>
          <p:cNvSpPr txBox="1">
            <a:spLocks noGrp="1"/>
          </p:cNvSpPr>
          <p:nvPr>
            <p:ph type="title"/>
          </p:nvPr>
        </p:nvSpPr>
        <p:spPr>
          <a:xfrm>
            <a:off x="415600" y="931335"/>
            <a:ext cx="11360800" cy="1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body" idx="1"/>
          </p:nvPr>
        </p:nvSpPr>
        <p:spPr>
          <a:xfrm>
            <a:off x="3599400" y="2135672"/>
            <a:ext cx="49932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34" name="Google Shape;934;p33"/>
          <p:cNvGrpSpPr/>
          <p:nvPr/>
        </p:nvGrpSpPr>
        <p:grpSpPr>
          <a:xfrm>
            <a:off x="-890945" y="3425390"/>
            <a:ext cx="14227708" cy="2734204"/>
            <a:chOff x="-889997" y="544414"/>
            <a:chExt cx="14212547" cy="2729110"/>
          </a:xfrm>
        </p:grpSpPr>
        <p:grpSp>
          <p:nvGrpSpPr>
            <p:cNvPr id="935" name="Google Shape;935;p33"/>
            <p:cNvGrpSpPr/>
            <p:nvPr/>
          </p:nvGrpSpPr>
          <p:grpSpPr>
            <a:xfrm>
              <a:off x="788689" y="1675906"/>
              <a:ext cx="338380" cy="321743"/>
              <a:chOff x="2768914" y="655181"/>
              <a:chExt cx="338380" cy="321743"/>
            </a:xfrm>
          </p:grpSpPr>
          <p:sp>
            <p:nvSpPr>
              <p:cNvPr id="936" name="Google Shape;936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38" name="Google Shape;938;p33"/>
            <p:cNvGrpSpPr/>
            <p:nvPr/>
          </p:nvGrpSpPr>
          <p:grpSpPr>
            <a:xfrm>
              <a:off x="-889997" y="2359708"/>
              <a:ext cx="2017062" cy="913816"/>
              <a:chOff x="-889965" y="517131"/>
              <a:chExt cx="2215821" cy="1003863"/>
            </a:xfrm>
          </p:grpSpPr>
          <p:sp>
            <p:nvSpPr>
              <p:cNvPr id="939" name="Google Shape;939;p33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41" name="Google Shape;941;p33"/>
            <p:cNvGrpSpPr/>
            <p:nvPr/>
          </p:nvGrpSpPr>
          <p:grpSpPr>
            <a:xfrm>
              <a:off x="10631153" y="544414"/>
              <a:ext cx="2691398" cy="1215839"/>
              <a:chOff x="10729875" y="529734"/>
              <a:chExt cx="3232134" cy="1460117"/>
            </a:xfrm>
          </p:grpSpPr>
          <p:sp>
            <p:nvSpPr>
              <p:cNvPr id="942" name="Google Shape;942;p33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44" name="Google Shape;944;p33"/>
            <p:cNvGrpSpPr/>
            <p:nvPr/>
          </p:nvGrpSpPr>
          <p:grpSpPr>
            <a:xfrm>
              <a:off x="11384664" y="2129806"/>
              <a:ext cx="338380" cy="321743"/>
              <a:chOff x="2768914" y="655181"/>
              <a:chExt cx="338380" cy="321743"/>
            </a:xfrm>
          </p:grpSpPr>
          <p:sp>
            <p:nvSpPr>
              <p:cNvPr id="945" name="Google Shape;945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947" name="Google Shape;947;p33"/>
          <p:cNvSpPr txBox="1"/>
          <p:nvPr/>
        </p:nvSpPr>
        <p:spPr>
          <a:xfrm>
            <a:off x="2752000" y="4283300"/>
            <a:ext cx="6688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6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48" name="Google Shape;948;p33"/>
          <p:cNvGrpSpPr/>
          <p:nvPr/>
        </p:nvGrpSpPr>
        <p:grpSpPr>
          <a:xfrm>
            <a:off x="2294963" y="1247115"/>
            <a:ext cx="390871" cy="450635"/>
            <a:chOff x="4505050" y="4336350"/>
            <a:chExt cx="69000" cy="79550"/>
          </a:xfrm>
        </p:grpSpPr>
        <p:sp>
          <p:nvSpPr>
            <p:cNvPr id="949" name="Google Shape;949;p33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3"/>
          <p:cNvGrpSpPr/>
          <p:nvPr/>
        </p:nvGrpSpPr>
        <p:grpSpPr>
          <a:xfrm>
            <a:off x="9440013" y="5549172"/>
            <a:ext cx="332523" cy="353200"/>
            <a:chOff x="3861700" y="5390125"/>
            <a:chExt cx="35600" cy="37825"/>
          </a:xfrm>
        </p:grpSpPr>
        <p:sp>
          <p:nvSpPr>
            <p:cNvPr id="964" name="Google Shape;964;p3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5552053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2">
  <p:cSld name="Title and bullet list 2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body" idx="1"/>
          </p:nvPr>
        </p:nvSpPr>
        <p:spPr>
          <a:xfrm>
            <a:off x="2021567" y="2028348"/>
            <a:ext cx="8479600" cy="3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1pPr>
            <a:lvl2pPr marL="1219170" lvl="1" indent="-39792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973" name="Google Shape;973;p34"/>
          <p:cNvGrpSpPr/>
          <p:nvPr/>
        </p:nvGrpSpPr>
        <p:grpSpPr>
          <a:xfrm>
            <a:off x="877920" y="744292"/>
            <a:ext cx="338741" cy="322344"/>
            <a:chOff x="2768914" y="655181"/>
            <a:chExt cx="338380" cy="321743"/>
          </a:xfrm>
        </p:grpSpPr>
        <p:sp>
          <p:nvSpPr>
            <p:cNvPr id="974" name="Google Shape;974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6" name="Google Shape;976;p34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977" name="Google Shape;977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9" name="Google Shape;979;p34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980" name="Google Shape;980;p3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2" name="Google Shape;982;p34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983" name="Google Shape;983;p3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039749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987" name="Google Shape;987;p35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988" name="Google Shape;988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0" name="Google Shape;990;p35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991" name="Google Shape;991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3" name="Google Shape;993;p35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994" name="Google Shape;994;p3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6" name="Google Shape;996;p35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997" name="Google Shape;997;p3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57017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Title and bullet list 3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960000" y="1704933"/>
            <a:ext cx="10272000" cy="4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6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36"/>
          <p:cNvGrpSpPr/>
          <p:nvPr/>
        </p:nvGrpSpPr>
        <p:grpSpPr>
          <a:xfrm>
            <a:off x="-743743" y="1100476"/>
            <a:ext cx="1486964" cy="674195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11222435" y="3051463"/>
            <a:ext cx="2133639" cy="964651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9283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057558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7"/>
          <p:cNvSpPr txBox="1">
            <a:spLocks noGrp="1"/>
          </p:cNvSpPr>
          <p:nvPr>
            <p:ph type="title"/>
          </p:nvPr>
        </p:nvSpPr>
        <p:spPr>
          <a:xfrm>
            <a:off x="1543867" y="3762945"/>
            <a:ext cx="358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37"/>
          <p:cNvSpPr txBox="1">
            <a:spLocks noGrp="1"/>
          </p:cNvSpPr>
          <p:nvPr>
            <p:ph type="body" idx="1"/>
          </p:nvPr>
        </p:nvSpPr>
        <p:spPr>
          <a:xfrm>
            <a:off x="1543867" y="2387933"/>
            <a:ext cx="4919200" cy="1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44" name="Google Shape;1044;p37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045" name="Google Shape;1045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7" name="Google Shape;1047;p37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048" name="Google Shape;1048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37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051" name="Google Shape;1051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054" name="Google Shape;1054;p3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7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057" name="Google Shape;1057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9" name="Google Shape;1059;p37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1060" name="Google Shape;1060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2" name="Google Shape;1062;p37"/>
          <p:cNvGrpSpPr/>
          <p:nvPr/>
        </p:nvGrpSpPr>
        <p:grpSpPr>
          <a:xfrm>
            <a:off x="1304297" y="5425281"/>
            <a:ext cx="390871" cy="450635"/>
            <a:chOff x="4505050" y="4336350"/>
            <a:chExt cx="69000" cy="79550"/>
          </a:xfrm>
        </p:grpSpPr>
        <p:sp>
          <p:nvSpPr>
            <p:cNvPr id="1063" name="Google Shape;1063;p3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7"/>
          <p:cNvGrpSpPr/>
          <p:nvPr/>
        </p:nvGrpSpPr>
        <p:grpSpPr>
          <a:xfrm>
            <a:off x="6269780" y="4546372"/>
            <a:ext cx="332523" cy="353200"/>
            <a:chOff x="3861700" y="5390125"/>
            <a:chExt cx="35600" cy="37825"/>
          </a:xfrm>
        </p:grpSpPr>
        <p:sp>
          <p:nvSpPr>
            <p:cNvPr id="1078" name="Google Shape;1078;p3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84" name="Google Shape;1084;p37"/>
          <p:cNvGrpSpPr/>
          <p:nvPr/>
        </p:nvGrpSpPr>
        <p:grpSpPr>
          <a:xfrm rot="-4574862">
            <a:off x="5907576" y="1207406"/>
            <a:ext cx="220077" cy="465361"/>
            <a:chOff x="3422400" y="4860725"/>
            <a:chExt cx="24475" cy="51750"/>
          </a:xfrm>
        </p:grpSpPr>
        <p:sp>
          <p:nvSpPr>
            <p:cNvPr id="1085" name="Google Shape;1085;p3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123482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Title &amp;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960000" y="90046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2503033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20393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7393805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69301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95" name="Google Shape;1095;p38"/>
          <p:cNvGrpSpPr/>
          <p:nvPr/>
        </p:nvGrpSpPr>
        <p:grpSpPr>
          <a:xfrm>
            <a:off x="11103196" y="747021"/>
            <a:ext cx="338741" cy="322344"/>
            <a:chOff x="2768914" y="655181"/>
            <a:chExt cx="338380" cy="321743"/>
          </a:xfrm>
        </p:grpSpPr>
        <p:sp>
          <p:nvSpPr>
            <p:cNvPr id="1096" name="Google Shape;1096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676110" y="854245"/>
            <a:ext cx="338741" cy="322344"/>
            <a:chOff x="2768914" y="655181"/>
            <a:chExt cx="338380" cy="321743"/>
          </a:xfrm>
        </p:grpSpPr>
        <p:sp>
          <p:nvSpPr>
            <p:cNvPr id="1099" name="Google Shape;1099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38"/>
          <p:cNvGrpSpPr/>
          <p:nvPr/>
        </p:nvGrpSpPr>
        <p:grpSpPr>
          <a:xfrm>
            <a:off x="-472235" y="2078737"/>
            <a:ext cx="1486964" cy="674195"/>
            <a:chOff x="-889965" y="517131"/>
            <a:chExt cx="2215821" cy="1003863"/>
          </a:xfrm>
        </p:grpSpPr>
        <p:sp>
          <p:nvSpPr>
            <p:cNvPr id="1102" name="Google Shape;1102;p3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4" name="Google Shape;1104;p38"/>
          <p:cNvGrpSpPr/>
          <p:nvPr/>
        </p:nvGrpSpPr>
        <p:grpSpPr>
          <a:xfrm>
            <a:off x="11165101" y="1933468"/>
            <a:ext cx="2133639" cy="964651"/>
            <a:chOff x="10729875" y="529734"/>
            <a:chExt cx="3232134" cy="1460117"/>
          </a:xfrm>
        </p:grpSpPr>
        <p:sp>
          <p:nvSpPr>
            <p:cNvPr id="1105" name="Google Shape;1105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38"/>
          <p:cNvGrpSpPr/>
          <p:nvPr/>
        </p:nvGrpSpPr>
        <p:grpSpPr>
          <a:xfrm>
            <a:off x="4798234" y="5997701"/>
            <a:ext cx="2133639" cy="964651"/>
            <a:chOff x="10729875" y="529734"/>
            <a:chExt cx="3232134" cy="1460117"/>
          </a:xfrm>
        </p:grpSpPr>
        <p:sp>
          <p:nvSpPr>
            <p:cNvPr id="1108" name="Google Shape;1108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358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body" idx="1"/>
          </p:nvPr>
        </p:nvSpPr>
        <p:spPr>
          <a:xfrm>
            <a:off x="8399559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960000" y="900100"/>
            <a:ext cx="102720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2"/>
          </p:nvPr>
        </p:nvSpPr>
        <p:spPr>
          <a:xfrm>
            <a:off x="1434931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body" idx="3"/>
          </p:nvPr>
        </p:nvSpPr>
        <p:spPr>
          <a:xfrm>
            <a:off x="1434933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4"/>
          </p:nvPr>
        </p:nvSpPr>
        <p:spPr>
          <a:xfrm>
            <a:off x="4892067" y="2730625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body" idx="5"/>
          </p:nvPr>
        </p:nvSpPr>
        <p:spPr>
          <a:xfrm>
            <a:off x="4892151" y="3773760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6"/>
          </p:nvPr>
        </p:nvSpPr>
        <p:spPr>
          <a:xfrm>
            <a:off x="8399559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351" name="Google Shape;351;p1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3" name="Google Shape;353;p13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354" name="Google Shape;354;p1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357" name="Google Shape;357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9" name="Google Shape;359;p13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360" name="Google Shape;360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88983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>
            <a:spLocks noGrp="1"/>
          </p:cNvSpPr>
          <p:nvPr>
            <p:ph type="title"/>
          </p:nvPr>
        </p:nvSpPr>
        <p:spPr>
          <a:xfrm>
            <a:off x="1509200" y="2571661"/>
            <a:ext cx="9173600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936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1140333" y="1876781"/>
            <a:ext cx="5213600" cy="1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1140333" y="4086679"/>
            <a:ext cx="4398400" cy="11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67" name="Google Shape;367;p15"/>
          <p:cNvGrpSpPr/>
          <p:nvPr/>
        </p:nvGrpSpPr>
        <p:grpSpPr>
          <a:xfrm>
            <a:off x="-890945" y="327468"/>
            <a:ext cx="14606336" cy="6215521"/>
            <a:chOff x="-889997" y="326856"/>
            <a:chExt cx="14590772" cy="6203941"/>
          </a:xfrm>
        </p:grpSpPr>
        <p:grpSp>
          <p:nvGrpSpPr>
            <p:cNvPr id="368" name="Google Shape;368;p15"/>
            <p:cNvGrpSpPr/>
            <p:nvPr/>
          </p:nvGrpSpPr>
          <p:grpSpPr>
            <a:xfrm>
              <a:off x="10478147" y="326862"/>
              <a:ext cx="338389" cy="325831"/>
              <a:chOff x="9151278" y="648615"/>
              <a:chExt cx="571796" cy="550576"/>
            </a:xfrm>
          </p:grpSpPr>
          <p:sp>
            <p:nvSpPr>
              <p:cNvPr id="369" name="Google Shape;369;p15"/>
              <p:cNvSpPr/>
              <p:nvPr/>
            </p:nvSpPr>
            <p:spPr>
              <a:xfrm>
                <a:off x="9162613" y="648615"/>
                <a:ext cx="549349" cy="550576"/>
              </a:xfrm>
              <a:custGeom>
                <a:avLst/>
                <a:gdLst/>
                <a:ahLst/>
                <a:cxnLst/>
                <a:rect l="l" t="t" r="r" b="b"/>
                <a:pathLst>
                  <a:path w="549349" h="550576" extrusionOk="0">
                    <a:moveTo>
                      <a:pt x="346942" y="526668"/>
                    </a:moveTo>
                    <a:cubicBezTo>
                      <a:pt x="307731" y="504158"/>
                      <a:pt x="274468" y="476620"/>
                      <a:pt x="242739" y="447886"/>
                    </a:cubicBezTo>
                    <a:cubicBezTo>
                      <a:pt x="212365" y="463338"/>
                      <a:pt x="181789" y="478525"/>
                      <a:pt x="150886" y="493204"/>
                    </a:cubicBezTo>
                    <a:cubicBezTo>
                      <a:pt x="101822" y="516530"/>
                      <a:pt x="55700" y="487129"/>
                      <a:pt x="67468" y="446193"/>
                    </a:cubicBezTo>
                    <a:cubicBezTo>
                      <a:pt x="79374" y="404748"/>
                      <a:pt x="92487" y="363473"/>
                      <a:pt x="106563" y="322325"/>
                    </a:cubicBezTo>
                    <a:cubicBezTo>
                      <a:pt x="75787" y="294057"/>
                      <a:pt x="45032" y="265779"/>
                      <a:pt x="14255" y="237500"/>
                    </a:cubicBezTo>
                    <a:cubicBezTo>
                      <a:pt x="2423" y="226620"/>
                      <a:pt x="0" y="211984"/>
                      <a:pt x="3894" y="197876"/>
                    </a:cubicBezTo>
                    <a:cubicBezTo>
                      <a:pt x="3100" y="181218"/>
                      <a:pt x="15282" y="162866"/>
                      <a:pt x="37697" y="158093"/>
                    </a:cubicBezTo>
                    <a:cubicBezTo>
                      <a:pt x="52355" y="150706"/>
                      <a:pt x="69871" y="148992"/>
                      <a:pt x="87238" y="157257"/>
                    </a:cubicBezTo>
                    <a:cubicBezTo>
                      <a:pt x="114278" y="157691"/>
                      <a:pt x="141234" y="158453"/>
                      <a:pt x="168042" y="159744"/>
                    </a:cubicBezTo>
                    <a:cubicBezTo>
                      <a:pt x="182869" y="124057"/>
                      <a:pt x="198437" y="88466"/>
                      <a:pt x="214926" y="53001"/>
                    </a:cubicBezTo>
                    <a:cubicBezTo>
                      <a:pt x="235606" y="8508"/>
                      <a:pt x="316282" y="0"/>
                      <a:pt x="328951" y="45465"/>
                    </a:cubicBezTo>
                    <a:cubicBezTo>
                      <a:pt x="341079" y="88942"/>
                      <a:pt x="353197" y="132418"/>
                      <a:pt x="365326" y="175894"/>
                    </a:cubicBezTo>
                    <a:cubicBezTo>
                      <a:pt x="412898" y="181123"/>
                      <a:pt x="460269" y="187049"/>
                      <a:pt x="507417" y="193473"/>
                    </a:cubicBezTo>
                    <a:cubicBezTo>
                      <a:pt x="531579" y="196765"/>
                      <a:pt x="549349" y="215381"/>
                      <a:pt x="547295" y="235532"/>
                    </a:cubicBezTo>
                    <a:cubicBezTo>
                      <a:pt x="541887" y="288776"/>
                      <a:pt x="468873" y="323585"/>
                      <a:pt x="414940" y="353843"/>
                    </a:cubicBezTo>
                    <a:cubicBezTo>
                      <a:pt x="426137" y="394017"/>
                      <a:pt x="437345" y="434191"/>
                      <a:pt x="448542" y="474366"/>
                    </a:cubicBezTo>
                    <a:cubicBezTo>
                      <a:pt x="461877" y="522181"/>
                      <a:pt x="388577" y="550576"/>
                      <a:pt x="346942" y="526668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9151278" y="651093"/>
                <a:ext cx="571796" cy="543295"/>
              </a:xfrm>
              <a:custGeom>
                <a:avLst/>
                <a:gdLst/>
                <a:ahLst/>
                <a:cxnLst/>
                <a:rect l="l" t="t" r="r" b="b"/>
                <a:pathLst>
                  <a:path w="571796" h="543295" extrusionOk="0">
                    <a:moveTo>
                      <a:pt x="393414" y="543295"/>
                    </a:moveTo>
                    <a:cubicBezTo>
                      <a:pt x="378862" y="543295"/>
                      <a:pt x="364648" y="540046"/>
                      <a:pt x="353007" y="533368"/>
                    </a:cubicBezTo>
                    <a:cubicBezTo>
                      <a:pt x="313287" y="510561"/>
                      <a:pt x="280024" y="482906"/>
                      <a:pt x="252391" y="458131"/>
                    </a:cubicBezTo>
                    <a:cubicBezTo>
                      <a:pt x="221212" y="473932"/>
                      <a:pt x="193145" y="487764"/>
                      <a:pt x="166761" y="500295"/>
                    </a:cubicBezTo>
                    <a:cubicBezTo>
                      <a:pt x="137212" y="514328"/>
                      <a:pt x="104870" y="512169"/>
                      <a:pt x="84359" y="494781"/>
                    </a:cubicBezTo>
                    <a:cubicBezTo>
                      <a:pt x="68632" y="481435"/>
                      <a:pt x="62748" y="461253"/>
                      <a:pt x="68632" y="440795"/>
                    </a:cubicBezTo>
                    <a:cubicBezTo>
                      <a:pt x="79480" y="403013"/>
                      <a:pt x="91937" y="363410"/>
                      <a:pt x="105653" y="322971"/>
                    </a:cubicBezTo>
                    <a:lnTo>
                      <a:pt x="18436" y="242813"/>
                    </a:lnTo>
                    <a:cubicBezTo>
                      <a:pt x="4984" y="230452"/>
                      <a:pt x="0" y="212799"/>
                      <a:pt x="4614" y="194172"/>
                    </a:cubicBezTo>
                    <a:cubicBezTo>
                      <a:pt x="4487" y="174402"/>
                      <a:pt x="18213" y="151987"/>
                      <a:pt x="45487" y="145573"/>
                    </a:cubicBezTo>
                    <a:cubicBezTo>
                      <a:pt x="63478" y="136905"/>
                      <a:pt x="83026" y="136450"/>
                      <a:pt x="100954" y="144229"/>
                    </a:cubicBezTo>
                    <a:cubicBezTo>
                      <a:pt x="126798" y="144663"/>
                      <a:pt x="150293" y="145362"/>
                      <a:pt x="172455" y="146356"/>
                    </a:cubicBezTo>
                    <a:cubicBezTo>
                      <a:pt x="186901" y="111823"/>
                      <a:pt x="201760" y="78115"/>
                      <a:pt x="216661" y="46069"/>
                    </a:cubicBezTo>
                    <a:cubicBezTo>
                      <a:pt x="231478" y="14192"/>
                      <a:pt x="269493" y="0"/>
                      <a:pt x="299508" y="2444"/>
                    </a:cubicBezTo>
                    <a:cubicBezTo>
                      <a:pt x="325437" y="4561"/>
                      <a:pt x="344498" y="18658"/>
                      <a:pt x="350488" y="40153"/>
                    </a:cubicBezTo>
                    <a:lnTo>
                      <a:pt x="384936" y="163681"/>
                    </a:lnTo>
                    <a:cubicBezTo>
                      <a:pt x="428307" y="168518"/>
                      <a:pt x="472641" y="174032"/>
                      <a:pt x="520181" y="180509"/>
                    </a:cubicBezTo>
                    <a:cubicBezTo>
                      <a:pt x="550280" y="184605"/>
                      <a:pt x="571796" y="208163"/>
                      <a:pt x="569161" y="234124"/>
                    </a:cubicBezTo>
                    <a:cubicBezTo>
                      <a:pt x="563721" y="287750"/>
                      <a:pt x="501967" y="321733"/>
                      <a:pt x="447484" y="351715"/>
                    </a:cubicBezTo>
                    <a:cubicBezTo>
                      <a:pt x="444531" y="353345"/>
                      <a:pt x="441600" y="354954"/>
                      <a:pt x="438710" y="356552"/>
                    </a:cubicBezTo>
                    <a:lnTo>
                      <a:pt x="470079" y="469042"/>
                    </a:lnTo>
                    <a:cubicBezTo>
                      <a:pt x="475943" y="490092"/>
                      <a:pt x="468587" y="510508"/>
                      <a:pt x="449897" y="525049"/>
                    </a:cubicBezTo>
                    <a:cubicBezTo>
                      <a:pt x="434466" y="537030"/>
                      <a:pt x="413617" y="543295"/>
                      <a:pt x="393414" y="543295"/>
                    </a:cubicBezTo>
                    <a:close/>
                    <a:moveTo>
                      <a:pt x="255777" y="432667"/>
                    </a:moveTo>
                    <a:lnTo>
                      <a:pt x="261186" y="437557"/>
                    </a:lnTo>
                    <a:cubicBezTo>
                      <a:pt x="289009" y="462777"/>
                      <a:pt x="322939" y="491691"/>
                      <a:pt x="363548" y="515016"/>
                    </a:cubicBezTo>
                    <a:cubicBezTo>
                      <a:pt x="384090" y="526817"/>
                      <a:pt x="416993" y="523800"/>
                      <a:pt x="436901" y="508328"/>
                    </a:cubicBezTo>
                    <a:cubicBezTo>
                      <a:pt x="445209" y="501872"/>
                      <a:pt x="454173" y="490802"/>
                      <a:pt x="449685" y="474725"/>
                    </a:cubicBezTo>
                    <a:lnTo>
                      <a:pt x="413850" y="346201"/>
                    </a:lnTo>
                    <a:lnTo>
                      <a:pt x="421100" y="342137"/>
                    </a:lnTo>
                    <a:cubicBezTo>
                      <a:pt x="426338" y="339195"/>
                      <a:pt x="431757" y="336211"/>
                      <a:pt x="437282" y="333173"/>
                    </a:cubicBezTo>
                    <a:cubicBezTo>
                      <a:pt x="487203" y="305699"/>
                      <a:pt x="543782" y="274563"/>
                      <a:pt x="548100" y="231986"/>
                    </a:cubicBezTo>
                    <a:cubicBezTo>
                      <a:pt x="549560" y="217677"/>
                      <a:pt x="535749" y="203993"/>
                      <a:pt x="517323" y="201474"/>
                    </a:cubicBezTo>
                    <a:cubicBezTo>
                      <a:pt x="467359" y="194669"/>
                      <a:pt x="420973" y="188933"/>
                      <a:pt x="375507" y="183938"/>
                    </a:cubicBezTo>
                    <a:lnTo>
                      <a:pt x="368384" y="183155"/>
                    </a:lnTo>
                    <a:lnTo>
                      <a:pt x="330094" y="45836"/>
                    </a:lnTo>
                    <a:cubicBezTo>
                      <a:pt x="325215" y="28342"/>
                      <a:pt x="307763" y="24352"/>
                      <a:pt x="297783" y="23537"/>
                    </a:cubicBezTo>
                    <a:cubicBezTo>
                      <a:pt x="275727" y="21748"/>
                      <a:pt x="246475" y="32141"/>
                      <a:pt x="235860" y="54980"/>
                    </a:cubicBezTo>
                    <a:cubicBezTo>
                      <a:pt x="220090" y="88899"/>
                      <a:pt x="204374" y="124671"/>
                      <a:pt x="189145" y="161332"/>
                    </a:cubicBezTo>
                    <a:lnTo>
                      <a:pt x="186298" y="168200"/>
                    </a:lnTo>
                    <a:lnTo>
                      <a:pt x="178858" y="167841"/>
                    </a:lnTo>
                    <a:cubicBezTo>
                      <a:pt x="154135" y="166645"/>
                      <a:pt x="127814" y="165830"/>
                      <a:pt x="98403" y="165364"/>
                    </a:cubicBezTo>
                    <a:lnTo>
                      <a:pt x="96107" y="165322"/>
                    </a:lnTo>
                    <a:lnTo>
                      <a:pt x="94032" y="164337"/>
                    </a:lnTo>
                    <a:cubicBezTo>
                      <a:pt x="77533" y="156485"/>
                      <a:pt x="63055" y="160400"/>
                      <a:pt x="53805" y="165068"/>
                    </a:cubicBezTo>
                    <a:lnTo>
                      <a:pt x="51233" y="165967"/>
                    </a:lnTo>
                    <a:cubicBezTo>
                      <a:pt x="33803" y="169682"/>
                      <a:pt x="25251" y="183324"/>
                      <a:pt x="25812" y="194892"/>
                    </a:cubicBezTo>
                    <a:lnTo>
                      <a:pt x="25886" y="196585"/>
                    </a:lnTo>
                    <a:lnTo>
                      <a:pt x="25431" y="198215"/>
                    </a:lnTo>
                    <a:cubicBezTo>
                      <a:pt x="23188" y="206322"/>
                      <a:pt x="22648" y="217931"/>
                      <a:pt x="32755" y="227224"/>
                    </a:cubicBezTo>
                    <a:lnTo>
                      <a:pt x="130143" y="316727"/>
                    </a:lnTo>
                    <a:lnTo>
                      <a:pt x="127910" y="323278"/>
                    </a:lnTo>
                    <a:cubicBezTo>
                      <a:pt x="113421" y="365643"/>
                      <a:pt x="100319" y="407151"/>
                      <a:pt x="88974" y="446637"/>
                    </a:cubicBezTo>
                    <a:cubicBezTo>
                      <a:pt x="85354" y="459242"/>
                      <a:pt x="88571" y="470598"/>
                      <a:pt x="98054" y="478641"/>
                    </a:cubicBezTo>
                    <a:cubicBezTo>
                      <a:pt x="112215" y="490653"/>
                      <a:pt x="135625" y="491648"/>
                      <a:pt x="157681" y="481171"/>
                    </a:cubicBezTo>
                    <a:cubicBezTo>
                      <a:pt x="185695" y="467857"/>
                      <a:pt x="215656" y="453072"/>
                      <a:pt x="249279" y="435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5"/>
            <p:cNvGrpSpPr/>
            <p:nvPr/>
          </p:nvGrpSpPr>
          <p:grpSpPr>
            <a:xfrm>
              <a:off x="1538564" y="326856"/>
              <a:ext cx="338380" cy="321743"/>
              <a:chOff x="2768914" y="655181"/>
              <a:chExt cx="338380" cy="321743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4" name="Google Shape;374;p15"/>
            <p:cNvGrpSpPr/>
            <p:nvPr/>
          </p:nvGrpSpPr>
          <p:grpSpPr>
            <a:xfrm>
              <a:off x="11288272" y="4820302"/>
              <a:ext cx="361966" cy="325846"/>
              <a:chOff x="7756333" y="5881824"/>
              <a:chExt cx="563371" cy="507153"/>
            </a:xfrm>
          </p:grpSpPr>
          <p:sp>
            <p:nvSpPr>
              <p:cNvPr id="375" name="Google Shape;375;p15"/>
              <p:cNvSpPr/>
              <p:nvPr/>
            </p:nvSpPr>
            <p:spPr>
              <a:xfrm>
                <a:off x="7756333" y="5881824"/>
                <a:ext cx="563371" cy="507153"/>
              </a:xfrm>
              <a:custGeom>
                <a:avLst/>
                <a:gdLst/>
                <a:ahLst/>
                <a:cxnLst/>
                <a:rect l="l" t="t" r="r" b="b"/>
                <a:pathLst>
                  <a:path w="563371" h="507153" extrusionOk="0">
                    <a:moveTo>
                      <a:pt x="512720" y="226642"/>
                    </a:moveTo>
                    <a:cubicBezTo>
                      <a:pt x="486155" y="214936"/>
                      <a:pt x="459962" y="202575"/>
                      <a:pt x="434075" y="189663"/>
                    </a:cubicBezTo>
                    <a:cubicBezTo>
                      <a:pt x="445537" y="160633"/>
                      <a:pt x="457538" y="131794"/>
                      <a:pt x="470153" y="103166"/>
                    </a:cubicBezTo>
                    <a:cubicBezTo>
                      <a:pt x="495247" y="46217"/>
                      <a:pt x="434763" y="0"/>
                      <a:pt x="385942" y="38195"/>
                    </a:cubicBezTo>
                    <a:cubicBezTo>
                      <a:pt x="354774" y="62568"/>
                      <a:pt x="323617" y="86931"/>
                      <a:pt x="292459" y="111294"/>
                    </a:cubicBezTo>
                    <a:cubicBezTo>
                      <a:pt x="260159" y="91651"/>
                      <a:pt x="228303" y="71194"/>
                      <a:pt x="196976" y="49731"/>
                    </a:cubicBezTo>
                    <a:cubicBezTo>
                      <a:pt x="155860" y="21579"/>
                      <a:pt x="110384" y="67902"/>
                      <a:pt x="118988" y="109685"/>
                    </a:cubicBezTo>
                    <a:cubicBezTo>
                      <a:pt x="127095" y="149076"/>
                      <a:pt x="139710" y="187060"/>
                      <a:pt x="154019" y="224483"/>
                    </a:cubicBezTo>
                    <a:cubicBezTo>
                      <a:pt x="124576" y="249798"/>
                      <a:pt x="93810" y="273896"/>
                      <a:pt x="61658" y="287305"/>
                    </a:cubicBezTo>
                    <a:cubicBezTo>
                      <a:pt x="0" y="313023"/>
                      <a:pt x="22976" y="413152"/>
                      <a:pt x="90169" y="390715"/>
                    </a:cubicBezTo>
                    <a:cubicBezTo>
                      <a:pt x="129222" y="377676"/>
                      <a:pt x="168571" y="366850"/>
                      <a:pt x="208184" y="357769"/>
                    </a:cubicBezTo>
                    <a:cubicBezTo>
                      <a:pt x="218027" y="381497"/>
                      <a:pt x="228959" y="404897"/>
                      <a:pt x="243649" y="425174"/>
                    </a:cubicBezTo>
                    <a:cubicBezTo>
                      <a:pt x="237066" y="484642"/>
                      <a:pt x="331205" y="507153"/>
                      <a:pt x="348879" y="444013"/>
                    </a:cubicBezTo>
                    <a:cubicBezTo>
                      <a:pt x="359547" y="405891"/>
                      <a:pt x="371093" y="368088"/>
                      <a:pt x="383391" y="330528"/>
                    </a:cubicBezTo>
                    <a:cubicBezTo>
                      <a:pt x="417226" y="327818"/>
                      <a:pt x="451305" y="326474"/>
                      <a:pt x="485658" y="326559"/>
                    </a:cubicBezTo>
                    <a:cubicBezTo>
                      <a:pt x="535304" y="326686"/>
                      <a:pt x="563371" y="248972"/>
                      <a:pt x="512720" y="226642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7768047" y="5893624"/>
                <a:ext cx="539210" cy="477181"/>
              </a:xfrm>
              <a:custGeom>
                <a:avLst/>
                <a:gdLst/>
                <a:ahLst/>
                <a:cxnLst/>
                <a:rect l="l" t="t" r="r" b="b"/>
                <a:pathLst>
                  <a:path w="539210" h="477181" extrusionOk="0">
                    <a:moveTo>
                      <a:pt x="287824" y="477181"/>
                    </a:moveTo>
                    <a:cubicBezTo>
                      <a:pt x="283463" y="477181"/>
                      <a:pt x="279114" y="476747"/>
                      <a:pt x="274880" y="475921"/>
                    </a:cubicBezTo>
                    <a:cubicBezTo>
                      <a:pt x="247893" y="470693"/>
                      <a:pt x="222451" y="448320"/>
                      <a:pt x="224599" y="415374"/>
                    </a:cubicBezTo>
                    <a:cubicBezTo>
                      <a:pt x="210819" y="395795"/>
                      <a:pt x="200532" y="373898"/>
                      <a:pt x="192225" y="354255"/>
                    </a:cubicBezTo>
                    <a:cubicBezTo>
                      <a:pt x="153542" y="363304"/>
                      <a:pt x="116067" y="373866"/>
                      <a:pt x="80708" y="385677"/>
                    </a:cubicBezTo>
                    <a:cubicBezTo>
                      <a:pt x="45307" y="397478"/>
                      <a:pt x="20256" y="378290"/>
                      <a:pt x="11154" y="354012"/>
                    </a:cubicBezTo>
                    <a:cubicBezTo>
                      <a:pt x="0" y="324230"/>
                      <a:pt x="10424" y="284268"/>
                      <a:pt x="47201" y="268933"/>
                    </a:cubicBezTo>
                    <a:cubicBezTo>
                      <a:pt x="77755" y="256190"/>
                      <a:pt x="106849" y="233574"/>
                      <a:pt x="133868" y="210523"/>
                    </a:cubicBezTo>
                    <a:cubicBezTo>
                      <a:pt x="117855" y="168147"/>
                      <a:pt x="107166" y="132693"/>
                      <a:pt x="100298" y="99324"/>
                    </a:cubicBezTo>
                    <a:cubicBezTo>
                      <a:pt x="95122" y="74178"/>
                      <a:pt x="107029" y="46291"/>
                      <a:pt x="129243" y="31527"/>
                    </a:cubicBezTo>
                    <a:cubicBezTo>
                      <a:pt x="148357" y="18827"/>
                      <a:pt x="170243" y="19007"/>
                      <a:pt x="189282" y="32056"/>
                    </a:cubicBezTo>
                    <a:cubicBezTo>
                      <a:pt x="218154" y="51826"/>
                      <a:pt x="248740" y="71596"/>
                      <a:pt x="280246" y="90847"/>
                    </a:cubicBezTo>
                    <a:lnTo>
                      <a:pt x="369834" y="20785"/>
                    </a:lnTo>
                    <a:cubicBezTo>
                      <a:pt x="394895" y="1185"/>
                      <a:pt x="425830" y="0"/>
                      <a:pt x="448669" y="17769"/>
                    </a:cubicBezTo>
                    <a:cubicBezTo>
                      <a:pt x="471275" y="35358"/>
                      <a:pt x="477678" y="65373"/>
                      <a:pt x="464946" y="94244"/>
                    </a:cubicBezTo>
                    <a:cubicBezTo>
                      <a:pt x="453559" y="120089"/>
                      <a:pt x="442288" y="147034"/>
                      <a:pt x="431397" y="174402"/>
                    </a:cubicBezTo>
                    <a:cubicBezTo>
                      <a:pt x="455813" y="186467"/>
                      <a:pt x="480165" y="197876"/>
                      <a:pt x="503883" y="208322"/>
                    </a:cubicBezTo>
                    <a:cubicBezTo>
                      <a:pt x="527864" y="218905"/>
                      <a:pt x="539210" y="242220"/>
                      <a:pt x="533495" y="269176"/>
                    </a:cubicBezTo>
                    <a:cubicBezTo>
                      <a:pt x="527949" y="295391"/>
                      <a:pt x="505745" y="321881"/>
                      <a:pt x="474069" y="321881"/>
                    </a:cubicBezTo>
                    <a:cubicBezTo>
                      <a:pt x="473011" y="321913"/>
                      <a:pt x="471942" y="321881"/>
                      <a:pt x="470863" y="321881"/>
                    </a:cubicBezTo>
                    <a:cubicBezTo>
                      <a:pt x="439705" y="321881"/>
                      <a:pt x="408156" y="323087"/>
                      <a:pt x="376967" y="325469"/>
                    </a:cubicBezTo>
                    <a:cubicBezTo>
                      <a:pt x="365019" y="362161"/>
                      <a:pt x="353948" y="398695"/>
                      <a:pt x="344021" y="434128"/>
                    </a:cubicBezTo>
                    <a:cubicBezTo>
                      <a:pt x="335481" y="464661"/>
                      <a:pt x="311425" y="477181"/>
                      <a:pt x="287824" y="477181"/>
                    </a:cubicBezTo>
                    <a:close/>
                    <a:moveTo>
                      <a:pt x="200744" y="337671"/>
                    </a:moveTo>
                    <a:lnTo>
                      <a:pt x="203051" y="343228"/>
                    </a:lnTo>
                    <a:cubicBezTo>
                      <a:pt x="211740" y="364183"/>
                      <a:pt x="222652" y="388408"/>
                      <a:pt x="237701" y="409204"/>
                    </a:cubicBezTo>
                    <a:lnTo>
                      <a:pt x="239320" y="411427"/>
                    </a:lnTo>
                    <a:lnTo>
                      <a:pt x="239013" y="414168"/>
                    </a:lnTo>
                    <a:cubicBezTo>
                      <a:pt x="236018" y="441261"/>
                      <a:pt x="256910" y="457930"/>
                      <a:pt x="277600" y="461941"/>
                    </a:cubicBezTo>
                    <a:cubicBezTo>
                      <a:pt x="296788" y="465656"/>
                      <a:pt x="322103" y="459602"/>
                      <a:pt x="330305" y="430286"/>
                    </a:cubicBezTo>
                    <a:cubicBezTo>
                      <a:pt x="340677" y="393213"/>
                      <a:pt x="352329" y="354922"/>
                      <a:pt x="364902" y="316515"/>
                    </a:cubicBezTo>
                    <a:lnTo>
                      <a:pt x="366384" y="312017"/>
                    </a:lnTo>
                    <a:lnTo>
                      <a:pt x="371104" y="311636"/>
                    </a:lnTo>
                    <a:cubicBezTo>
                      <a:pt x="405225" y="308895"/>
                      <a:pt x="439779" y="307456"/>
                      <a:pt x="473963" y="307636"/>
                    </a:cubicBezTo>
                    <a:lnTo>
                      <a:pt x="474069" y="307636"/>
                    </a:lnTo>
                    <a:cubicBezTo>
                      <a:pt x="497914" y="307636"/>
                      <a:pt x="515302" y="286310"/>
                      <a:pt x="519556" y="266223"/>
                    </a:cubicBezTo>
                    <a:cubicBezTo>
                      <a:pt x="523853" y="245946"/>
                      <a:pt x="515852" y="229182"/>
                      <a:pt x="498136" y="221360"/>
                    </a:cubicBezTo>
                    <a:cubicBezTo>
                      <a:pt x="472312" y="209983"/>
                      <a:pt x="445748" y="197484"/>
                      <a:pt x="419184" y="184245"/>
                    </a:cubicBezTo>
                    <a:lnTo>
                      <a:pt x="413342" y="181334"/>
                    </a:lnTo>
                    <a:lnTo>
                      <a:pt x="415734" y="175249"/>
                    </a:lnTo>
                    <a:cubicBezTo>
                      <a:pt x="427429" y="145616"/>
                      <a:pt x="439610" y="116427"/>
                      <a:pt x="451908" y="88497"/>
                    </a:cubicBezTo>
                    <a:cubicBezTo>
                      <a:pt x="461909" y="65807"/>
                      <a:pt x="457199" y="42460"/>
                      <a:pt x="439917" y="29008"/>
                    </a:cubicBezTo>
                    <a:cubicBezTo>
                      <a:pt x="422412" y="15398"/>
                      <a:pt x="398346" y="16573"/>
                      <a:pt x="378608" y="32003"/>
                    </a:cubicBezTo>
                    <a:lnTo>
                      <a:pt x="281252" y="108140"/>
                    </a:lnTo>
                    <a:lnTo>
                      <a:pt x="277050" y="105579"/>
                    </a:lnTo>
                    <a:cubicBezTo>
                      <a:pt x="243839" y="85396"/>
                      <a:pt x="211592" y="64611"/>
                      <a:pt x="181228" y="43814"/>
                    </a:cubicBezTo>
                    <a:cubicBezTo>
                      <a:pt x="162062" y="30681"/>
                      <a:pt x="145372" y="37920"/>
                      <a:pt x="137128" y="43391"/>
                    </a:cubicBezTo>
                    <a:cubicBezTo>
                      <a:pt x="119898" y="54842"/>
                      <a:pt x="110288" y="77152"/>
                      <a:pt x="114257" y="96445"/>
                    </a:cubicBezTo>
                    <a:cubicBezTo>
                      <a:pt x="121210" y="130280"/>
                      <a:pt x="132238" y="166401"/>
                      <a:pt x="148960" y="210142"/>
                    </a:cubicBezTo>
                    <a:lnTo>
                      <a:pt x="150748" y="214820"/>
                    </a:lnTo>
                    <a:lnTo>
                      <a:pt x="146949" y="218080"/>
                    </a:lnTo>
                    <a:cubicBezTo>
                      <a:pt x="117982" y="242993"/>
                      <a:pt x="86518" y="267980"/>
                      <a:pt x="52683" y="282088"/>
                    </a:cubicBezTo>
                    <a:cubicBezTo>
                      <a:pt x="23844" y="294110"/>
                      <a:pt x="15716" y="325553"/>
                      <a:pt x="24500" y="349017"/>
                    </a:cubicBezTo>
                    <a:cubicBezTo>
                      <a:pt x="31009" y="366373"/>
                      <a:pt x="48016" y="381571"/>
                      <a:pt x="76189" y="372152"/>
                    </a:cubicBezTo>
                    <a:cubicBezTo>
                      <a:pt x="113760" y="359611"/>
                      <a:pt x="153691" y="348466"/>
                      <a:pt x="194870" y="339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7" name="Google Shape;377;p15"/>
            <p:cNvGrpSpPr/>
            <p:nvPr/>
          </p:nvGrpSpPr>
          <p:grpSpPr>
            <a:xfrm>
              <a:off x="-889997" y="607208"/>
              <a:ext cx="2017062" cy="913816"/>
              <a:chOff x="-889965" y="517131"/>
              <a:chExt cx="2215821" cy="1003863"/>
            </a:xfrm>
          </p:grpSpPr>
          <p:sp>
            <p:nvSpPr>
              <p:cNvPr id="378" name="Google Shape;378;p15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0" name="Google Shape;380;p15"/>
            <p:cNvGrpSpPr/>
            <p:nvPr/>
          </p:nvGrpSpPr>
          <p:grpSpPr>
            <a:xfrm>
              <a:off x="11009378" y="456189"/>
              <a:ext cx="2691398" cy="1215839"/>
              <a:chOff x="10729875" y="529734"/>
              <a:chExt cx="3232134" cy="1460117"/>
            </a:xfrm>
          </p:grpSpPr>
          <p:sp>
            <p:nvSpPr>
              <p:cNvPr id="381" name="Google Shape;381;p15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3" name="Google Shape;383;p15"/>
            <p:cNvGrpSpPr/>
            <p:nvPr/>
          </p:nvGrpSpPr>
          <p:grpSpPr>
            <a:xfrm>
              <a:off x="10668891" y="5822654"/>
              <a:ext cx="1162362" cy="619109"/>
              <a:chOff x="10016652" y="5493898"/>
              <a:chExt cx="1715664" cy="913814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10016652" y="5512214"/>
                <a:ext cx="1715664" cy="895498"/>
              </a:xfrm>
              <a:custGeom>
                <a:avLst/>
                <a:gdLst/>
                <a:ahLst/>
                <a:cxnLst/>
                <a:rect l="l" t="t" r="r" b="b"/>
                <a:pathLst>
                  <a:path w="1715664" h="895498" extrusionOk="0">
                    <a:moveTo>
                      <a:pt x="1660228" y="459888"/>
                    </a:moveTo>
                    <a:cubicBezTo>
                      <a:pt x="1611206" y="325225"/>
                      <a:pt x="1454499" y="245194"/>
                      <a:pt x="1316937" y="247840"/>
                    </a:cubicBezTo>
                    <a:cubicBezTo>
                      <a:pt x="1291156" y="248337"/>
                      <a:pt x="1266655" y="251777"/>
                      <a:pt x="1243181" y="257280"/>
                    </a:cubicBezTo>
                    <a:cubicBezTo>
                      <a:pt x="1234069" y="238209"/>
                      <a:pt x="1223242" y="219688"/>
                      <a:pt x="1210436" y="202067"/>
                    </a:cubicBezTo>
                    <a:cubicBezTo>
                      <a:pt x="1109387" y="62991"/>
                      <a:pt x="909425" y="0"/>
                      <a:pt x="743690" y="29400"/>
                    </a:cubicBezTo>
                    <a:cubicBezTo>
                      <a:pt x="528658" y="67542"/>
                      <a:pt x="438964" y="257153"/>
                      <a:pt x="463920" y="423629"/>
                    </a:cubicBezTo>
                    <a:cubicBezTo>
                      <a:pt x="318261" y="390958"/>
                      <a:pt x="105399" y="458988"/>
                      <a:pt x="53996" y="597122"/>
                    </a:cubicBezTo>
                    <a:cubicBezTo>
                      <a:pt x="0" y="742177"/>
                      <a:pt x="159130" y="840665"/>
                      <a:pt x="279495" y="862202"/>
                    </a:cubicBezTo>
                    <a:cubicBezTo>
                      <a:pt x="465603" y="895498"/>
                      <a:pt x="674221" y="842740"/>
                      <a:pt x="859938" y="821922"/>
                    </a:cubicBezTo>
                    <a:cubicBezTo>
                      <a:pt x="1054618" y="800099"/>
                      <a:pt x="1261194" y="795877"/>
                      <a:pt x="1452446" y="753480"/>
                    </a:cubicBezTo>
                    <a:cubicBezTo>
                      <a:pt x="1588822" y="723254"/>
                      <a:pt x="1715664" y="612171"/>
                      <a:pt x="1660228" y="4598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10036854" y="5493898"/>
                <a:ext cx="1676939" cy="907171"/>
              </a:xfrm>
              <a:custGeom>
                <a:avLst/>
                <a:gdLst/>
                <a:ahLst/>
                <a:cxnLst/>
                <a:rect l="l" t="t" r="r" b="b"/>
                <a:pathLst>
                  <a:path w="1676939" h="907171" extrusionOk="0">
                    <a:moveTo>
                      <a:pt x="390620" y="907171"/>
                    </a:moveTo>
                    <a:cubicBezTo>
                      <a:pt x="345207" y="907171"/>
                      <a:pt x="300344" y="903996"/>
                      <a:pt x="256497" y="896143"/>
                    </a:cubicBezTo>
                    <a:cubicBezTo>
                      <a:pt x="175355" y="881633"/>
                      <a:pt x="73681" y="832315"/>
                      <a:pt x="29474" y="754866"/>
                    </a:cubicBezTo>
                    <a:cubicBezTo>
                      <a:pt x="3555" y="709464"/>
                      <a:pt x="0" y="660696"/>
                      <a:pt x="18912" y="609896"/>
                    </a:cubicBezTo>
                    <a:cubicBezTo>
                      <a:pt x="70474" y="471360"/>
                      <a:pt x="273473" y="398917"/>
                      <a:pt x="425386" y="422349"/>
                    </a:cubicBezTo>
                    <a:cubicBezTo>
                      <a:pt x="417946" y="339957"/>
                      <a:pt x="437472" y="255735"/>
                      <a:pt x="480197" y="188224"/>
                    </a:cubicBezTo>
                    <a:cubicBezTo>
                      <a:pt x="533103" y="104605"/>
                      <a:pt x="616278" y="50609"/>
                      <a:pt x="720714" y="32088"/>
                    </a:cubicBezTo>
                    <a:cubicBezTo>
                      <a:pt x="901583" y="0"/>
                      <a:pt x="1104423" y="75258"/>
                      <a:pt x="1203081" y="211052"/>
                    </a:cubicBezTo>
                    <a:cubicBezTo>
                      <a:pt x="1213590" y="225520"/>
                      <a:pt x="1223189" y="241088"/>
                      <a:pt x="1231677" y="257460"/>
                    </a:cubicBezTo>
                    <a:cubicBezTo>
                      <a:pt x="1253511" y="253058"/>
                      <a:pt x="1274804" y="250708"/>
                      <a:pt x="1296426" y="250295"/>
                    </a:cubicBezTo>
                    <a:cubicBezTo>
                      <a:pt x="1430041" y="247681"/>
                      <a:pt x="1601078" y="324823"/>
                      <a:pt x="1654947" y="472778"/>
                    </a:cubicBezTo>
                    <a:cubicBezTo>
                      <a:pt x="1676939" y="533177"/>
                      <a:pt x="1673330" y="592867"/>
                      <a:pt x="1644533" y="645371"/>
                    </a:cubicBezTo>
                    <a:cubicBezTo>
                      <a:pt x="1607121" y="713549"/>
                      <a:pt x="1529048" y="766603"/>
                      <a:pt x="1435682" y="787294"/>
                    </a:cubicBezTo>
                    <a:cubicBezTo>
                      <a:pt x="1304639" y="816345"/>
                      <a:pt x="1165478" y="827690"/>
                      <a:pt x="1030901" y="838676"/>
                    </a:cubicBezTo>
                    <a:cubicBezTo>
                      <a:pt x="968332" y="843777"/>
                      <a:pt x="903636" y="849047"/>
                      <a:pt x="841501" y="856022"/>
                    </a:cubicBezTo>
                    <a:cubicBezTo>
                      <a:pt x="794215" y="861313"/>
                      <a:pt x="746315" y="868574"/>
                      <a:pt x="695600" y="876247"/>
                    </a:cubicBezTo>
                    <a:cubicBezTo>
                      <a:pt x="594613" y="891529"/>
                      <a:pt x="491257" y="907171"/>
                      <a:pt x="390620" y="907171"/>
                    </a:cubicBezTo>
                    <a:close/>
                    <a:moveTo>
                      <a:pt x="367506" y="449855"/>
                    </a:moveTo>
                    <a:cubicBezTo>
                      <a:pt x="238611" y="449855"/>
                      <a:pt x="88624" y="513609"/>
                      <a:pt x="48672" y="620966"/>
                    </a:cubicBezTo>
                    <a:cubicBezTo>
                      <a:pt x="33199" y="662537"/>
                      <a:pt x="36015" y="702288"/>
                      <a:pt x="57044" y="739129"/>
                    </a:cubicBezTo>
                    <a:cubicBezTo>
                      <a:pt x="96170" y="807667"/>
                      <a:pt x="188224" y="851683"/>
                      <a:pt x="262096" y="864891"/>
                    </a:cubicBezTo>
                    <a:cubicBezTo>
                      <a:pt x="397922" y="889179"/>
                      <a:pt x="546830" y="866647"/>
                      <a:pt x="690848" y="844856"/>
                    </a:cubicBezTo>
                    <a:cubicBezTo>
                      <a:pt x="741881" y="837131"/>
                      <a:pt x="790077" y="829839"/>
                      <a:pt x="837967" y="824462"/>
                    </a:cubicBezTo>
                    <a:cubicBezTo>
                      <a:pt x="900578" y="817446"/>
                      <a:pt x="965517" y="812143"/>
                      <a:pt x="1028318" y="807032"/>
                    </a:cubicBezTo>
                    <a:cubicBezTo>
                      <a:pt x="1161838" y="796131"/>
                      <a:pt x="1299887" y="784870"/>
                      <a:pt x="1428802" y="756306"/>
                    </a:cubicBezTo>
                    <a:cubicBezTo>
                      <a:pt x="1512125" y="737838"/>
                      <a:pt x="1584113" y="689482"/>
                      <a:pt x="1616688" y="630099"/>
                    </a:cubicBezTo>
                    <a:cubicBezTo>
                      <a:pt x="1641316" y="585215"/>
                      <a:pt x="1644152" y="535929"/>
                      <a:pt x="1625113" y="483637"/>
                    </a:cubicBezTo>
                    <a:cubicBezTo>
                      <a:pt x="1576281" y="349525"/>
                      <a:pt x="1419627" y="279717"/>
                      <a:pt x="1297040" y="282035"/>
                    </a:cubicBezTo>
                    <a:cubicBezTo>
                      <a:pt x="1273630" y="282490"/>
                      <a:pt x="1250590" y="285432"/>
                      <a:pt x="1226608" y="291062"/>
                    </a:cubicBezTo>
                    <a:cubicBezTo>
                      <a:pt x="1219369" y="292756"/>
                      <a:pt x="1211876" y="289178"/>
                      <a:pt x="1208658" y="282447"/>
                    </a:cubicBezTo>
                    <a:cubicBezTo>
                      <a:pt x="1199684" y="263662"/>
                      <a:pt x="1189164" y="245914"/>
                      <a:pt x="1177395" y="229711"/>
                    </a:cubicBezTo>
                    <a:cubicBezTo>
                      <a:pt x="1085500" y="103240"/>
                      <a:pt x="895752" y="33263"/>
                      <a:pt x="726260" y="63351"/>
                    </a:cubicBezTo>
                    <a:cubicBezTo>
                      <a:pt x="569796" y="91111"/>
                      <a:pt x="427894" y="229256"/>
                      <a:pt x="459422" y="439599"/>
                    </a:cubicBezTo>
                    <a:cubicBezTo>
                      <a:pt x="460195" y="444775"/>
                      <a:pt x="458364" y="450003"/>
                      <a:pt x="454532" y="453569"/>
                    </a:cubicBezTo>
                    <a:cubicBezTo>
                      <a:pt x="450691" y="457125"/>
                      <a:pt x="445346" y="458596"/>
                      <a:pt x="440245" y="457432"/>
                    </a:cubicBezTo>
                    <a:cubicBezTo>
                      <a:pt x="417491" y="452331"/>
                      <a:pt x="392906" y="449855"/>
                      <a:pt x="367506" y="449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>
              <a:off x="613855" y="6053611"/>
              <a:ext cx="781322" cy="477186"/>
              <a:chOff x="464700" y="5522538"/>
              <a:chExt cx="1162335" cy="709887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464700" y="5522538"/>
                <a:ext cx="1155752" cy="709887"/>
              </a:xfrm>
              <a:custGeom>
                <a:avLst/>
                <a:gdLst/>
                <a:ahLst/>
                <a:cxnLst/>
                <a:rect l="l" t="t" r="r" b="b"/>
                <a:pathLst>
                  <a:path w="1155752" h="709887" extrusionOk="0">
                    <a:moveTo>
                      <a:pt x="1027599" y="227531"/>
                    </a:moveTo>
                    <a:cubicBezTo>
                      <a:pt x="956500" y="189409"/>
                      <a:pt x="901361" y="201527"/>
                      <a:pt x="855440" y="235563"/>
                    </a:cubicBezTo>
                    <a:cubicBezTo>
                      <a:pt x="831363" y="190023"/>
                      <a:pt x="798216" y="148568"/>
                      <a:pt x="755184" y="113178"/>
                    </a:cubicBezTo>
                    <a:cubicBezTo>
                      <a:pt x="639032" y="17716"/>
                      <a:pt x="468344" y="0"/>
                      <a:pt x="369739" y="127666"/>
                    </a:cubicBezTo>
                    <a:cubicBezTo>
                      <a:pt x="341841" y="163798"/>
                      <a:pt x="320791" y="210989"/>
                      <a:pt x="308355" y="261746"/>
                    </a:cubicBezTo>
                    <a:cubicBezTo>
                      <a:pt x="295772" y="259503"/>
                      <a:pt x="281664" y="258794"/>
                      <a:pt x="265228" y="260212"/>
                    </a:cubicBezTo>
                    <a:cubicBezTo>
                      <a:pt x="138398" y="271166"/>
                      <a:pt x="0" y="437112"/>
                      <a:pt x="53488" y="565636"/>
                    </a:cubicBezTo>
                    <a:cubicBezTo>
                      <a:pt x="70442" y="606382"/>
                      <a:pt x="104404" y="630311"/>
                      <a:pt x="146367" y="643540"/>
                    </a:cubicBezTo>
                    <a:cubicBezTo>
                      <a:pt x="155119" y="654833"/>
                      <a:pt x="168984" y="663066"/>
                      <a:pt x="189304" y="665247"/>
                    </a:cubicBezTo>
                    <a:cubicBezTo>
                      <a:pt x="368458" y="684508"/>
                      <a:pt x="550925" y="683101"/>
                      <a:pt x="730906" y="680338"/>
                    </a:cubicBezTo>
                    <a:cubicBezTo>
                      <a:pt x="860033" y="678359"/>
                      <a:pt x="1022265" y="709887"/>
                      <a:pt x="1090675" y="573987"/>
                    </a:cubicBezTo>
                    <a:cubicBezTo>
                      <a:pt x="1147434" y="461274"/>
                      <a:pt x="1155752" y="296248"/>
                      <a:pt x="1027599" y="227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479845" y="5535888"/>
                <a:ext cx="1147190" cy="686699"/>
              </a:xfrm>
              <a:custGeom>
                <a:avLst/>
                <a:gdLst/>
                <a:ahLst/>
                <a:cxnLst/>
                <a:rect l="l" t="t" r="r" b="b"/>
                <a:pathLst>
                  <a:path w="1147190" h="686699" extrusionOk="0">
                    <a:moveTo>
                      <a:pt x="728471" y="651023"/>
                    </a:moveTo>
                    <a:cubicBezTo>
                      <a:pt x="746199" y="651023"/>
                      <a:pt x="764497" y="651499"/>
                      <a:pt x="782309" y="651975"/>
                    </a:cubicBezTo>
                    <a:cubicBezTo>
                      <a:pt x="893646" y="654938"/>
                      <a:pt x="1008771" y="657955"/>
                      <a:pt x="1061360" y="553508"/>
                    </a:cubicBezTo>
                    <a:cubicBezTo>
                      <a:pt x="1147190" y="383021"/>
                      <a:pt x="1074652" y="265546"/>
                      <a:pt x="1004950" y="228166"/>
                    </a:cubicBezTo>
                    <a:cubicBezTo>
                      <a:pt x="947144" y="197178"/>
                      <a:pt x="897815" y="199347"/>
                      <a:pt x="849746" y="234960"/>
                    </a:cubicBezTo>
                    <a:cubicBezTo>
                      <a:pt x="846031" y="237722"/>
                      <a:pt x="841290" y="238717"/>
                      <a:pt x="836781" y="237691"/>
                    </a:cubicBezTo>
                    <a:cubicBezTo>
                      <a:pt x="832262" y="236664"/>
                      <a:pt x="828420" y="233722"/>
                      <a:pt x="826261" y="229637"/>
                    </a:cubicBezTo>
                    <a:cubicBezTo>
                      <a:pt x="802449" y="184605"/>
                      <a:pt x="770043" y="145055"/>
                      <a:pt x="729953" y="112098"/>
                    </a:cubicBezTo>
                    <a:cubicBezTo>
                      <a:pt x="665733" y="59308"/>
                      <a:pt x="584570" y="32617"/>
                      <a:pt x="512857" y="40735"/>
                    </a:cubicBezTo>
                    <a:cubicBezTo>
                      <a:pt x="454532" y="47328"/>
                      <a:pt x="404145" y="76136"/>
                      <a:pt x="367156" y="124026"/>
                    </a:cubicBezTo>
                    <a:cubicBezTo>
                      <a:pt x="341164" y="157681"/>
                      <a:pt x="320928" y="201993"/>
                      <a:pt x="308631" y="252169"/>
                    </a:cubicBezTo>
                    <a:cubicBezTo>
                      <a:pt x="306641" y="260307"/>
                      <a:pt x="298672" y="265504"/>
                      <a:pt x="290427" y="264022"/>
                    </a:cubicBezTo>
                    <a:cubicBezTo>
                      <a:pt x="278447" y="261884"/>
                      <a:pt x="265694" y="261440"/>
                      <a:pt x="251449" y="262678"/>
                    </a:cubicBezTo>
                    <a:cubicBezTo>
                      <a:pt x="187367" y="268213"/>
                      <a:pt x="116406" y="317965"/>
                      <a:pt x="74855" y="386471"/>
                    </a:cubicBezTo>
                    <a:cubicBezTo>
                      <a:pt x="41073" y="442171"/>
                      <a:pt x="33305" y="498887"/>
                      <a:pt x="52990" y="546195"/>
                    </a:cubicBezTo>
                    <a:cubicBezTo>
                      <a:pt x="66759" y="579257"/>
                      <a:pt x="93916" y="601789"/>
                      <a:pt x="135995" y="615050"/>
                    </a:cubicBezTo>
                    <a:cubicBezTo>
                      <a:pt x="139086" y="616013"/>
                      <a:pt x="141795" y="617907"/>
                      <a:pt x="143774" y="620469"/>
                    </a:cubicBezTo>
                    <a:cubicBezTo>
                      <a:pt x="150621" y="629306"/>
                      <a:pt x="161406" y="634566"/>
                      <a:pt x="175852" y="636111"/>
                    </a:cubicBezTo>
                    <a:cubicBezTo>
                      <a:pt x="350964" y="654938"/>
                      <a:pt x="531050" y="653965"/>
                      <a:pt x="715517" y="651118"/>
                    </a:cubicBezTo>
                    <a:cubicBezTo>
                      <a:pt x="719793" y="651054"/>
                      <a:pt x="724111" y="651023"/>
                      <a:pt x="728471" y="651023"/>
                    </a:cubicBezTo>
                    <a:close/>
                    <a:moveTo>
                      <a:pt x="837310" y="684699"/>
                    </a:moveTo>
                    <a:cubicBezTo>
                      <a:pt x="818536" y="684699"/>
                      <a:pt x="799814" y="684201"/>
                      <a:pt x="781473" y="683715"/>
                    </a:cubicBezTo>
                    <a:cubicBezTo>
                      <a:pt x="758602" y="683111"/>
                      <a:pt x="737012" y="682529"/>
                      <a:pt x="716004" y="682868"/>
                    </a:cubicBezTo>
                    <a:cubicBezTo>
                      <a:pt x="530510" y="685715"/>
                      <a:pt x="349355" y="686699"/>
                      <a:pt x="172465" y="667681"/>
                    </a:cubicBezTo>
                    <a:cubicBezTo>
                      <a:pt x="151447" y="665427"/>
                      <a:pt x="134111" y="657235"/>
                      <a:pt x="122004" y="643879"/>
                    </a:cubicBezTo>
                    <a:cubicBezTo>
                      <a:pt x="73585" y="627570"/>
                      <a:pt x="40512" y="598826"/>
                      <a:pt x="23685" y="558397"/>
                    </a:cubicBezTo>
                    <a:cubicBezTo>
                      <a:pt x="0" y="501501"/>
                      <a:pt x="8540" y="434593"/>
                      <a:pt x="47709" y="370003"/>
                    </a:cubicBezTo>
                    <a:cubicBezTo>
                      <a:pt x="94255" y="293253"/>
                      <a:pt x="175037" y="237405"/>
                      <a:pt x="248718" y="231044"/>
                    </a:cubicBezTo>
                    <a:cubicBezTo>
                      <a:pt x="260233" y="230049"/>
                      <a:pt x="271039" y="229986"/>
                      <a:pt x="281389" y="230864"/>
                    </a:cubicBezTo>
                    <a:cubicBezTo>
                      <a:pt x="294968" y="182012"/>
                      <a:pt x="315785" y="138599"/>
                      <a:pt x="342032" y="104616"/>
                    </a:cubicBezTo>
                    <a:cubicBezTo>
                      <a:pt x="384397" y="49773"/>
                      <a:pt x="442235" y="16774"/>
                      <a:pt x="509291" y="9186"/>
                    </a:cubicBezTo>
                    <a:cubicBezTo>
                      <a:pt x="590602" y="0"/>
                      <a:pt x="678338" y="28574"/>
                      <a:pt x="750114" y="87566"/>
                    </a:cubicBezTo>
                    <a:cubicBezTo>
                      <a:pt x="788839" y="119401"/>
                      <a:pt x="820938" y="156940"/>
                      <a:pt x="845735" y="199347"/>
                    </a:cubicBezTo>
                    <a:cubicBezTo>
                      <a:pt x="899689" y="166020"/>
                      <a:pt x="956860" y="166359"/>
                      <a:pt x="1019958" y="200194"/>
                    </a:cubicBezTo>
                    <a:cubicBezTo>
                      <a:pt x="1083161" y="234082"/>
                      <a:pt x="1120912" y="292523"/>
                      <a:pt x="1129125" y="369220"/>
                    </a:cubicBezTo>
                    <a:cubicBezTo>
                      <a:pt x="1135877" y="432265"/>
                      <a:pt x="1121505" y="504634"/>
                      <a:pt x="1089712" y="567785"/>
                    </a:cubicBezTo>
                    <a:cubicBezTo>
                      <a:pt x="1037854" y="670792"/>
                      <a:pt x="936878" y="684688"/>
                      <a:pt x="837310" y="684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>
              <a:off x="494614" y="5146156"/>
              <a:ext cx="338380" cy="321743"/>
              <a:chOff x="2768914" y="655181"/>
              <a:chExt cx="338380" cy="321743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91781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body" idx="1"/>
          </p:nvPr>
        </p:nvSpPr>
        <p:spPr>
          <a:xfrm>
            <a:off x="7072817" y="4618633"/>
            <a:ext cx="28060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320687" y="2152525"/>
            <a:ext cx="338741" cy="322344"/>
            <a:chOff x="2768914" y="655181"/>
            <a:chExt cx="338380" cy="321743"/>
          </a:xfrm>
        </p:grpSpPr>
        <p:sp>
          <p:nvSpPr>
            <p:cNvPr id="396" name="Google Shape;396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6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399" name="Google Shape;399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6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402" name="Google Shape;402;p1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4" name="Google Shape;404;p16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405" name="Google Shape;405;p1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16"/>
          <p:cNvGrpSpPr/>
          <p:nvPr/>
        </p:nvGrpSpPr>
        <p:grpSpPr>
          <a:xfrm>
            <a:off x="6496247" y="6210984"/>
            <a:ext cx="332523" cy="353200"/>
            <a:chOff x="3861700" y="5390125"/>
            <a:chExt cx="35600" cy="37825"/>
          </a:xfrm>
        </p:grpSpPr>
        <p:sp>
          <p:nvSpPr>
            <p:cNvPr id="408" name="Google Shape;408;p1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4" name="Google Shape;414;p16"/>
          <p:cNvGrpSpPr/>
          <p:nvPr/>
        </p:nvGrpSpPr>
        <p:grpSpPr>
          <a:xfrm>
            <a:off x="1441645" y="4448414"/>
            <a:ext cx="220076" cy="465364"/>
            <a:chOff x="3422400" y="4860725"/>
            <a:chExt cx="24475" cy="51750"/>
          </a:xfrm>
        </p:grpSpPr>
        <p:sp>
          <p:nvSpPr>
            <p:cNvPr id="415" name="Google Shape;415;p1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0690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"/>
          <p:cNvSpPr txBox="1">
            <a:spLocks noGrp="1"/>
          </p:cNvSpPr>
          <p:nvPr>
            <p:ph type="body" idx="1"/>
          </p:nvPr>
        </p:nvSpPr>
        <p:spPr>
          <a:xfrm>
            <a:off x="859076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2"/>
          </p:nvPr>
        </p:nvSpPr>
        <p:spPr>
          <a:xfrm>
            <a:off x="1671333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body" idx="3"/>
          </p:nvPr>
        </p:nvSpPr>
        <p:spPr>
          <a:xfrm>
            <a:off x="1671333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7"/>
          <p:cNvSpPr txBox="1">
            <a:spLocks noGrp="1"/>
          </p:cNvSpPr>
          <p:nvPr>
            <p:ph type="subTitle" idx="4"/>
          </p:nvPr>
        </p:nvSpPr>
        <p:spPr>
          <a:xfrm>
            <a:off x="4988133" y="2136951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7"/>
          <p:cNvSpPr txBox="1">
            <a:spLocks noGrp="1"/>
          </p:cNvSpPr>
          <p:nvPr>
            <p:ph type="body" idx="5"/>
          </p:nvPr>
        </p:nvSpPr>
        <p:spPr>
          <a:xfrm>
            <a:off x="498811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5" name="Google Shape;425;p17"/>
          <p:cNvSpPr txBox="1">
            <a:spLocks noGrp="1"/>
          </p:cNvSpPr>
          <p:nvPr>
            <p:ph type="subTitle" idx="6"/>
          </p:nvPr>
        </p:nvSpPr>
        <p:spPr>
          <a:xfrm>
            <a:off x="8590767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17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27" name="Google Shape;427;p1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30" name="Google Shape;430;p1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2" name="Google Shape;432;p17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433" name="Google Shape;433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5" name="Google Shape;435;p17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436" name="Google Shape;436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8" name="Google Shape;438;p17"/>
          <p:cNvSpPr txBox="1">
            <a:spLocks noGrp="1"/>
          </p:cNvSpPr>
          <p:nvPr>
            <p:ph type="body" idx="7"/>
          </p:nvPr>
        </p:nvSpPr>
        <p:spPr>
          <a:xfrm>
            <a:off x="8590767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39" name="Google Shape;439;p17"/>
          <p:cNvSpPr txBox="1">
            <a:spLocks noGrp="1"/>
          </p:cNvSpPr>
          <p:nvPr>
            <p:ph type="subTitle" idx="8"/>
          </p:nvPr>
        </p:nvSpPr>
        <p:spPr>
          <a:xfrm>
            <a:off x="16713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7"/>
          <p:cNvSpPr txBox="1">
            <a:spLocks noGrp="1"/>
          </p:cNvSpPr>
          <p:nvPr>
            <p:ph type="body" idx="9"/>
          </p:nvPr>
        </p:nvSpPr>
        <p:spPr>
          <a:xfrm>
            <a:off x="1671333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1" name="Google Shape;441;p17"/>
          <p:cNvSpPr txBox="1">
            <a:spLocks noGrp="1"/>
          </p:cNvSpPr>
          <p:nvPr>
            <p:ph type="subTitle" idx="13"/>
          </p:nvPr>
        </p:nvSpPr>
        <p:spPr>
          <a:xfrm>
            <a:off x="49881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7"/>
          <p:cNvSpPr txBox="1">
            <a:spLocks noGrp="1"/>
          </p:cNvSpPr>
          <p:nvPr>
            <p:ph type="body" idx="14"/>
          </p:nvPr>
        </p:nvSpPr>
        <p:spPr>
          <a:xfrm>
            <a:off x="4892117" y="4747803"/>
            <a:ext cx="2487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17"/>
          <p:cNvSpPr txBox="1">
            <a:spLocks noGrp="1"/>
          </p:cNvSpPr>
          <p:nvPr>
            <p:ph type="subTitle" idx="15"/>
          </p:nvPr>
        </p:nvSpPr>
        <p:spPr>
          <a:xfrm>
            <a:off x="8590767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3661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"/>
          <p:cNvSpPr txBox="1">
            <a:spLocks noGrp="1"/>
          </p:cNvSpPr>
          <p:nvPr>
            <p:ph type="body" idx="1"/>
          </p:nvPr>
        </p:nvSpPr>
        <p:spPr>
          <a:xfrm>
            <a:off x="7796416" y="4981379"/>
            <a:ext cx="229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18"/>
          <p:cNvSpPr txBox="1">
            <a:spLocks noGrp="1"/>
          </p:cNvSpPr>
          <p:nvPr>
            <p:ph type="body" idx="2"/>
          </p:nvPr>
        </p:nvSpPr>
        <p:spPr>
          <a:xfrm>
            <a:off x="1800648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7" name="Google Shape;447;p18"/>
          <p:cNvSpPr txBox="1">
            <a:spLocks noGrp="1"/>
          </p:cNvSpPr>
          <p:nvPr>
            <p:ph type="body" idx="3"/>
          </p:nvPr>
        </p:nvSpPr>
        <p:spPr>
          <a:xfrm>
            <a:off x="4798533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448" name="Google Shape;448;p18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49" name="Google Shape;449;p1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8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52" name="Google Shape;452;p1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8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455" name="Google Shape;455;p1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9" name="Google Shape;469;p18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470" name="Google Shape;470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8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477" name="Google Shape;477;p18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0" name="Google Shape;480;p18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481" name="Google Shape;481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87" name="Google Shape;487;p18"/>
          <p:cNvSpPr txBox="1">
            <a:spLocks noGrp="1"/>
          </p:cNvSpPr>
          <p:nvPr>
            <p:ph type="title" hasCustomPrompt="1"/>
          </p:nvPr>
        </p:nvSpPr>
        <p:spPr>
          <a:xfrm>
            <a:off x="47985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88" name="Google Shape;488;p18"/>
          <p:cNvSpPr txBox="1">
            <a:spLocks noGrp="1"/>
          </p:cNvSpPr>
          <p:nvPr>
            <p:ph type="title" idx="4" hasCustomPrompt="1"/>
          </p:nvPr>
        </p:nvSpPr>
        <p:spPr>
          <a:xfrm>
            <a:off x="77964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89" name="Google Shape;489;p18"/>
          <p:cNvSpPr txBox="1">
            <a:spLocks noGrp="1"/>
          </p:cNvSpPr>
          <p:nvPr>
            <p:ph type="title" idx="5" hasCustomPrompt="1"/>
          </p:nvPr>
        </p:nvSpPr>
        <p:spPr>
          <a:xfrm>
            <a:off x="18006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90" name="Google Shape;490;p18"/>
          <p:cNvSpPr txBox="1">
            <a:spLocks noGrp="1"/>
          </p:cNvSpPr>
          <p:nvPr>
            <p:ph type="title" idx="6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82810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93" name="Google Shape;493;p19"/>
          <p:cNvGrpSpPr/>
          <p:nvPr/>
        </p:nvGrpSpPr>
        <p:grpSpPr>
          <a:xfrm>
            <a:off x="1053767" y="5370357"/>
            <a:ext cx="338741" cy="322344"/>
            <a:chOff x="2768914" y="655181"/>
            <a:chExt cx="338380" cy="321743"/>
          </a:xfrm>
        </p:grpSpPr>
        <p:sp>
          <p:nvSpPr>
            <p:cNvPr id="494" name="Google Shape;494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6" name="Google Shape;496;p19"/>
          <p:cNvGrpSpPr/>
          <p:nvPr/>
        </p:nvGrpSpPr>
        <p:grpSpPr>
          <a:xfrm>
            <a:off x="11456396" y="2088008"/>
            <a:ext cx="338741" cy="322344"/>
            <a:chOff x="2768914" y="655181"/>
            <a:chExt cx="338380" cy="321743"/>
          </a:xfrm>
        </p:grpSpPr>
        <p:sp>
          <p:nvSpPr>
            <p:cNvPr id="497" name="Google Shape;497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9" name="Google Shape;499;p19"/>
          <p:cNvGrpSpPr/>
          <p:nvPr/>
        </p:nvGrpSpPr>
        <p:grpSpPr>
          <a:xfrm>
            <a:off x="-433182" y="3091897"/>
            <a:ext cx="1486964" cy="674195"/>
            <a:chOff x="-889965" y="517131"/>
            <a:chExt cx="2215821" cy="1003863"/>
          </a:xfrm>
        </p:grpSpPr>
        <p:sp>
          <p:nvSpPr>
            <p:cNvPr id="500" name="Google Shape;500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2" name="Google Shape;502;p19"/>
          <p:cNvGrpSpPr/>
          <p:nvPr/>
        </p:nvGrpSpPr>
        <p:grpSpPr>
          <a:xfrm>
            <a:off x="11297251" y="3190497"/>
            <a:ext cx="1486964" cy="674195"/>
            <a:chOff x="-889965" y="517131"/>
            <a:chExt cx="2215821" cy="1003863"/>
          </a:xfrm>
        </p:grpSpPr>
        <p:sp>
          <p:nvSpPr>
            <p:cNvPr id="503" name="Google Shape;503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5" name="Google Shape;505;p19"/>
          <p:cNvGrpSpPr/>
          <p:nvPr/>
        </p:nvGrpSpPr>
        <p:grpSpPr>
          <a:xfrm>
            <a:off x="9904497" y="5540661"/>
            <a:ext cx="390871" cy="450635"/>
            <a:chOff x="4505050" y="4336350"/>
            <a:chExt cx="69000" cy="79550"/>
          </a:xfrm>
        </p:grpSpPr>
        <p:sp>
          <p:nvSpPr>
            <p:cNvPr id="506" name="Google Shape;506;p1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0" name="Google Shape;520;p19"/>
          <p:cNvGrpSpPr/>
          <p:nvPr/>
        </p:nvGrpSpPr>
        <p:grpSpPr>
          <a:xfrm>
            <a:off x="3186013" y="2022519"/>
            <a:ext cx="332523" cy="353200"/>
            <a:chOff x="3861700" y="5390125"/>
            <a:chExt cx="35600" cy="37825"/>
          </a:xfrm>
        </p:grpSpPr>
        <p:sp>
          <p:nvSpPr>
            <p:cNvPr id="521" name="Google Shape;521;p1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636923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0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3236500" y="2133100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>
            <a:off x="7936100" y="2135267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0"/>
          <p:cNvSpPr txBox="1">
            <a:spLocks noGrp="1"/>
          </p:cNvSpPr>
          <p:nvPr>
            <p:ph type="subTitle" idx="3"/>
          </p:nvPr>
        </p:nvSpPr>
        <p:spPr>
          <a:xfrm>
            <a:off x="32365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subTitle" idx="4"/>
          </p:nvPr>
        </p:nvSpPr>
        <p:spPr>
          <a:xfrm>
            <a:off x="79361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0"/>
          <p:cNvSpPr txBox="1">
            <a:spLocks noGrp="1"/>
          </p:cNvSpPr>
          <p:nvPr>
            <p:ph type="body" idx="5"/>
          </p:nvPr>
        </p:nvSpPr>
        <p:spPr>
          <a:xfrm>
            <a:off x="32365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4" name="Google Shape;534;p20"/>
          <p:cNvSpPr txBox="1">
            <a:spLocks noGrp="1"/>
          </p:cNvSpPr>
          <p:nvPr>
            <p:ph type="body" idx="6"/>
          </p:nvPr>
        </p:nvSpPr>
        <p:spPr>
          <a:xfrm>
            <a:off x="32365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5" name="Google Shape;535;p20"/>
          <p:cNvSpPr txBox="1">
            <a:spLocks noGrp="1"/>
          </p:cNvSpPr>
          <p:nvPr>
            <p:ph type="body" idx="7"/>
          </p:nvPr>
        </p:nvSpPr>
        <p:spPr>
          <a:xfrm>
            <a:off x="79361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6" name="Google Shape;536;p20"/>
          <p:cNvSpPr txBox="1">
            <a:spLocks noGrp="1"/>
          </p:cNvSpPr>
          <p:nvPr>
            <p:ph type="body" idx="8"/>
          </p:nvPr>
        </p:nvSpPr>
        <p:spPr>
          <a:xfrm>
            <a:off x="79361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537" name="Google Shape;537;p20"/>
          <p:cNvGrpSpPr/>
          <p:nvPr/>
        </p:nvGrpSpPr>
        <p:grpSpPr>
          <a:xfrm>
            <a:off x="-607526" y="4867176"/>
            <a:ext cx="1486964" cy="674195"/>
            <a:chOff x="-889965" y="517131"/>
            <a:chExt cx="2215821" cy="1003863"/>
          </a:xfrm>
        </p:grpSpPr>
        <p:sp>
          <p:nvSpPr>
            <p:cNvPr id="538" name="Google Shape;538;p2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0" name="Google Shape;540;p20"/>
          <p:cNvGrpSpPr/>
          <p:nvPr/>
        </p:nvGrpSpPr>
        <p:grpSpPr>
          <a:xfrm>
            <a:off x="11151486" y="4721907"/>
            <a:ext cx="2133639" cy="964651"/>
            <a:chOff x="10729875" y="529734"/>
            <a:chExt cx="3232134" cy="1460117"/>
          </a:xfrm>
        </p:grpSpPr>
        <p:sp>
          <p:nvSpPr>
            <p:cNvPr id="541" name="Google Shape;541;p2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3" name="Google Shape;543;p20"/>
          <p:cNvGrpSpPr/>
          <p:nvPr/>
        </p:nvGrpSpPr>
        <p:grpSpPr>
          <a:xfrm>
            <a:off x="1291163" y="1291515"/>
            <a:ext cx="390871" cy="450635"/>
            <a:chOff x="4505050" y="4336350"/>
            <a:chExt cx="69000" cy="79550"/>
          </a:xfrm>
        </p:grpSpPr>
        <p:sp>
          <p:nvSpPr>
            <p:cNvPr id="544" name="Google Shape;544;p20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8" name="Google Shape;558;p20"/>
          <p:cNvGrpSpPr/>
          <p:nvPr/>
        </p:nvGrpSpPr>
        <p:grpSpPr>
          <a:xfrm>
            <a:off x="10740913" y="2133105"/>
            <a:ext cx="332523" cy="353200"/>
            <a:chOff x="3861700" y="5390125"/>
            <a:chExt cx="35600" cy="37825"/>
          </a:xfrm>
        </p:grpSpPr>
        <p:sp>
          <p:nvSpPr>
            <p:cNvPr id="559" name="Google Shape;559;p2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5" name="Google Shape;565;p20"/>
          <p:cNvGrpSpPr/>
          <p:nvPr/>
        </p:nvGrpSpPr>
        <p:grpSpPr>
          <a:xfrm rot="-5107658">
            <a:off x="5907741" y="5916048"/>
            <a:ext cx="220075" cy="465361"/>
            <a:chOff x="3422400" y="4860725"/>
            <a:chExt cx="24475" cy="51750"/>
          </a:xfrm>
        </p:grpSpPr>
        <p:sp>
          <p:nvSpPr>
            <p:cNvPr id="566" name="Google Shape;566;p20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1284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83" name="Google Shape;83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86" name="Google Shape;86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3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89" name="Google Shape;89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92" name="Google Shape;92;p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95" name="Google Shape;95;p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5334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1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71" name="Google Shape;571;p21"/>
          <p:cNvSpPr txBox="1">
            <a:spLocks noGrp="1"/>
          </p:cNvSpPr>
          <p:nvPr>
            <p:ph type="subTitle" idx="1"/>
          </p:nvPr>
        </p:nvSpPr>
        <p:spPr>
          <a:xfrm>
            <a:off x="2205316" y="5288164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1"/>
          <p:cNvSpPr txBox="1">
            <a:spLocks noGrp="1"/>
          </p:cNvSpPr>
          <p:nvPr>
            <p:ph type="body" idx="2"/>
          </p:nvPr>
        </p:nvSpPr>
        <p:spPr>
          <a:xfrm>
            <a:off x="2205316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73" name="Google Shape;573;p21"/>
          <p:cNvSpPr txBox="1">
            <a:spLocks noGrp="1"/>
          </p:cNvSpPr>
          <p:nvPr>
            <p:ph type="subTitle" idx="3"/>
          </p:nvPr>
        </p:nvSpPr>
        <p:spPr>
          <a:xfrm>
            <a:off x="6628684" y="5257897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1"/>
          <p:cNvSpPr txBox="1">
            <a:spLocks noGrp="1"/>
          </p:cNvSpPr>
          <p:nvPr>
            <p:ph type="body" idx="4"/>
          </p:nvPr>
        </p:nvSpPr>
        <p:spPr>
          <a:xfrm>
            <a:off x="6628684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575" name="Google Shape;575;p21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576" name="Google Shape;576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21"/>
          <p:cNvGrpSpPr/>
          <p:nvPr/>
        </p:nvGrpSpPr>
        <p:grpSpPr>
          <a:xfrm>
            <a:off x="11396602" y="2133765"/>
            <a:ext cx="338741" cy="322344"/>
            <a:chOff x="2768914" y="655181"/>
            <a:chExt cx="338380" cy="321743"/>
          </a:xfrm>
        </p:grpSpPr>
        <p:sp>
          <p:nvSpPr>
            <p:cNvPr id="579" name="Google Shape;579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1" name="Google Shape;581;p2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582" name="Google Shape;582;p2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4" name="Google Shape;584;p2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585" name="Google Shape;585;p2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1224530" y="5512232"/>
            <a:ext cx="390871" cy="450635"/>
            <a:chOff x="4505050" y="4336350"/>
            <a:chExt cx="69000" cy="79550"/>
          </a:xfrm>
        </p:grpSpPr>
        <p:sp>
          <p:nvSpPr>
            <p:cNvPr id="588" name="Google Shape;588;p2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2" name="Google Shape;602;p21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03" name="Google Shape;603;p2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88035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2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11" name="Google Shape;611;p22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612" name="Google Shape;612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2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615" name="Google Shape;615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7" name="Google Shape;617;p22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618" name="Google Shape;618;p2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0" name="Google Shape;620;p22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621" name="Google Shape;621;p2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64811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3"/>
          <p:cNvSpPr txBox="1">
            <a:spLocks noGrp="1"/>
          </p:cNvSpPr>
          <p:nvPr>
            <p:ph type="body" idx="1"/>
          </p:nvPr>
        </p:nvSpPr>
        <p:spPr>
          <a:xfrm>
            <a:off x="7873967" y="49976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25" name="Google Shape;625;p23"/>
          <p:cNvSpPr txBox="1">
            <a:spLocks noGrp="1"/>
          </p:cNvSpPr>
          <p:nvPr>
            <p:ph type="subTitle" idx="2"/>
          </p:nvPr>
        </p:nvSpPr>
        <p:spPr>
          <a:xfrm>
            <a:off x="7873967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27" name="Google Shape;627;p23"/>
          <p:cNvGrpSpPr/>
          <p:nvPr/>
        </p:nvGrpSpPr>
        <p:grpSpPr>
          <a:xfrm>
            <a:off x="10172849" y="232350"/>
            <a:ext cx="338732" cy="326455"/>
            <a:chOff x="9151278" y="648615"/>
            <a:chExt cx="571796" cy="550576"/>
          </a:xfrm>
        </p:grpSpPr>
        <p:sp>
          <p:nvSpPr>
            <p:cNvPr id="628" name="Google Shape;628;p23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0" name="Google Shape;630;p23"/>
          <p:cNvGrpSpPr/>
          <p:nvPr/>
        </p:nvGrpSpPr>
        <p:grpSpPr>
          <a:xfrm>
            <a:off x="1224166" y="232328"/>
            <a:ext cx="338741" cy="322344"/>
            <a:chOff x="2768914" y="655181"/>
            <a:chExt cx="338380" cy="321743"/>
          </a:xfrm>
        </p:grpSpPr>
        <p:sp>
          <p:nvSpPr>
            <p:cNvPr id="631" name="Google Shape;631;p2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3" name="Google Shape;633;p23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634" name="Google Shape;634;p2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6" name="Google Shape;636;p23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37" name="Google Shape;637;p2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9" name="Google Shape;639;p23"/>
          <p:cNvSpPr txBox="1">
            <a:spLocks noGrp="1"/>
          </p:cNvSpPr>
          <p:nvPr>
            <p:ph type="body" idx="3"/>
          </p:nvPr>
        </p:nvSpPr>
        <p:spPr>
          <a:xfrm>
            <a:off x="7873967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0" name="Google Shape;640;p23"/>
          <p:cNvSpPr txBox="1">
            <a:spLocks noGrp="1"/>
          </p:cNvSpPr>
          <p:nvPr>
            <p:ph type="subTitle" idx="4"/>
          </p:nvPr>
        </p:nvSpPr>
        <p:spPr>
          <a:xfrm>
            <a:off x="2129900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3"/>
          <p:cNvSpPr txBox="1">
            <a:spLocks noGrp="1"/>
          </p:cNvSpPr>
          <p:nvPr>
            <p:ph type="body" idx="5"/>
          </p:nvPr>
        </p:nvSpPr>
        <p:spPr>
          <a:xfrm>
            <a:off x="2129900" y="3203100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2" name="Google Shape;642;p23"/>
          <p:cNvSpPr txBox="1">
            <a:spLocks noGrp="1"/>
          </p:cNvSpPr>
          <p:nvPr>
            <p:ph type="subTitle" idx="6"/>
          </p:nvPr>
        </p:nvSpPr>
        <p:spPr>
          <a:xfrm>
            <a:off x="4988133" y="2351324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23"/>
          <p:cNvSpPr txBox="1">
            <a:spLocks noGrp="1"/>
          </p:cNvSpPr>
          <p:nvPr>
            <p:ph type="body" idx="7"/>
          </p:nvPr>
        </p:nvSpPr>
        <p:spPr>
          <a:xfrm>
            <a:off x="4988133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4" name="Google Shape;644;p23"/>
          <p:cNvSpPr txBox="1">
            <a:spLocks noGrp="1"/>
          </p:cNvSpPr>
          <p:nvPr>
            <p:ph type="subTitle" idx="8"/>
          </p:nvPr>
        </p:nvSpPr>
        <p:spPr>
          <a:xfrm>
            <a:off x="7873967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3"/>
          <p:cNvSpPr txBox="1">
            <a:spLocks noGrp="1"/>
          </p:cNvSpPr>
          <p:nvPr>
            <p:ph type="subTitle" idx="9"/>
          </p:nvPr>
        </p:nvSpPr>
        <p:spPr>
          <a:xfrm>
            <a:off x="2129900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23"/>
          <p:cNvSpPr txBox="1">
            <a:spLocks noGrp="1"/>
          </p:cNvSpPr>
          <p:nvPr>
            <p:ph type="body" idx="13"/>
          </p:nvPr>
        </p:nvSpPr>
        <p:spPr>
          <a:xfrm>
            <a:off x="2129900" y="502383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7" name="Google Shape;647;p23"/>
          <p:cNvSpPr txBox="1">
            <a:spLocks noGrp="1"/>
          </p:cNvSpPr>
          <p:nvPr>
            <p:ph type="subTitle" idx="14"/>
          </p:nvPr>
        </p:nvSpPr>
        <p:spPr>
          <a:xfrm>
            <a:off x="4988133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23"/>
          <p:cNvSpPr txBox="1">
            <a:spLocks noGrp="1"/>
          </p:cNvSpPr>
          <p:nvPr>
            <p:ph type="body" idx="15"/>
          </p:nvPr>
        </p:nvSpPr>
        <p:spPr>
          <a:xfrm>
            <a:off x="4920800" y="50238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49" name="Google Shape;649;p23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50" name="Google Shape;650;p2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6" name="Google Shape;656;p23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657" name="Google Shape;657;p23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2715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body" idx="1"/>
          </p:nvPr>
        </p:nvSpPr>
        <p:spPr>
          <a:xfrm>
            <a:off x="1653467" y="22198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3" name="Google Shape;663;p24"/>
          <p:cNvSpPr txBox="1">
            <a:spLocks noGrp="1"/>
          </p:cNvSpPr>
          <p:nvPr>
            <p:ph type="body" idx="2"/>
          </p:nvPr>
        </p:nvSpPr>
        <p:spPr>
          <a:xfrm>
            <a:off x="1653467" y="30985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4" name="Google Shape;664;p24"/>
          <p:cNvSpPr txBox="1">
            <a:spLocks noGrp="1"/>
          </p:cNvSpPr>
          <p:nvPr>
            <p:ph type="body" idx="3"/>
          </p:nvPr>
        </p:nvSpPr>
        <p:spPr>
          <a:xfrm>
            <a:off x="1653467" y="39470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5" name="Google Shape;665;p24"/>
          <p:cNvSpPr txBox="1">
            <a:spLocks noGrp="1"/>
          </p:cNvSpPr>
          <p:nvPr>
            <p:ph type="body" idx="4"/>
          </p:nvPr>
        </p:nvSpPr>
        <p:spPr>
          <a:xfrm>
            <a:off x="1653467" y="49273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66" name="Google Shape;666;p24"/>
          <p:cNvGrpSpPr/>
          <p:nvPr/>
        </p:nvGrpSpPr>
        <p:grpSpPr>
          <a:xfrm>
            <a:off x="695605" y="619536"/>
            <a:ext cx="338741" cy="322344"/>
            <a:chOff x="2768914" y="655181"/>
            <a:chExt cx="338380" cy="321743"/>
          </a:xfrm>
        </p:grpSpPr>
        <p:sp>
          <p:nvSpPr>
            <p:cNvPr id="667" name="Google Shape;667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9" name="Google Shape;669;p24"/>
          <p:cNvGrpSpPr/>
          <p:nvPr/>
        </p:nvGrpSpPr>
        <p:grpSpPr>
          <a:xfrm>
            <a:off x="10726228" y="1381071"/>
            <a:ext cx="338741" cy="322344"/>
            <a:chOff x="2768914" y="655181"/>
            <a:chExt cx="338380" cy="321743"/>
          </a:xfrm>
        </p:grpSpPr>
        <p:sp>
          <p:nvSpPr>
            <p:cNvPr id="670" name="Google Shape;670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2" name="Google Shape;672;p24"/>
          <p:cNvGrpSpPr/>
          <p:nvPr/>
        </p:nvGrpSpPr>
        <p:grpSpPr>
          <a:xfrm>
            <a:off x="-850693" y="5494964"/>
            <a:ext cx="1486964" cy="674195"/>
            <a:chOff x="-889965" y="517131"/>
            <a:chExt cx="2215821" cy="1003863"/>
          </a:xfrm>
        </p:grpSpPr>
        <p:sp>
          <p:nvSpPr>
            <p:cNvPr id="673" name="Google Shape;673;p2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5" name="Google Shape;675;p24"/>
          <p:cNvGrpSpPr/>
          <p:nvPr/>
        </p:nvGrpSpPr>
        <p:grpSpPr>
          <a:xfrm>
            <a:off x="10908321" y="5349695"/>
            <a:ext cx="2133639" cy="964651"/>
            <a:chOff x="10729875" y="529734"/>
            <a:chExt cx="3232134" cy="1460117"/>
          </a:xfrm>
        </p:grpSpPr>
        <p:sp>
          <p:nvSpPr>
            <p:cNvPr id="676" name="Google Shape;676;p2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248427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80" name="Google Shape;680;p25"/>
          <p:cNvGrpSpPr/>
          <p:nvPr/>
        </p:nvGrpSpPr>
        <p:grpSpPr>
          <a:xfrm>
            <a:off x="896564" y="892917"/>
            <a:ext cx="338741" cy="322344"/>
            <a:chOff x="2768914" y="655181"/>
            <a:chExt cx="338380" cy="321743"/>
          </a:xfrm>
        </p:grpSpPr>
        <p:sp>
          <p:nvSpPr>
            <p:cNvPr id="681" name="Google Shape;681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3" name="Google Shape;683;p25"/>
          <p:cNvGrpSpPr/>
          <p:nvPr/>
        </p:nvGrpSpPr>
        <p:grpSpPr>
          <a:xfrm>
            <a:off x="11243743" y="2036235"/>
            <a:ext cx="338741" cy="322344"/>
            <a:chOff x="2768914" y="655181"/>
            <a:chExt cx="338380" cy="321743"/>
          </a:xfrm>
        </p:grpSpPr>
        <p:sp>
          <p:nvSpPr>
            <p:cNvPr id="684" name="Google Shape;684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6" name="Google Shape;686;p2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87" name="Google Shape;687;p2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41657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6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691" name="Google Shape;691;p26"/>
          <p:cNvSpPr txBox="1">
            <a:spLocks noGrp="1"/>
          </p:cNvSpPr>
          <p:nvPr>
            <p:ph type="title" idx="2"/>
          </p:nvPr>
        </p:nvSpPr>
        <p:spPr>
          <a:xfrm>
            <a:off x="1140333" y="2803208"/>
            <a:ext cx="39144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92" name="Google Shape;692;p26"/>
          <p:cNvSpPr txBox="1">
            <a:spLocks noGrp="1"/>
          </p:cNvSpPr>
          <p:nvPr>
            <p:ph type="body" idx="1"/>
          </p:nvPr>
        </p:nvSpPr>
        <p:spPr>
          <a:xfrm>
            <a:off x="1130141" y="4072827"/>
            <a:ext cx="39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93" name="Google Shape;693;p26"/>
          <p:cNvGrpSpPr/>
          <p:nvPr/>
        </p:nvGrpSpPr>
        <p:grpSpPr>
          <a:xfrm>
            <a:off x="1501782" y="633509"/>
            <a:ext cx="338741" cy="322344"/>
            <a:chOff x="2768914" y="655181"/>
            <a:chExt cx="338380" cy="321743"/>
          </a:xfrm>
        </p:grpSpPr>
        <p:sp>
          <p:nvSpPr>
            <p:cNvPr id="694" name="Google Shape;694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6" name="Google Shape;696;p26"/>
          <p:cNvGrpSpPr/>
          <p:nvPr/>
        </p:nvGrpSpPr>
        <p:grpSpPr>
          <a:xfrm>
            <a:off x="11235759" y="2124172"/>
            <a:ext cx="338741" cy="322344"/>
            <a:chOff x="2768914" y="655181"/>
            <a:chExt cx="338380" cy="321743"/>
          </a:xfrm>
        </p:grpSpPr>
        <p:sp>
          <p:nvSpPr>
            <p:cNvPr id="697" name="Google Shape;697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9" name="Google Shape;699;p26"/>
          <p:cNvGrpSpPr/>
          <p:nvPr/>
        </p:nvGrpSpPr>
        <p:grpSpPr>
          <a:xfrm>
            <a:off x="-512177" y="633512"/>
            <a:ext cx="1486964" cy="674195"/>
            <a:chOff x="-889965" y="517131"/>
            <a:chExt cx="2215821" cy="1003863"/>
          </a:xfrm>
        </p:grpSpPr>
        <p:sp>
          <p:nvSpPr>
            <p:cNvPr id="700" name="Google Shape;700;p2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2" name="Google Shape;702;p26"/>
          <p:cNvGrpSpPr/>
          <p:nvPr/>
        </p:nvGrpSpPr>
        <p:grpSpPr>
          <a:xfrm>
            <a:off x="10987991" y="5342005"/>
            <a:ext cx="2133639" cy="964651"/>
            <a:chOff x="10729875" y="529734"/>
            <a:chExt cx="3232134" cy="1460117"/>
          </a:xfrm>
        </p:grpSpPr>
        <p:sp>
          <p:nvSpPr>
            <p:cNvPr id="703" name="Google Shape;703;p2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5" name="Google Shape;705;p26"/>
          <p:cNvGrpSpPr/>
          <p:nvPr/>
        </p:nvGrpSpPr>
        <p:grpSpPr>
          <a:xfrm>
            <a:off x="9093636" y="1173050"/>
            <a:ext cx="584955" cy="674393"/>
            <a:chOff x="4505050" y="4336350"/>
            <a:chExt cx="69000" cy="79550"/>
          </a:xfrm>
        </p:grpSpPr>
        <p:sp>
          <p:nvSpPr>
            <p:cNvPr id="706" name="Google Shape;706;p2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20" name="Google Shape;720;p26"/>
          <p:cNvGrpSpPr/>
          <p:nvPr/>
        </p:nvGrpSpPr>
        <p:grpSpPr>
          <a:xfrm>
            <a:off x="8761113" y="5100705"/>
            <a:ext cx="332523" cy="353200"/>
            <a:chOff x="3861700" y="5390125"/>
            <a:chExt cx="35600" cy="37825"/>
          </a:xfrm>
        </p:grpSpPr>
        <p:sp>
          <p:nvSpPr>
            <p:cNvPr id="721" name="Google Shape;721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27" name="Google Shape;727;p26"/>
          <p:cNvGrpSpPr/>
          <p:nvPr/>
        </p:nvGrpSpPr>
        <p:grpSpPr>
          <a:xfrm rot="8376407">
            <a:off x="1157141" y="5247923"/>
            <a:ext cx="220073" cy="465364"/>
            <a:chOff x="3422400" y="4860725"/>
            <a:chExt cx="24475" cy="51750"/>
          </a:xfrm>
        </p:grpSpPr>
        <p:sp>
          <p:nvSpPr>
            <p:cNvPr id="728" name="Google Shape;728;p2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31" name="Google Shape;731;p26"/>
          <p:cNvGrpSpPr/>
          <p:nvPr/>
        </p:nvGrpSpPr>
        <p:grpSpPr>
          <a:xfrm rot="-3232336">
            <a:off x="5720190" y="1734674"/>
            <a:ext cx="332524" cy="353201"/>
            <a:chOff x="3861700" y="5390125"/>
            <a:chExt cx="35600" cy="37825"/>
          </a:xfrm>
        </p:grpSpPr>
        <p:sp>
          <p:nvSpPr>
            <p:cNvPr id="732" name="Google Shape;732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73211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">
  <p:cSld name="Three big number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7"/>
          <p:cNvSpPr txBox="1">
            <a:spLocks noGrp="1"/>
          </p:cNvSpPr>
          <p:nvPr>
            <p:ph type="title" hasCustomPrompt="1"/>
          </p:nvPr>
        </p:nvSpPr>
        <p:spPr>
          <a:xfrm>
            <a:off x="2290400" y="257356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0" name="Google Shape;740;p27"/>
          <p:cNvSpPr txBox="1">
            <a:spLocks noGrp="1"/>
          </p:cNvSpPr>
          <p:nvPr>
            <p:ph type="body" idx="1"/>
          </p:nvPr>
        </p:nvSpPr>
        <p:spPr>
          <a:xfrm>
            <a:off x="2290400" y="3617800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0400" y="112430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2" name="Google Shape;742;p27"/>
          <p:cNvSpPr txBox="1">
            <a:spLocks noGrp="1"/>
          </p:cNvSpPr>
          <p:nvPr>
            <p:ph type="body" idx="3"/>
          </p:nvPr>
        </p:nvSpPr>
        <p:spPr>
          <a:xfrm>
            <a:off x="2292000" y="2200217"/>
            <a:ext cx="76080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title" idx="4" hasCustomPrompt="1"/>
          </p:nvPr>
        </p:nvSpPr>
        <p:spPr>
          <a:xfrm>
            <a:off x="2290400" y="4096200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4" name="Google Shape;744;p27"/>
          <p:cNvSpPr txBox="1">
            <a:spLocks noGrp="1"/>
          </p:cNvSpPr>
          <p:nvPr>
            <p:ph type="body" idx="5"/>
          </p:nvPr>
        </p:nvSpPr>
        <p:spPr>
          <a:xfrm>
            <a:off x="2290400" y="5140433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745" name="Google Shape;745;p2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746" name="Google Shape;746;p2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8" name="Google Shape;748;p27"/>
          <p:cNvGrpSpPr/>
          <p:nvPr/>
        </p:nvGrpSpPr>
        <p:grpSpPr>
          <a:xfrm>
            <a:off x="11165126" y="4837520"/>
            <a:ext cx="2133639" cy="964651"/>
            <a:chOff x="10729875" y="529734"/>
            <a:chExt cx="3232134" cy="1460117"/>
          </a:xfrm>
        </p:grpSpPr>
        <p:sp>
          <p:nvSpPr>
            <p:cNvPr id="749" name="Google Shape;749;p2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1" name="Google Shape;751;p27"/>
          <p:cNvGrpSpPr/>
          <p:nvPr/>
        </p:nvGrpSpPr>
        <p:grpSpPr>
          <a:xfrm>
            <a:off x="1617897" y="4179415"/>
            <a:ext cx="390871" cy="450635"/>
            <a:chOff x="4505050" y="4336350"/>
            <a:chExt cx="69000" cy="79550"/>
          </a:xfrm>
        </p:grpSpPr>
        <p:sp>
          <p:nvSpPr>
            <p:cNvPr id="752" name="Google Shape;752;p2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6" name="Google Shape;766;p27"/>
          <p:cNvGrpSpPr/>
          <p:nvPr/>
        </p:nvGrpSpPr>
        <p:grpSpPr>
          <a:xfrm>
            <a:off x="10344980" y="2573572"/>
            <a:ext cx="332523" cy="353200"/>
            <a:chOff x="3861700" y="5390125"/>
            <a:chExt cx="35600" cy="37825"/>
          </a:xfrm>
        </p:grpSpPr>
        <p:sp>
          <p:nvSpPr>
            <p:cNvPr id="767" name="Google Shape;767;p2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3" name="Google Shape;773;p27"/>
          <p:cNvGrpSpPr/>
          <p:nvPr/>
        </p:nvGrpSpPr>
        <p:grpSpPr>
          <a:xfrm rot="-4426457">
            <a:off x="5986295" y="532263"/>
            <a:ext cx="220076" cy="465365"/>
            <a:chOff x="3422400" y="4860725"/>
            <a:chExt cx="24475" cy="51750"/>
          </a:xfrm>
        </p:grpSpPr>
        <p:sp>
          <p:nvSpPr>
            <p:cNvPr id="774" name="Google Shape;774;p2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4588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8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79" name="Google Shape;779;p28"/>
          <p:cNvSpPr txBox="1">
            <a:spLocks noGrp="1"/>
          </p:cNvSpPr>
          <p:nvPr>
            <p:ph type="subTitle" idx="1"/>
          </p:nvPr>
        </p:nvSpPr>
        <p:spPr>
          <a:xfrm>
            <a:off x="1757167" y="3978367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28"/>
          <p:cNvSpPr txBox="1">
            <a:spLocks noGrp="1"/>
          </p:cNvSpPr>
          <p:nvPr>
            <p:ph type="subTitle" idx="2"/>
          </p:nvPr>
        </p:nvSpPr>
        <p:spPr>
          <a:xfrm>
            <a:off x="4731000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8"/>
          <p:cNvSpPr txBox="1">
            <a:spLocks noGrp="1"/>
          </p:cNvSpPr>
          <p:nvPr>
            <p:ph type="subTitle" idx="3"/>
          </p:nvPr>
        </p:nvSpPr>
        <p:spPr>
          <a:xfrm>
            <a:off x="7689633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28"/>
          <p:cNvSpPr txBox="1">
            <a:spLocks noGrp="1"/>
          </p:cNvSpPr>
          <p:nvPr>
            <p:ph type="body" idx="4"/>
          </p:nvPr>
        </p:nvSpPr>
        <p:spPr>
          <a:xfrm>
            <a:off x="1757167" y="4777933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83" name="Google Shape;783;p28"/>
          <p:cNvSpPr txBox="1">
            <a:spLocks noGrp="1"/>
          </p:cNvSpPr>
          <p:nvPr>
            <p:ph type="body" idx="5"/>
          </p:nvPr>
        </p:nvSpPr>
        <p:spPr>
          <a:xfrm>
            <a:off x="4731000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84" name="Google Shape;784;p28"/>
          <p:cNvSpPr txBox="1">
            <a:spLocks noGrp="1"/>
          </p:cNvSpPr>
          <p:nvPr>
            <p:ph type="body" idx="6"/>
          </p:nvPr>
        </p:nvSpPr>
        <p:spPr>
          <a:xfrm>
            <a:off x="7689633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785" name="Google Shape;785;p28"/>
          <p:cNvGrpSpPr/>
          <p:nvPr/>
        </p:nvGrpSpPr>
        <p:grpSpPr>
          <a:xfrm>
            <a:off x="1815922" y="1044047"/>
            <a:ext cx="338741" cy="322344"/>
            <a:chOff x="2768914" y="655181"/>
            <a:chExt cx="338380" cy="321743"/>
          </a:xfrm>
        </p:grpSpPr>
        <p:sp>
          <p:nvSpPr>
            <p:cNvPr id="786" name="Google Shape;786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8" name="Google Shape;788;p28"/>
          <p:cNvGrpSpPr/>
          <p:nvPr/>
        </p:nvGrpSpPr>
        <p:grpSpPr>
          <a:xfrm>
            <a:off x="10177256" y="1044047"/>
            <a:ext cx="338741" cy="322344"/>
            <a:chOff x="2768914" y="655181"/>
            <a:chExt cx="338380" cy="321743"/>
          </a:xfrm>
        </p:grpSpPr>
        <p:sp>
          <p:nvSpPr>
            <p:cNvPr id="789" name="Google Shape;789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1" name="Google Shape;791;p28"/>
          <p:cNvGrpSpPr/>
          <p:nvPr/>
        </p:nvGrpSpPr>
        <p:grpSpPr>
          <a:xfrm>
            <a:off x="-607526" y="1548431"/>
            <a:ext cx="1486964" cy="674195"/>
            <a:chOff x="-889965" y="517131"/>
            <a:chExt cx="2215821" cy="1003863"/>
          </a:xfrm>
        </p:grpSpPr>
        <p:sp>
          <p:nvSpPr>
            <p:cNvPr id="792" name="Google Shape;792;p2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4" name="Google Shape;794;p28"/>
          <p:cNvGrpSpPr/>
          <p:nvPr/>
        </p:nvGrpSpPr>
        <p:grpSpPr>
          <a:xfrm>
            <a:off x="11192354" y="2492453"/>
            <a:ext cx="2133639" cy="964651"/>
            <a:chOff x="10729875" y="529734"/>
            <a:chExt cx="3232134" cy="1460117"/>
          </a:xfrm>
        </p:grpSpPr>
        <p:sp>
          <p:nvSpPr>
            <p:cNvPr id="795" name="Google Shape;795;p2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7" name="Google Shape;797;p28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798" name="Google Shape;798;p2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28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805" name="Google Shape;805;p2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2214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and bullet lis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21" name="Google Shape;821;p29"/>
          <p:cNvSpPr txBox="1">
            <a:spLocks noGrp="1"/>
          </p:cNvSpPr>
          <p:nvPr>
            <p:ph type="body" idx="1"/>
          </p:nvPr>
        </p:nvSpPr>
        <p:spPr>
          <a:xfrm>
            <a:off x="3400200" y="2632479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2" name="Google Shape;822;p29"/>
          <p:cNvSpPr txBox="1">
            <a:spLocks noGrp="1"/>
          </p:cNvSpPr>
          <p:nvPr>
            <p:ph type="body" idx="2"/>
          </p:nvPr>
        </p:nvSpPr>
        <p:spPr>
          <a:xfrm>
            <a:off x="3400200" y="3189956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3" name="Google Shape;823;p29"/>
          <p:cNvSpPr txBox="1">
            <a:spLocks noGrp="1"/>
          </p:cNvSpPr>
          <p:nvPr>
            <p:ph type="body" idx="3"/>
          </p:nvPr>
        </p:nvSpPr>
        <p:spPr>
          <a:xfrm>
            <a:off x="3400200" y="3747433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body" idx="4"/>
          </p:nvPr>
        </p:nvSpPr>
        <p:spPr>
          <a:xfrm>
            <a:off x="3400200" y="4304912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25" name="Google Shape;825;p29"/>
          <p:cNvGrpSpPr/>
          <p:nvPr/>
        </p:nvGrpSpPr>
        <p:grpSpPr>
          <a:xfrm>
            <a:off x="732494" y="756940"/>
            <a:ext cx="338741" cy="322344"/>
            <a:chOff x="2768914" y="655181"/>
            <a:chExt cx="338380" cy="321743"/>
          </a:xfrm>
        </p:grpSpPr>
        <p:sp>
          <p:nvSpPr>
            <p:cNvPr id="826" name="Google Shape;826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9"/>
          <p:cNvGrpSpPr/>
          <p:nvPr/>
        </p:nvGrpSpPr>
        <p:grpSpPr>
          <a:xfrm>
            <a:off x="11243768" y="5973024"/>
            <a:ext cx="338741" cy="322344"/>
            <a:chOff x="2768914" y="655181"/>
            <a:chExt cx="338380" cy="321743"/>
          </a:xfrm>
        </p:grpSpPr>
        <p:sp>
          <p:nvSpPr>
            <p:cNvPr id="829" name="Google Shape;829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1" name="Google Shape;831;p29"/>
          <p:cNvGrpSpPr/>
          <p:nvPr/>
        </p:nvGrpSpPr>
        <p:grpSpPr>
          <a:xfrm>
            <a:off x="11243743" y="580964"/>
            <a:ext cx="1486964" cy="674195"/>
            <a:chOff x="-889965" y="517131"/>
            <a:chExt cx="2215821" cy="1003863"/>
          </a:xfrm>
        </p:grpSpPr>
        <p:sp>
          <p:nvSpPr>
            <p:cNvPr id="832" name="Google Shape;832;p2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4" name="Google Shape;834;p29"/>
          <p:cNvGrpSpPr/>
          <p:nvPr/>
        </p:nvGrpSpPr>
        <p:grpSpPr>
          <a:xfrm>
            <a:off x="-755142" y="5464707"/>
            <a:ext cx="2133639" cy="964651"/>
            <a:chOff x="10729875" y="529734"/>
            <a:chExt cx="3232134" cy="1460117"/>
          </a:xfrm>
        </p:grpSpPr>
        <p:sp>
          <p:nvSpPr>
            <p:cNvPr id="835" name="Google Shape;835;p2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99768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Title and three columns with numbers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540235" y="327469"/>
            <a:ext cx="338741" cy="322344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10682183" y="457060"/>
            <a:ext cx="338741" cy="322344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730154" y="2146889"/>
            <a:ext cx="1486964" cy="674195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8071400" y="5146801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4948400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4694800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8324996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927067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5204000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8580596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671467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417867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918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734000" y="1987500"/>
            <a:ext cx="47240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7066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3734000" y="3324888"/>
            <a:ext cx="4724000" cy="1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10766581" y="466425"/>
            <a:ext cx="338732" cy="326455"/>
            <a:chOff x="9151278" y="648615"/>
            <a:chExt cx="571796" cy="550576"/>
          </a:xfrm>
        </p:grpSpPr>
        <p:sp>
          <p:nvSpPr>
            <p:cNvPr id="101" name="Google Shape;101;p4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609666" y="653924"/>
            <a:ext cx="338741" cy="322344"/>
            <a:chOff x="2768914" y="655181"/>
            <a:chExt cx="338380" cy="321743"/>
          </a:xfrm>
        </p:grpSpPr>
        <p:sp>
          <p:nvSpPr>
            <p:cNvPr id="104" name="Google Shape;104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11300276" y="5928423"/>
            <a:ext cx="362360" cy="326471"/>
            <a:chOff x="7756333" y="5881824"/>
            <a:chExt cx="563371" cy="507153"/>
          </a:xfrm>
        </p:grpSpPr>
        <p:sp>
          <p:nvSpPr>
            <p:cNvPr id="107" name="Google Shape;107;p4"/>
            <p:cNvSpPr/>
            <p:nvPr/>
          </p:nvSpPr>
          <p:spPr>
            <a:xfrm>
              <a:off x="7756333" y="5881824"/>
              <a:ext cx="563371" cy="507153"/>
            </a:xfrm>
            <a:custGeom>
              <a:avLst/>
              <a:gdLst/>
              <a:ahLst/>
              <a:cxnLst/>
              <a:rect l="l" t="t" r="r" b="b"/>
              <a:pathLst>
                <a:path w="563371" h="507153" extrusionOk="0">
                  <a:moveTo>
                    <a:pt x="512720" y="226642"/>
                  </a:moveTo>
                  <a:cubicBezTo>
                    <a:pt x="486155" y="214936"/>
                    <a:pt x="459962" y="202575"/>
                    <a:pt x="434075" y="189663"/>
                  </a:cubicBezTo>
                  <a:cubicBezTo>
                    <a:pt x="445537" y="160633"/>
                    <a:pt x="457538" y="131794"/>
                    <a:pt x="470153" y="103166"/>
                  </a:cubicBezTo>
                  <a:cubicBezTo>
                    <a:pt x="495247" y="46217"/>
                    <a:pt x="434763" y="0"/>
                    <a:pt x="385942" y="38195"/>
                  </a:cubicBezTo>
                  <a:cubicBezTo>
                    <a:pt x="354774" y="62568"/>
                    <a:pt x="323617" y="86931"/>
                    <a:pt x="292459" y="111294"/>
                  </a:cubicBezTo>
                  <a:cubicBezTo>
                    <a:pt x="260159" y="91651"/>
                    <a:pt x="228303" y="71194"/>
                    <a:pt x="196976" y="49731"/>
                  </a:cubicBezTo>
                  <a:cubicBezTo>
                    <a:pt x="155860" y="21579"/>
                    <a:pt x="110384" y="67902"/>
                    <a:pt x="118988" y="109685"/>
                  </a:cubicBezTo>
                  <a:cubicBezTo>
                    <a:pt x="127095" y="149076"/>
                    <a:pt x="139710" y="187060"/>
                    <a:pt x="154019" y="224483"/>
                  </a:cubicBezTo>
                  <a:cubicBezTo>
                    <a:pt x="124576" y="249798"/>
                    <a:pt x="93810" y="273896"/>
                    <a:pt x="61658" y="287305"/>
                  </a:cubicBezTo>
                  <a:cubicBezTo>
                    <a:pt x="0" y="313023"/>
                    <a:pt x="22976" y="413152"/>
                    <a:pt x="90169" y="390715"/>
                  </a:cubicBezTo>
                  <a:cubicBezTo>
                    <a:pt x="129222" y="377676"/>
                    <a:pt x="168571" y="366850"/>
                    <a:pt x="208184" y="357769"/>
                  </a:cubicBezTo>
                  <a:cubicBezTo>
                    <a:pt x="218027" y="381497"/>
                    <a:pt x="228959" y="404897"/>
                    <a:pt x="243649" y="425174"/>
                  </a:cubicBezTo>
                  <a:cubicBezTo>
                    <a:pt x="237066" y="484642"/>
                    <a:pt x="331205" y="507153"/>
                    <a:pt x="348879" y="444013"/>
                  </a:cubicBezTo>
                  <a:cubicBezTo>
                    <a:pt x="359547" y="405891"/>
                    <a:pt x="371093" y="368088"/>
                    <a:pt x="383391" y="330528"/>
                  </a:cubicBezTo>
                  <a:cubicBezTo>
                    <a:pt x="417226" y="327818"/>
                    <a:pt x="451305" y="326474"/>
                    <a:pt x="485658" y="326559"/>
                  </a:cubicBezTo>
                  <a:cubicBezTo>
                    <a:pt x="535304" y="326686"/>
                    <a:pt x="563371" y="248972"/>
                    <a:pt x="512720" y="226642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768047" y="5893624"/>
              <a:ext cx="539210" cy="477181"/>
            </a:xfrm>
            <a:custGeom>
              <a:avLst/>
              <a:gdLst/>
              <a:ahLst/>
              <a:cxnLst/>
              <a:rect l="l" t="t" r="r" b="b"/>
              <a:pathLst>
                <a:path w="539210" h="477181" extrusionOk="0">
                  <a:moveTo>
                    <a:pt x="287824" y="477181"/>
                  </a:moveTo>
                  <a:cubicBezTo>
                    <a:pt x="283463" y="477181"/>
                    <a:pt x="279114" y="476747"/>
                    <a:pt x="274880" y="475921"/>
                  </a:cubicBezTo>
                  <a:cubicBezTo>
                    <a:pt x="247893" y="470693"/>
                    <a:pt x="222451" y="448320"/>
                    <a:pt x="224599" y="415374"/>
                  </a:cubicBezTo>
                  <a:cubicBezTo>
                    <a:pt x="210819" y="395795"/>
                    <a:pt x="200532" y="373898"/>
                    <a:pt x="192225" y="354255"/>
                  </a:cubicBezTo>
                  <a:cubicBezTo>
                    <a:pt x="153542" y="363304"/>
                    <a:pt x="116067" y="373866"/>
                    <a:pt x="80708" y="385677"/>
                  </a:cubicBezTo>
                  <a:cubicBezTo>
                    <a:pt x="45307" y="397478"/>
                    <a:pt x="20256" y="378290"/>
                    <a:pt x="11154" y="354012"/>
                  </a:cubicBezTo>
                  <a:cubicBezTo>
                    <a:pt x="0" y="324230"/>
                    <a:pt x="10424" y="284268"/>
                    <a:pt x="47201" y="268933"/>
                  </a:cubicBezTo>
                  <a:cubicBezTo>
                    <a:pt x="77755" y="256190"/>
                    <a:pt x="106849" y="233574"/>
                    <a:pt x="133868" y="210523"/>
                  </a:cubicBezTo>
                  <a:cubicBezTo>
                    <a:pt x="117855" y="168147"/>
                    <a:pt x="107166" y="132693"/>
                    <a:pt x="100298" y="99324"/>
                  </a:cubicBezTo>
                  <a:cubicBezTo>
                    <a:pt x="95122" y="74178"/>
                    <a:pt x="107029" y="46291"/>
                    <a:pt x="129243" y="31527"/>
                  </a:cubicBezTo>
                  <a:cubicBezTo>
                    <a:pt x="148357" y="18827"/>
                    <a:pt x="170243" y="19007"/>
                    <a:pt x="189282" y="32056"/>
                  </a:cubicBezTo>
                  <a:cubicBezTo>
                    <a:pt x="218154" y="51826"/>
                    <a:pt x="248740" y="71596"/>
                    <a:pt x="280246" y="90847"/>
                  </a:cubicBezTo>
                  <a:lnTo>
                    <a:pt x="369834" y="20785"/>
                  </a:lnTo>
                  <a:cubicBezTo>
                    <a:pt x="394895" y="1185"/>
                    <a:pt x="425830" y="0"/>
                    <a:pt x="448669" y="17769"/>
                  </a:cubicBezTo>
                  <a:cubicBezTo>
                    <a:pt x="471275" y="35358"/>
                    <a:pt x="477678" y="65373"/>
                    <a:pt x="464946" y="94244"/>
                  </a:cubicBezTo>
                  <a:cubicBezTo>
                    <a:pt x="453559" y="120089"/>
                    <a:pt x="442288" y="147034"/>
                    <a:pt x="431397" y="174402"/>
                  </a:cubicBezTo>
                  <a:cubicBezTo>
                    <a:pt x="455813" y="186467"/>
                    <a:pt x="480165" y="197876"/>
                    <a:pt x="503883" y="208322"/>
                  </a:cubicBezTo>
                  <a:cubicBezTo>
                    <a:pt x="527864" y="218905"/>
                    <a:pt x="539210" y="242220"/>
                    <a:pt x="533495" y="269176"/>
                  </a:cubicBezTo>
                  <a:cubicBezTo>
                    <a:pt x="527949" y="295391"/>
                    <a:pt x="505745" y="321881"/>
                    <a:pt x="474069" y="321881"/>
                  </a:cubicBezTo>
                  <a:cubicBezTo>
                    <a:pt x="473011" y="321913"/>
                    <a:pt x="471942" y="321881"/>
                    <a:pt x="470863" y="321881"/>
                  </a:cubicBezTo>
                  <a:cubicBezTo>
                    <a:pt x="439705" y="321881"/>
                    <a:pt x="408156" y="323087"/>
                    <a:pt x="376967" y="325469"/>
                  </a:cubicBezTo>
                  <a:cubicBezTo>
                    <a:pt x="365019" y="362161"/>
                    <a:pt x="353948" y="398695"/>
                    <a:pt x="344021" y="434128"/>
                  </a:cubicBezTo>
                  <a:cubicBezTo>
                    <a:pt x="335481" y="464661"/>
                    <a:pt x="311425" y="477181"/>
                    <a:pt x="287824" y="477181"/>
                  </a:cubicBezTo>
                  <a:close/>
                  <a:moveTo>
                    <a:pt x="200744" y="337671"/>
                  </a:moveTo>
                  <a:lnTo>
                    <a:pt x="203051" y="343228"/>
                  </a:lnTo>
                  <a:cubicBezTo>
                    <a:pt x="211740" y="364183"/>
                    <a:pt x="222652" y="388408"/>
                    <a:pt x="237701" y="409204"/>
                  </a:cubicBezTo>
                  <a:lnTo>
                    <a:pt x="239320" y="411427"/>
                  </a:lnTo>
                  <a:lnTo>
                    <a:pt x="239013" y="414168"/>
                  </a:lnTo>
                  <a:cubicBezTo>
                    <a:pt x="236018" y="441261"/>
                    <a:pt x="256910" y="457930"/>
                    <a:pt x="277600" y="461941"/>
                  </a:cubicBezTo>
                  <a:cubicBezTo>
                    <a:pt x="296788" y="465656"/>
                    <a:pt x="322103" y="459602"/>
                    <a:pt x="330305" y="430286"/>
                  </a:cubicBezTo>
                  <a:cubicBezTo>
                    <a:pt x="340677" y="393213"/>
                    <a:pt x="352329" y="354922"/>
                    <a:pt x="364902" y="316515"/>
                  </a:cubicBezTo>
                  <a:lnTo>
                    <a:pt x="366384" y="312017"/>
                  </a:lnTo>
                  <a:lnTo>
                    <a:pt x="371104" y="311636"/>
                  </a:lnTo>
                  <a:cubicBezTo>
                    <a:pt x="405225" y="308895"/>
                    <a:pt x="439779" y="307456"/>
                    <a:pt x="473963" y="307636"/>
                  </a:cubicBezTo>
                  <a:lnTo>
                    <a:pt x="474069" y="307636"/>
                  </a:lnTo>
                  <a:cubicBezTo>
                    <a:pt x="497914" y="307636"/>
                    <a:pt x="515302" y="286310"/>
                    <a:pt x="519556" y="266223"/>
                  </a:cubicBezTo>
                  <a:cubicBezTo>
                    <a:pt x="523853" y="245946"/>
                    <a:pt x="515852" y="229182"/>
                    <a:pt x="498136" y="221360"/>
                  </a:cubicBezTo>
                  <a:cubicBezTo>
                    <a:pt x="472312" y="209983"/>
                    <a:pt x="445748" y="197484"/>
                    <a:pt x="419184" y="184245"/>
                  </a:cubicBezTo>
                  <a:lnTo>
                    <a:pt x="413342" y="181334"/>
                  </a:lnTo>
                  <a:lnTo>
                    <a:pt x="415734" y="175249"/>
                  </a:lnTo>
                  <a:cubicBezTo>
                    <a:pt x="427429" y="145616"/>
                    <a:pt x="439610" y="116427"/>
                    <a:pt x="451908" y="88497"/>
                  </a:cubicBezTo>
                  <a:cubicBezTo>
                    <a:pt x="461909" y="65807"/>
                    <a:pt x="457199" y="42460"/>
                    <a:pt x="439917" y="29008"/>
                  </a:cubicBezTo>
                  <a:cubicBezTo>
                    <a:pt x="422412" y="15398"/>
                    <a:pt x="398346" y="16573"/>
                    <a:pt x="378608" y="32003"/>
                  </a:cubicBezTo>
                  <a:lnTo>
                    <a:pt x="281252" y="108140"/>
                  </a:lnTo>
                  <a:lnTo>
                    <a:pt x="277050" y="105579"/>
                  </a:lnTo>
                  <a:cubicBezTo>
                    <a:pt x="243839" y="85396"/>
                    <a:pt x="211592" y="64611"/>
                    <a:pt x="181228" y="43814"/>
                  </a:cubicBezTo>
                  <a:cubicBezTo>
                    <a:pt x="162062" y="30681"/>
                    <a:pt x="145372" y="37920"/>
                    <a:pt x="137128" y="43391"/>
                  </a:cubicBezTo>
                  <a:cubicBezTo>
                    <a:pt x="119898" y="54842"/>
                    <a:pt x="110288" y="77152"/>
                    <a:pt x="114257" y="96445"/>
                  </a:cubicBezTo>
                  <a:cubicBezTo>
                    <a:pt x="121210" y="130280"/>
                    <a:pt x="132238" y="166401"/>
                    <a:pt x="148960" y="210142"/>
                  </a:cubicBezTo>
                  <a:lnTo>
                    <a:pt x="150748" y="214820"/>
                  </a:lnTo>
                  <a:lnTo>
                    <a:pt x="146949" y="218080"/>
                  </a:lnTo>
                  <a:cubicBezTo>
                    <a:pt x="117982" y="242993"/>
                    <a:pt x="86518" y="267980"/>
                    <a:pt x="52683" y="282088"/>
                  </a:cubicBezTo>
                  <a:cubicBezTo>
                    <a:pt x="23844" y="294110"/>
                    <a:pt x="15716" y="325553"/>
                    <a:pt x="24500" y="349017"/>
                  </a:cubicBezTo>
                  <a:cubicBezTo>
                    <a:pt x="31009" y="366373"/>
                    <a:pt x="48016" y="381571"/>
                    <a:pt x="76189" y="372152"/>
                  </a:cubicBezTo>
                  <a:cubicBezTo>
                    <a:pt x="113760" y="359611"/>
                    <a:pt x="153691" y="348466"/>
                    <a:pt x="194870" y="339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823363" y="5724113"/>
            <a:ext cx="338741" cy="322344"/>
            <a:chOff x="2768914" y="655181"/>
            <a:chExt cx="338380" cy="321743"/>
          </a:xfrm>
        </p:grpSpPr>
        <p:sp>
          <p:nvSpPr>
            <p:cNvPr id="110" name="Google Shape;110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-538679" y="4041697"/>
            <a:ext cx="1486964" cy="674195"/>
            <a:chOff x="-889965" y="517131"/>
            <a:chExt cx="2215821" cy="1003863"/>
          </a:xfrm>
        </p:grpSpPr>
        <p:sp>
          <p:nvSpPr>
            <p:cNvPr id="113" name="Google Shape;113;p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1104887" y="3610448"/>
            <a:ext cx="2133639" cy="964651"/>
            <a:chOff x="10729875" y="529734"/>
            <a:chExt cx="3232134" cy="1460117"/>
          </a:xfrm>
        </p:grpSpPr>
        <p:sp>
          <p:nvSpPr>
            <p:cNvPr id="116" name="Google Shape;116;p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9112597" y="4981815"/>
            <a:ext cx="390871" cy="450635"/>
            <a:chOff x="4505050" y="4336350"/>
            <a:chExt cx="69000" cy="79550"/>
          </a:xfrm>
        </p:grpSpPr>
        <p:sp>
          <p:nvSpPr>
            <p:cNvPr id="119" name="Google Shape;119;p4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6179480" y="974739"/>
            <a:ext cx="332523" cy="353200"/>
            <a:chOff x="3861700" y="5390125"/>
            <a:chExt cx="35600" cy="37825"/>
          </a:xfrm>
        </p:grpSpPr>
        <p:sp>
          <p:nvSpPr>
            <p:cNvPr id="134" name="Google Shape;134;p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4"/>
          <p:cNvGrpSpPr/>
          <p:nvPr/>
        </p:nvGrpSpPr>
        <p:grpSpPr>
          <a:xfrm rot="-3186175">
            <a:off x="2977958" y="4713569"/>
            <a:ext cx="220076" cy="465364"/>
            <a:chOff x="3422400" y="4860725"/>
            <a:chExt cx="24475" cy="51750"/>
          </a:xfrm>
        </p:grpSpPr>
        <p:sp>
          <p:nvSpPr>
            <p:cNvPr id="141" name="Google Shape;141;p4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49560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1"/>
          <p:cNvSpPr txBox="1">
            <a:spLocks noGrp="1"/>
          </p:cNvSpPr>
          <p:nvPr>
            <p:ph type="title"/>
          </p:nvPr>
        </p:nvSpPr>
        <p:spPr>
          <a:xfrm>
            <a:off x="1140333" y="2129900"/>
            <a:ext cx="22112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body" idx="1"/>
          </p:nvPr>
        </p:nvSpPr>
        <p:spPr>
          <a:xfrm>
            <a:off x="1140333" y="3605321"/>
            <a:ext cx="4061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66" name="Google Shape;866;p31"/>
          <p:cNvGrpSpPr/>
          <p:nvPr/>
        </p:nvGrpSpPr>
        <p:grpSpPr>
          <a:xfrm>
            <a:off x="991488" y="679372"/>
            <a:ext cx="338741" cy="322344"/>
            <a:chOff x="2768914" y="655181"/>
            <a:chExt cx="338380" cy="321743"/>
          </a:xfrm>
        </p:grpSpPr>
        <p:sp>
          <p:nvSpPr>
            <p:cNvPr id="867" name="Google Shape;867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11243768" y="580113"/>
            <a:ext cx="338741" cy="322344"/>
            <a:chOff x="2768914" y="655181"/>
            <a:chExt cx="338380" cy="321743"/>
          </a:xfrm>
        </p:grpSpPr>
        <p:sp>
          <p:nvSpPr>
            <p:cNvPr id="870" name="Google Shape;870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-593887" y="1342475"/>
            <a:ext cx="1486964" cy="674195"/>
            <a:chOff x="-889965" y="517131"/>
            <a:chExt cx="2215821" cy="1003863"/>
          </a:xfrm>
        </p:grpSpPr>
        <p:sp>
          <p:nvSpPr>
            <p:cNvPr id="873" name="Google Shape;873;p3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5" name="Google Shape;875;p31"/>
          <p:cNvGrpSpPr/>
          <p:nvPr/>
        </p:nvGrpSpPr>
        <p:grpSpPr>
          <a:xfrm>
            <a:off x="10919895" y="4783020"/>
            <a:ext cx="2133639" cy="964651"/>
            <a:chOff x="10729875" y="529734"/>
            <a:chExt cx="3232134" cy="1460117"/>
          </a:xfrm>
        </p:grpSpPr>
        <p:sp>
          <p:nvSpPr>
            <p:cNvPr id="876" name="Google Shape;876;p3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8" name="Google Shape;878;p31"/>
          <p:cNvGrpSpPr/>
          <p:nvPr/>
        </p:nvGrpSpPr>
        <p:grpSpPr>
          <a:xfrm>
            <a:off x="4702397" y="1440015"/>
            <a:ext cx="390871" cy="450635"/>
            <a:chOff x="4505050" y="4336350"/>
            <a:chExt cx="69000" cy="79550"/>
          </a:xfrm>
        </p:grpSpPr>
        <p:sp>
          <p:nvSpPr>
            <p:cNvPr id="879" name="Google Shape;879;p3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3" name="Google Shape;893;p31"/>
          <p:cNvGrpSpPr/>
          <p:nvPr/>
        </p:nvGrpSpPr>
        <p:grpSpPr>
          <a:xfrm>
            <a:off x="1006713" y="5677872"/>
            <a:ext cx="332523" cy="353200"/>
            <a:chOff x="3861700" y="5390125"/>
            <a:chExt cx="35600" cy="37825"/>
          </a:xfrm>
        </p:grpSpPr>
        <p:sp>
          <p:nvSpPr>
            <p:cNvPr id="894" name="Google Shape;894;p3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21086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2"/>
          <p:cNvSpPr txBox="1">
            <a:spLocks noGrp="1"/>
          </p:cNvSpPr>
          <p:nvPr>
            <p:ph type="title"/>
          </p:nvPr>
        </p:nvSpPr>
        <p:spPr>
          <a:xfrm>
            <a:off x="8803200" y="2177100"/>
            <a:ext cx="2248400" cy="1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2" name="Google Shape;902;p32"/>
          <p:cNvSpPr txBox="1">
            <a:spLocks noGrp="1"/>
          </p:cNvSpPr>
          <p:nvPr>
            <p:ph type="body" idx="1"/>
          </p:nvPr>
        </p:nvSpPr>
        <p:spPr>
          <a:xfrm>
            <a:off x="7257600" y="3605339"/>
            <a:ext cx="3794000" cy="14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03" name="Google Shape;903;p32"/>
          <p:cNvGrpSpPr/>
          <p:nvPr/>
        </p:nvGrpSpPr>
        <p:grpSpPr>
          <a:xfrm>
            <a:off x="-648419" y="2931817"/>
            <a:ext cx="1486964" cy="674195"/>
            <a:chOff x="-889965" y="517131"/>
            <a:chExt cx="2215821" cy="1003863"/>
          </a:xfrm>
        </p:grpSpPr>
        <p:sp>
          <p:nvSpPr>
            <p:cNvPr id="904" name="Google Shape;904;p3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6" name="Google Shape;906;p32"/>
          <p:cNvGrpSpPr/>
          <p:nvPr/>
        </p:nvGrpSpPr>
        <p:grpSpPr>
          <a:xfrm>
            <a:off x="11015245" y="438424"/>
            <a:ext cx="2133639" cy="964651"/>
            <a:chOff x="10729875" y="529734"/>
            <a:chExt cx="3232134" cy="1460117"/>
          </a:xfrm>
        </p:grpSpPr>
        <p:sp>
          <p:nvSpPr>
            <p:cNvPr id="907" name="Google Shape;907;p3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9" name="Google Shape;909;p32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910" name="Google Shape;910;p3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24" name="Google Shape;924;p32"/>
          <p:cNvGrpSpPr/>
          <p:nvPr/>
        </p:nvGrpSpPr>
        <p:grpSpPr>
          <a:xfrm>
            <a:off x="6226980" y="1528239"/>
            <a:ext cx="332523" cy="353200"/>
            <a:chOff x="3861700" y="5390125"/>
            <a:chExt cx="35600" cy="37825"/>
          </a:xfrm>
        </p:grpSpPr>
        <p:sp>
          <p:nvSpPr>
            <p:cNvPr id="925" name="Google Shape;925;p3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69311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3"/>
          <p:cNvSpPr txBox="1">
            <a:spLocks noGrp="1"/>
          </p:cNvSpPr>
          <p:nvPr>
            <p:ph type="title"/>
          </p:nvPr>
        </p:nvSpPr>
        <p:spPr>
          <a:xfrm>
            <a:off x="415600" y="931335"/>
            <a:ext cx="11360800" cy="1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body" idx="1"/>
          </p:nvPr>
        </p:nvSpPr>
        <p:spPr>
          <a:xfrm>
            <a:off x="3599400" y="2135672"/>
            <a:ext cx="49932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34" name="Google Shape;934;p33"/>
          <p:cNvGrpSpPr/>
          <p:nvPr/>
        </p:nvGrpSpPr>
        <p:grpSpPr>
          <a:xfrm>
            <a:off x="-890945" y="3425390"/>
            <a:ext cx="14227708" cy="2734204"/>
            <a:chOff x="-889997" y="544414"/>
            <a:chExt cx="14212547" cy="2729110"/>
          </a:xfrm>
        </p:grpSpPr>
        <p:grpSp>
          <p:nvGrpSpPr>
            <p:cNvPr id="935" name="Google Shape;935;p33"/>
            <p:cNvGrpSpPr/>
            <p:nvPr/>
          </p:nvGrpSpPr>
          <p:grpSpPr>
            <a:xfrm>
              <a:off x="788689" y="1675906"/>
              <a:ext cx="338380" cy="321743"/>
              <a:chOff x="2768914" y="655181"/>
              <a:chExt cx="338380" cy="321743"/>
            </a:xfrm>
          </p:grpSpPr>
          <p:sp>
            <p:nvSpPr>
              <p:cNvPr id="936" name="Google Shape;936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38" name="Google Shape;938;p33"/>
            <p:cNvGrpSpPr/>
            <p:nvPr/>
          </p:nvGrpSpPr>
          <p:grpSpPr>
            <a:xfrm>
              <a:off x="-889997" y="2359708"/>
              <a:ext cx="2017062" cy="913816"/>
              <a:chOff x="-889965" y="517131"/>
              <a:chExt cx="2215821" cy="1003863"/>
            </a:xfrm>
          </p:grpSpPr>
          <p:sp>
            <p:nvSpPr>
              <p:cNvPr id="939" name="Google Shape;939;p33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41" name="Google Shape;941;p33"/>
            <p:cNvGrpSpPr/>
            <p:nvPr/>
          </p:nvGrpSpPr>
          <p:grpSpPr>
            <a:xfrm>
              <a:off x="10631153" y="544414"/>
              <a:ext cx="2691398" cy="1215839"/>
              <a:chOff x="10729875" y="529734"/>
              <a:chExt cx="3232134" cy="1460117"/>
            </a:xfrm>
          </p:grpSpPr>
          <p:sp>
            <p:nvSpPr>
              <p:cNvPr id="942" name="Google Shape;942;p33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44" name="Google Shape;944;p33"/>
            <p:cNvGrpSpPr/>
            <p:nvPr/>
          </p:nvGrpSpPr>
          <p:grpSpPr>
            <a:xfrm>
              <a:off x="11384664" y="2129806"/>
              <a:ext cx="338380" cy="321743"/>
              <a:chOff x="2768914" y="655181"/>
              <a:chExt cx="338380" cy="321743"/>
            </a:xfrm>
          </p:grpSpPr>
          <p:sp>
            <p:nvSpPr>
              <p:cNvPr id="945" name="Google Shape;945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947" name="Google Shape;947;p33"/>
          <p:cNvSpPr txBox="1"/>
          <p:nvPr/>
        </p:nvSpPr>
        <p:spPr>
          <a:xfrm>
            <a:off x="2752000" y="4283300"/>
            <a:ext cx="6688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6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48" name="Google Shape;948;p33"/>
          <p:cNvGrpSpPr/>
          <p:nvPr/>
        </p:nvGrpSpPr>
        <p:grpSpPr>
          <a:xfrm>
            <a:off x="2294963" y="1247115"/>
            <a:ext cx="390871" cy="450635"/>
            <a:chOff x="4505050" y="4336350"/>
            <a:chExt cx="69000" cy="79550"/>
          </a:xfrm>
        </p:grpSpPr>
        <p:sp>
          <p:nvSpPr>
            <p:cNvPr id="949" name="Google Shape;949;p33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3"/>
          <p:cNvGrpSpPr/>
          <p:nvPr/>
        </p:nvGrpSpPr>
        <p:grpSpPr>
          <a:xfrm>
            <a:off x="9440013" y="5549172"/>
            <a:ext cx="332523" cy="353200"/>
            <a:chOff x="3861700" y="5390125"/>
            <a:chExt cx="35600" cy="37825"/>
          </a:xfrm>
        </p:grpSpPr>
        <p:sp>
          <p:nvSpPr>
            <p:cNvPr id="964" name="Google Shape;964;p3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70207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2">
  <p:cSld name="Title and bullet list 2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body" idx="1"/>
          </p:nvPr>
        </p:nvSpPr>
        <p:spPr>
          <a:xfrm>
            <a:off x="2021567" y="2028348"/>
            <a:ext cx="8479600" cy="3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1pPr>
            <a:lvl2pPr marL="1219170" lvl="1" indent="-39792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973" name="Google Shape;973;p34"/>
          <p:cNvGrpSpPr/>
          <p:nvPr/>
        </p:nvGrpSpPr>
        <p:grpSpPr>
          <a:xfrm>
            <a:off x="877920" y="744292"/>
            <a:ext cx="338741" cy="322344"/>
            <a:chOff x="2768914" y="655181"/>
            <a:chExt cx="338380" cy="321743"/>
          </a:xfrm>
        </p:grpSpPr>
        <p:sp>
          <p:nvSpPr>
            <p:cNvPr id="974" name="Google Shape;974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6" name="Google Shape;976;p34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977" name="Google Shape;977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9" name="Google Shape;979;p34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980" name="Google Shape;980;p3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2" name="Google Shape;982;p34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983" name="Google Shape;983;p3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793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987" name="Google Shape;987;p35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988" name="Google Shape;988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0" name="Google Shape;990;p35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991" name="Google Shape;991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3" name="Google Shape;993;p35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994" name="Google Shape;994;p3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6" name="Google Shape;996;p35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997" name="Google Shape;997;p3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68335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Title and bullet list 3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960000" y="1704933"/>
            <a:ext cx="10272000" cy="4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6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36"/>
          <p:cNvGrpSpPr/>
          <p:nvPr/>
        </p:nvGrpSpPr>
        <p:grpSpPr>
          <a:xfrm>
            <a:off x="-743743" y="1100476"/>
            <a:ext cx="1486964" cy="674195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11222435" y="3051463"/>
            <a:ext cx="2133639" cy="964651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00055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7"/>
          <p:cNvSpPr txBox="1">
            <a:spLocks noGrp="1"/>
          </p:cNvSpPr>
          <p:nvPr>
            <p:ph type="title"/>
          </p:nvPr>
        </p:nvSpPr>
        <p:spPr>
          <a:xfrm>
            <a:off x="1543867" y="3762945"/>
            <a:ext cx="358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37"/>
          <p:cNvSpPr txBox="1">
            <a:spLocks noGrp="1"/>
          </p:cNvSpPr>
          <p:nvPr>
            <p:ph type="body" idx="1"/>
          </p:nvPr>
        </p:nvSpPr>
        <p:spPr>
          <a:xfrm>
            <a:off x="1543867" y="2387933"/>
            <a:ext cx="4919200" cy="1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44" name="Google Shape;1044;p37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045" name="Google Shape;1045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7" name="Google Shape;1047;p37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048" name="Google Shape;1048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37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051" name="Google Shape;1051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054" name="Google Shape;1054;p3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7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057" name="Google Shape;1057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9" name="Google Shape;1059;p37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1060" name="Google Shape;1060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2" name="Google Shape;1062;p37"/>
          <p:cNvGrpSpPr/>
          <p:nvPr/>
        </p:nvGrpSpPr>
        <p:grpSpPr>
          <a:xfrm>
            <a:off x="1304297" y="5425281"/>
            <a:ext cx="390871" cy="450635"/>
            <a:chOff x="4505050" y="4336350"/>
            <a:chExt cx="69000" cy="79550"/>
          </a:xfrm>
        </p:grpSpPr>
        <p:sp>
          <p:nvSpPr>
            <p:cNvPr id="1063" name="Google Shape;1063;p3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7"/>
          <p:cNvGrpSpPr/>
          <p:nvPr/>
        </p:nvGrpSpPr>
        <p:grpSpPr>
          <a:xfrm>
            <a:off x="6269780" y="4546372"/>
            <a:ext cx="332523" cy="353200"/>
            <a:chOff x="3861700" y="5390125"/>
            <a:chExt cx="35600" cy="37825"/>
          </a:xfrm>
        </p:grpSpPr>
        <p:sp>
          <p:nvSpPr>
            <p:cNvPr id="1078" name="Google Shape;1078;p3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84" name="Google Shape;1084;p37"/>
          <p:cNvGrpSpPr/>
          <p:nvPr/>
        </p:nvGrpSpPr>
        <p:grpSpPr>
          <a:xfrm rot="-4574862">
            <a:off x="5907576" y="1207406"/>
            <a:ext cx="220077" cy="465361"/>
            <a:chOff x="3422400" y="4860725"/>
            <a:chExt cx="24475" cy="51750"/>
          </a:xfrm>
        </p:grpSpPr>
        <p:sp>
          <p:nvSpPr>
            <p:cNvPr id="1085" name="Google Shape;1085;p3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9030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Title &amp;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960000" y="90046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2503033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20393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7393805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69301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95" name="Google Shape;1095;p38"/>
          <p:cNvGrpSpPr/>
          <p:nvPr/>
        </p:nvGrpSpPr>
        <p:grpSpPr>
          <a:xfrm>
            <a:off x="11103196" y="747021"/>
            <a:ext cx="338741" cy="322344"/>
            <a:chOff x="2768914" y="655181"/>
            <a:chExt cx="338380" cy="321743"/>
          </a:xfrm>
        </p:grpSpPr>
        <p:sp>
          <p:nvSpPr>
            <p:cNvPr id="1096" name="Google Shape;1096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676110" y="854245"/>
            <a:ext cx="338741" cy="322344"/>
            <a:chOff x="2768914" y="655181"/>
            <a:chExt cx="338380" cy="321743"/>
          </a:xfrm>
        </p:grpSpPr>
        <p:sp>
          <p:nvSpPr>
            <p:cNvPr id="1099" name="Google Shape;1099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38"/>
          <p:cNvGrpSpPr/>
          <p:nvPr/>
        </p:nvGrpSpPr>
        <p:grpSpPr>
          <a:xfrm>
            <a:off x="-472235" y="2078737"/>
            <a:ext cx="1486964" cy="674195"/>
            <a:chOff x="-889965" y="517131"/>
            <a:chExt cx="2215821" cy="1003863"/>
          </a:xfrm>
        </p:grpSpPr>
        <p:sp>
          <p:nvSpPr>
            <p:cNvPr id="1102" name="Google Shape;1102;p3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4" name="Google Shape;1104;p38"/>
          <p:cNvGrpSpPr/>
          <p:nvPr/>
        </p:nvGrpSpPr>
        <p:grpSpPr>
          <a:xfrm>
            <a:off x="11165101" y="1933468"/>
            <a:ext cx="2133639" cy="964651"/>
            <a:chOff x="10729875" y="529734"/>
            <a:chExt cx="3232134" cy="1460117"/>
          </a:xfrm>
        </p:grpSpPr>
        <p:sp>
          <p:nvSpPr>
            <p:cNvPr id="1105" name="Google Shape;1105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38"/>
          <p:cNvGrpSpPr/>
          <p:nvPr/>
        </p:nvGrpSpPr>
        <p:grpSpPr>
          <a:xfrm>
            <a:off x="4798234" y="5997701"/>
            <a:ext cx="2133639" cy="964651"/>
            <a:chOff x="10729875" y="529734"/>
            <a:chExt cx="3232134" cy="1460117"/>
          </a:xfrm>
        </p:grpSpPr>
        <p:sp>
          <p:nvSpPr>
            <p:cNvPr id="1108" name="Google Shape;1108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47165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00000" y="1582933"/>
            <a:ext cx="65276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9993" y="4319733"/>
            <a:ext cx="360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4921132" y="6139352"/>
            <a:ext cx="2233552" cy="1009979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4785401" y="-252001"/>
            <a:ext cx="2312639" cy="1009871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680619" y="5833694"/>
            <a:ext cx="1163677" cy="620297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08610" y="5587016"/>
            <a:ext cx="782173" cy="478085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8351263" y="445981"/>
            <a:ext cx="390871" cy="450635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11232013" y="4671539"/>
            <a:ext cx="332523" cy="3532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863401" y="6091018"/>
            <a:ext cx="220076" cy="465365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897880" y="543405"/>
            <a:ext cx="332523" cy="3532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7855840" y="6098859"/>
            <a:ext cx="390865" cy="450628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198323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83" name="Google Shape;83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86" name="Google Shape;86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3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89" name="Google Shape;89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92" name="Google Shape;92;p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95" name="Google Shape;95;p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2266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11243768" y="3024865"/>
            <a:ext cx="338741" cy="322344"/>
            <a:chOff x="2768914" y="655181"/>
            <a:chExt cx="338380" cy="321743"/>
          </a:xfrm>
        </p:grpSpPr>
        <p:sp>
          <p:nvSpPr>
            <p:cNvPr id="146" name="Google Shape;146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8" name="Google Shape;148;p5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149" name="Google Shape;149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-543710" y="3091864"/>
            <a:ext cx="1486964" cy="674195"/>
            <a:chOff x="-889965" y="517131"/>
            <a:chExt cx="2215821" cy="1003863"/>
          </a:xfrm>
        </p:grpSpPr>
        <p:sp>
          <p:nvSpPr>
            <p:cNvPr id="152" name="Google Shape;152;p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55" name="Google Shape;155;p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1795600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2"/>
          </p:nvPr>
        </p:nvSpPr>
        <p:spPr>
          <a:xfrm>
            <a:off x="1795600" y="4862101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6389633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body" idx="4"/>
          </p:nvPr>
        </p:nvSpPr>
        <p:spPr>
          <a:xfrm>
            <a:off x="6389629" y="4862105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62" name="Google Shape;162;p5"/>
          <p:cNvGrpSpPr/>
          <p:nvPr/>
        </p:nvGrpSpPr>
        <p:grpSpPr>
          <a:xfrm>
            <a:off x="1392163" y="1014165"/>
            <a:ext cx="390871" cy="450635"/>
            <a:chOff x="4505050" y="4336350"/>
            <a:chExt cx="69000" cy="79550"/>
          </a:xfrm>
        </p:grpSpPr>
        <p:sp>
          <p:nvSpPr>
            <p:cNvPr id="163" name="Google Shape;163;p5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178" name="Google Shape;178;p5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95542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734000" y="1987500"/>
            <a:ext cx="47240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7066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3734000" y="3324888"/>
            <a:ext cx="4724000" cy="1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10766581" y="466425"/>
            <a:ext cx="338732" cy="326455"/>
            <a:chOff x="9151278" y="648615"/>
            <a:chExt cx="571796" cy="550576"/>
          </a:xfrm>
        </p:grpSpPr>
        <p:sp>
          <p:nvSpPr>
            <p:cNvPr id="101" name="Google Shape;101;p4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609666" y="653924"/>
            <a:ext cx="338741" cy="322344"/>
            <a:chOff x="2768914" y="655181"/>
            <a:chExt cx="338380" cy="321743"/>
          </a:xfrm>
        </p:grpSpPr>
        <p:sp>
          <p:nvSpPr>
            <p:cNvPr id="104" name="Google Shape;104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11300276" y="5928423"/>
            <a:ext cx="362360" cy="326471"/>
            <a:chOff x="7756333" y="5881824"/>
            <a:chExt cx="563371" cy="507153"/>
          </a:xfrm>
        </p:grpSpPr>
        <p:sp>
          <p:nvSpPr>
            <p:cNvPr id="107" name="Google Shape;107;p4"/>
            <p:cNvSpPr/>
            <p:nvPr/>
          </p:nvSpPr>
          <p:spPr>
            <a:xfrm>
              <a:off x="7756333" y="5881824"/>
              <a:ext cx="563371" cy="507153"/>
            </a:xfrm>
            <a:custGeom>
              <a:avLst/>
              <a:gdLst/>
              <a:ahLst/>
              <a:cxnLst/>
              <a:rect l="l" t="t" r="r" b="b"/>
              <a:pathLst>
                <a:path w="563371" h="507153" extrusionOk="0">
                  <a:moveTo>
                    <a:pt x="512720" y="226642"/>
                  </a:moveTo>
                  <a:cubicBezTo>
                    <a:pt x="486155" y="214936"/>
                    <a:pt x="459962" y="202575"/>
                    <a:pt x="434075" y="189663"/>
                  </a:cubicBezTo>
                  <a:cubicBezTo>
                    <a:pt x="445537" y="160633"/>
                    <a:pt x="457538" y="131794"/>
                    <a:pt x="470153" y="103166"/>
                  </a:cubicBezTo>
                  <a:cubicBezTo>
                    <a:pt x="495247" y="46217"/>
                    <a:pt x="434763" y="0"/>
                    <a:pt x="385942" y="38195"/>
                  </a:cubicBezTo>
                  <a:cubicBezTo>
                    <a:pt x="354774" y="62568"/>
                    <a:pt x="323617" y="86931"/>
                    <a:pt x="292459" y="111294"/>
                  </a:cubicBezTo>
                  <a:cubicBezTo>
                    <a:pt x="260159" y="91651"/>
                    <a:pt x="228303" y="71194"/>
                    <a:pt x="196976" y="49731"/>
                  </a:cubicBezTo>
                  <a:cubicBezTo>
                    <a:pt x="155860" y="21579"/>
                    <a:pt x="110384" y="67902"/>
                    <a:pt x="118988" y="109685"/>
                  </a:cubicBezTo>
                  <a:cubicBezTo>
                    <a:pt x="127095" y="149076"/>
                    <a:pt x="139710" y="187060"/>
                    <a:pt x="154019" y="224483"/>
                  </a:cubicBezTo>
                  <a:cubicBezTo>
                    <a:pt x="124576" y="249798"/>
                    <a:pt x="93810" y="273896"/>
                    <a:pt x="61658" y="287305"/>
                  </a:cubicBezTo>
                  <a:cubicBezTo>
                    <a:pt x="0" y="313023"/>
                    <a:pt x="22976" y="413152"/>
                    <a:pt x="90169" y="390715"/>
                  </a:cubicBezTo>
                  <a:cubicBezTo>
                    <a:pt x="129222" y="377676"/>
                    <a:pt x="168571" y="366850"/>
                    <a:pt x="208184" y="357769"/>
                  </a:cubicBezTo>
                  <a:cubicBezTo>
                    <a:pt x="218027" y="381497"/>
                    <a:pt x="228959" y="404897"/>
                    <a:pt x="243649" y="425174"/>
                  </a:cubicBezTo>
                  <a:cubicBezTo>
                    <a:pt x="237066" y="484642"/>
                    <a:pt x="331205" y="507153"/>
                    <a:pt x="348879" y="444013"/>
                  </a:cubicBezTo>
                  <a:cubicBezTo>
                    <a:pt x="359547" y="405891"/>
                    <a:pt x="371093" y="368088"/>
                    <a:pt x="383391" y="330528"/>
                  </a:cubicBezTo>
                  <a:cubicBezTo>
                    <a:pt x="417226" y="327818"/>
                    <a:pt x="451305" y="326474"/>
                    <a:pt x="485658" y="326559"/>
                  </a:cubicBezTo>
                  <a:cubicBezTo>
                    <a:pt x="535304" y="326686"/>
                    <a:pt x="563371" y="248972"/>
                    <a:pt x="512720" y="226642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768047" y="5893624"/>
              <a:ext cx="539210" cy="477181"/>
            </a:xfrm>
            <a:custGeom>
              <a:avLst/>
              <a:gdLst/>
              <a:ahLst/>
              <a:cxnLst/>
              <a:rect l="l" t="t" r="r" b="b"/>
              <a:pathLst>
                <a:path w="539210" h="477181" extrusionOk="0">
                  <a:moveTo>
                    <a:pt x="287824" y="477181"/>
                  </a:moveTo>
                  <a:cubicBezTo>
                    <a:pt x="283463" y="477181"/>
                    <a:pt x="279114" y="476747"/>
                    <a:pt x="274880" y="475921"/>
                  </a:cubicBezTo>
                  <a:cubicBezTo>
                    <a:pt x="247893" y="470693"/>
                    <a:pt x="222451" y="448320"/>
                    <a:pt x="224599" y="415374"/>
                  </a:cubicBezTo>
                  <a:cubicBezTo>
                    <a:pt x="210819" y="395795"/>
                    <a:pt x="200532" y="373898"/>
                    <a:pt x="192225" y="354255"/>
                  </a:cubicBezTo>
                  <a:cubicBezTo>
                    <a:pt x="153542" y="363304"/>
                    <a:pt x="116067" y="373866"/>
                    <a:pt x="80708" y="385677"/>
                  </a:cubicBezTo>
                  <a:cubicBezTo>
                    <a:pt x="45307" y="397478"/>
                    <a:pt x="20256" y="378290"/>
                    <a:pt x="11154" y="354012"/>
                  </a:cubicBezTo>
                  <a:cubicBezTo>
                    <a:pt x="0" y="324230"/>
                    <a:pt x="10424" y="284268"/>
                    <a:pt x="47201" y="268933"/>
                  </a:cubicBezTo>
                  <a:cubicBezTo>
                    <a:pt x="77755" y="256190"/>
                    <a:pt x="106849" y="233574"/>
                    <a:pt x="133868" y="210523"/>
                  </a:cubicBezTo>
                  <a:cubicBezTo>
                    <a:pt x="117855" y="168147"/>
                    <a:pt x="107166" y="132693"/>
                    <a:pt x="100298" y="99324"/>
                  </a:cubicBezTo>
                  <a:cubicBezTo>
                    <a:pt x="95122" y="74178"/>
                    <a:pt x="107029" y="46291"/>
                    <a:pt x="129243" y="31527"/>
                  </a:cubicBezTo>
                  <a:cubicBezTo>
                    <a:pt x="148357" y="18827"/>
                    <a:pt x="170243" y="19007"/>
                    <a:pt x="189282" y="32056"/>
                  </a:cubicBezTo>
                  <a:cubicBezTo>
                    <a:pt x="218154" y="51826"/>
                    <a:pt x="248740" y="71596"/>
                    <a:pt x="280246" y="90847"/>
                  </a:cubicBezTo>
                  <a:lnTo>
                    <a:pt x="369834" y="20785"/>
                  </a:lnTo>
                  <a:cubicBezTo>
                    <a:pt x="394895" y="1185"/>
                    <a:pt x="425830" y="0"/>
                    <a:pt x="448669" y="17769"/>
                  </a:cubicBezTo>
                  <a:cubicBezTo>
                    <a:pt x="471275" y="35358"/>
                    <a:pt x="477678" y="65373"/>
                    <a:pt x="464946" y="94244"/>
                  </a:cubicBezTo>
                  <a:cubicBezTo>
                    <a:pt x="453559" y="120089"/>
                    <a:pt x="442288" y="147034"/>
                    <a:pt x="431397" y="174402"/>
                  </a:cubicBezTo>
                  <a:cubicBezTo>
                    <a:pt x="455813" y="186467"/>
                    <a:pt x="480165" y="197876"/>
                    <a:pt x="503883" y="208322"/>
                  </a:cubicBezTo>
                  <a:cubicBezTo>
                    <a:pt x="527864" y="218905"/>
                    <a:pt x="539210" y="242220"/>
                    <a:pt x="533495" y="269176"/>
                  </a:cubicBezTo>
                  <a:cubicBezTo>
                    <a:pt x="527949" y="295391"/>
                    <a:pt x="505745" y="321881"/>
                    <a:pt x="474069" y="321881"/>
                  </a:cubicBezTo>
                  <a:cubicBezTo>
                    <a:pt x="473011" y="321913"/>
                    <a:pt x="471942" y="321881"/>
                    <a:pt x="470863" y="321881"/>
                  </a:cubicBezTo>
                  <a:cubicBezTo>
                    <a:pt x="439705" y="321881"/>
                    <a:pt x="408156" y="323087"/>
                    <a:pt x="376967" y="325469"/>
                  </a:cubicBezTo>
                  <a:cubicBezTo>
                    <a:pt x="365019" y="362161"/>
                    <a:pt x="353948" y="398695"/>
                    <a:pt x="344021" y="434128"/>
                  </a:cubicBezTo>
                  <a:cubicBezTo>
                    <a:pt x="335481" y="464661"/>
                    <a:pt x="311425" y="477181"/>
                    <a:pt x="287824" y="477181"/>
                  </a:cubicBezTo>
                  <a:close/>
                  <a:moveTo>
                    <a:pt x="200744" y="337671"/>
                  </a:moveTo>
                  <a:lnTo>
                    <a:pt x="203051" y="343228"/>
                  </a:lnTo>
                  <a:cubicBezTo>
                    <a:pt x="211740" y="364183"/>
                    <a:pt x="222652" y="388408"/>
                    <a:pt x="237701" y="409204"/>
                  </a:cubicBezTo>
                  <a:lnTo>
                    <a:pt x="239320" y="411427"/>
                  </a:lnTo>
                  <a:lnTo>
                    <a:pt x="239013" y="414168"/>
                  </a:lnTo>
                  <a:cubicBezTo>
                    <a:pt x="236018" y="441261"/>
                    <a:pt x="256910" y="457930"/>
                    <a:pt x="277600" y="461941"/>
                  </a:cubicBezTo>
                  <a:cubicBezTo>
                    <a:pt x="296788" y="465656"/>
                    <a:pt x="322103" y="459602"/>
                    <a:pt x="330305" y="430286"/>
                  </a:cubicBezTo>
                  <a:cubicBezTo>
                    <a:pt x="340677" y="393213"/>
                    <a:pt x="352329" y="354922"/>
                    <a:pt x="364902" y="316515"/>
                  </a:cubicBezTo>
                  <a:lnTo>
                    <a:pt x="366384" y="312017"/>
                  </a:lnTo>
                  <a:lnTo>
                    <a:pt x="371104" y="311636"/>
                  </a:lnTo>
                  <a:cubicBezTo>
                    <a:pt x="405225" y="308895"/>
                    <a:pt x="439779" y="307456"/>
                    <a:pt x="473963" y="307636"/>
                  </a:cubicBezTo>
                  <a:lnTo>
                    <a:pt x="474069" y="307636"/>
                  </a:lnTo>
                  <a:cubicBezTo>
                    <a:pt x="497914" y="307636"/>
                    <a:pt x="515302" y="286310"/>
                    <a:pt x="519556" y="266223"/>
                  </a:cubicBezTo>
                  <a:cubicBezTo>
                    <a:pt x="523853" y="245946"/>
                    <a:pt x="515852" y="229182"/>
                    <a:pt x="498136" y="221360"/>
                  </a:cubicBezTo>
                  <a:cubicBezTo>
                    <a:pt x="472312" y="209983"/>
                    <a:pt x="445748" y="197484"/>
                    <a:pt x="419184" y="184245"/>
                  </a:cubicBezTo>
                  <a:lnTo>
                    <a:pt x="413342" y="181334"/>
                  </a:lnTo>
                  <a:lnTo>
                    <a:pt x="415734" y="175249"/>
                  </a:lnTo>
                  <a:cubicBezTo>
                    <a:pt x="427429" y="145616"/>
                    <a:pt x="439610" y="116427"/>
                    <a:pt x="451908" y="88497"/>
                  </a:cubicBezTo>
                  <a:cubicBezTo>
                    <a:pt x="461909" y="65807"/>
                    <a:pt x="457199" y="42460"/>
                    <a:pt x="439917" y="29008"/>
                  </a:cubicBezTo>
                  <a:cubicBezTo>
                    <a:pt x="422412" y="15398"/>
                    <a:pt x="398346" y="16573"/>
                    <a:pt x="378608" y="32003"/>
                  </a:cubicBezTo>
                  <a:lnTo>
                    <a:pt x="281252" y="108140"/>
                  </a:lnTo>
                  <a:lnTo>
                    <a:pt x="277050" y="105579"/>
                  </a:lnTo>
                  <a:cubicBezTo>
                    <a:pt x="243839" y="85396"/>
                    <a:pt x="211592" y="64611"/>
                    <a:pt x="181228" y="43814"/>
                  </a:cubicBezTo>
                  <a:cubicBezTo>
                    <a:pt x="162062" y="30681"/>
                    <a:pt x="145372" y="37920"/>
                    <a:pt x="137128" y="43391"/>
                  </a:cubicBezTo>
                  <a:cubicBezTo>
                    <a:pt x="119898" y="54842"/>
                    <a:pt x="110288" y="77152"/>
                    <a:pt x="114257" y="96445"/>
                  </a:cubicBezTo>
                  <a:cubicBezTo>
                    <a:pt x="121210" y="130280"/>
                    <a:pt x="132238" y="166401"/>
                    <a:pt x="148960" y="210142"/>
                  </a:cubicBezTo>
                  <a:lnTo>
                    <a:pt x="150748" y="214820"/>
                  </a:lnTo>
                  <a:lnTo>
                    <a:pt x="146949" y="218080"/>
                  </a:lnTo>
                  <a:cubicBezTo>
                    <a:pt x="117982" y="242993"/>
                    <a:pt x="86518" y="267980"/>
                    <a:pt x="52683" y="282088"/>
                  </a:cubicBezTo>
                  <a:cubicBezTo>
                    <a:pt x="23844" y="294110"/>
                    <a:pt x="15716" y="325553"/>
                    <a:pt x="24500" y="349017"/>
                  </a:cubicBezTo>
                  <a:cubicBezTo>
                    <a:pt x="31009" y="366373"/>
                    <a:pt x="48016" y="381571"/>
                    <a:pt x="76189" y="372152"/>
                  </a:cubicBezTo>
                  <a:cubicBezTo>
                    <a:pt x="113760" y="359611"/>
                    <a:pt x="153691" y="348466"/>
                    <a:pt x="194870" y="339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823363" y="5724113"/>
            <a:ext cx="338741" cy="322344"/>
            <a:chOff x="2768914" y="655181"/>
            <a:chExt cx="338380" cy="321743"/>
          </a:xfrm>
        </p:grpSpPr>
        <p:sp>
          <p:nvSpPr>
            <p:cNvPr id="110" name="Google Shape;110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-538679" y="4041697"/>
            <a:ext cx="1486964" cy="674195"/>
            <a:chOff x="-889965" y="517131"/>
            <a:chExt cx="2215821" cy="1003863"/>
          </a:xfrm>
        </p:grpSpPr>
        <p:sp>
          <p:nvSpPr>
            <p:cNvPr id="113" name="Google Shape;113;p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1104887" y="3610448"/>
            <a:ext cx="2133639" cy="964651"/>
            <a:chOff x="10729875" y="529734"/>
            <a:chExt cx="3232134" cy="1460117"/>
          </a:xfrm>
        </p:grpSpPr>
        <p:sp>
          <p:nvSpPr>
            <p:cNvPr id="116" name="Google Shape;116;p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9112597" y="4981815"/>
            <a:ext cx="390871" cy="450635"/>
            <a:chOff x="4505050" y="4336350"/>
            <a:chExt cx="69000" cy="79550"/>
          </a:xfrm>
        </p:grpSpPr>
        <p:sp>
          <p:nvSpPr>
            <p:cNvPr id="119" name="Google Shape;119;p4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6179480" y="974739"/>
            <a:ext cx="332523" cy="353200"/>
            <a:chOff x="3861700" y="5390125"/>
            <a:chExt cx="35600" cy="37825"/>
          </a:xfrm>
        </p:grpSpPr>
        <p:sp>
          <p:nvSpPr>
            <p:cNvPr id="134" name="Google Shape;134;p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4"/>
          <p:cNvGrpSpPr/>
          <p:nvPr/>
        </p:nvGrpSpPr>
        <p:grpSpPr>
          <a:xfrm rot="-3186175">
            <a:off x="2977958" y="4713569"/>
            <a:ext cx="220076" cy="465364"/>
            <a:chOff x="3422400" y="4860725"/>
            <a:chExt cx="24475" cy="51750"/>
          </a:xfrm>
        </p:grpSpPr>
        <p:sp>
          <p:nvSpPr>
            <p:cNvPr id="141" name="Google Shape;141;p4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161839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11243768" y="3024865"/>
            <a:ext cx="338741" cy="322344"/>
            <a:chOff x="2768914" y="655181"/>
            <a:chExt cx="338380" cy="321743"/>
          </a:xfrm>
        </p:grpSpPr>
        <p:sp>
          <p:nvSpPr>
            <p:cNvPr id="146" name="Google Shape;146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8" name="Google Shape;148;p5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149" name="Google Shape;149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-543710" y="3091864"/>
            <a:ext cx="1486964" cy="674195"/>
            <a:chOff x="-889965" y="517131"/>
            <a:chExt cx="2215821" cy="1003863"/>
          </a:xfrm>
        </p:grpSpPr>
        <p:sp>
          <p:nvSpPr>
            <p:cNvPr id="152" name="Google Shape;152;p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55" name="Google Shape;155;p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1795600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2"/>
          </p:nvPr>
        </p:nvSpPr>
        <p:spPr>
          <a:xfrm>
            <a:off x="1795600" y="4862101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6389633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body" idx="4"/>
          </p:nvPr>
        </p:nvSpPr>
        <p:spPr>
          <a:xfrm>
            <a:off x="6389629" y="4862105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62" name="Google Shape;162;p5"/>
          <p:cNvGrpSpPr/>
          <p:nvPr/>
        </p:nvGrpSpPr>
        <p:grpSpPr>
          <a:xfrm>
            <a:off x="1392163" y="1014165"/>
            <a:ext cx="390871" cy="450635"/>
            <a:chOff x="4505050" y="4336350"/>
            <a:chExt cx="69000" cy="79550"/>
          </a:xfrm>
        </p:grpSpPr>
        <p:sp>
          <p:nvSpPr>
            <p:cNvPr id="163" name="Google Shape;163;p5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178" name="Google Shape;178;p5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9582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60000" y="71040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76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1156567" y="916300"/>
            <a:ext cx="9895200" cy="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1133400" y="2219459"/>
            <a:ext cx="6491600" cy="28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08" name="Google Shape;208;p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10947149" y="4523940"/>
            <a:ext cx="2133639" cy="964651"/>
            <a:chOff x="10729875" y="529734"/>
            <a:chExt cx="3232134" cy="1460117"/>
          </a:xfrm>
        </p:grpSpPr>
        <p:sp>
          <p:nvSpPr>
            <p:cNvPr id="211" name="Google Shape;211;p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3" name="Google Shape;213;p7"/>
          <p:cNvGrpSpPr/>
          <p:nvPr/>
        </p:nvGrpSpPr>
        <p:grpSpPr>
          <a:xfrm>
            <a:off x="757024" y="5816359"/>
            <a:ext cx="338741" cy="322344"/>
            <a:chOff x="2768914" y="655181"/>
            <a:chExt cx="338380" cy="321743"/>
          </a:xfrm>
        </p:grpSpPr>
        <p:sp>
          <p:nvSpPr>
            <p:cNvPr id="214" name="Google Shape;214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6" name="Google Shape;216;p7"/>
          <p:cNvGrpSpPr/>
          <p:nvPr/>
        </p:nvGrpSpPr>
        <p:grpSpPr>
          <a:xfrm>
            <a:off x="11274751" y="1211837"/>
            <a:ext cx="338741" cy="322344"/>
            <a:chOff x="2768914" y="655181"/>
            <a:chExt cx="338380" cy="321743"/>
          </a:xfrm>
        </p:grpSpPr>
        <p:sp>
          <p:nvSpPr>
            <p:cNvPr id="217" name="Google Shape;217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7852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59154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9"/>
          <p:cNvGrpSpPr/>
          <p:nvPr/>
        </p:nvGrpSpPr>
        <p:grpSpPr>
          <a:xfrm>
            <a:off x="953648" y="1565363"/>
            <a:ext cx="338741" cy="322344"/>
            <a:chOff x="2768914" y="655181"/>
            <a:chExt cx="338380" cy="321743"/>
          </a:xfrm>
        </p:grpSpPr>
        <p:sp>
          <p:nvSpPr>
            <p:cNvPr id="240" name="Google Shape;240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11243718" y="1887709"/>
            <a:ext cx="338741" cy="322344"/>
            <a:chOff x="2768914" y="655181"/>
            <a:chExt cx="338380" cy="321743"/>
          </a:xfrm>
        </p:grpSpPr>
        <p:sp>
          <p:nvSpPr>
            <p:cNvPr id="243" name="Google Shape;243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46" name="Google Shape;246;p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11056111" y="4537591"/>
            <a:ext cx="2133639" cy="964651"/>
            <a:chOff x="10729875" y="529734"/>
            <a:chExt cx="3232134" cy="1460117"/>
          </a:xfrm>
        </p:grpSpPr>
        <p:sp>
          <p:nvSpPr>
            <p:cNvPr id="249" name="Google Shape;249;p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3064467" y="2727151"/>
            <a:ext cx="6230800" cy="1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5900563" y="5907265"/>
            <a:ext cx="390871" cy="450635"/>
            <a:chOff x="4505050" y="4336350"/>
            <a:chExt cx="69000" cy="79550"/>
          </a:xfrm>
        </p:grpSpPr>
        <p:sp>
          <p:nvSpPr>
            <p:cNvPr id="253" name="Google Shape;253;p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9758947" y="974739"/>
            <a:ext cx="332523" cy="353200"/>
            <a:chOff x="3861700" y="5390125"/>
            <a:chExt cx="35600" cy="37825"/>
          </a:xfrm>
        </p:grpSpPr>
        <p:sp>
          <p:nvSpPr>
            <p:cNvPr id="268" name="Google Shape;268;p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434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1140323" y="1886019"/>
            <a:ext cx="4277200" cy="17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1140323" y="3866781"/>
            <a:ext cx="4277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78" name="Google Shape;278;p10"/>
          <p:cNvGrpSpPr/>
          <p:nvPr/>
        </p:nvGrpSpPr>
        <p:grpSpPr>
          <a:xfrm>
            <a:off x="322591" y="5987025"/>
            <a:ext cx="338741" cy="322344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11243718" y="606737"/>
            <a:ext cx="338741" cy="322344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223490" y="254811"/>
            <a:ext cx="1486964" cy="674195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10742786" y="4905697"/>
            <a:ext cx="2133639" cy="964651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4864880" y="1504539"/>
            <a:ext cx="332523" cy="3532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19651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title" hasCustomPrompt="1"/>
          </p:nvPr>
        </p:nvSpPr>
        <p:spPr>
          <a:xfrm>
            <a:off x="1140400" y="2344612"/>
            <a:ext cx="9911200" cy="16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299" name="Google Shape;299;p11"/>
          <p:cNvSpPr txBox="1">
            <a:spLocks noGrp="1"/>
          </p:cNvSpPr>
          <p:nvPr>
            <p:ph type="body" idx="1"/>
          </p:nvPr>
        </p:nvSpPr>
        <p:spPr>
          <a:xfrm>
            <a:off x="2333200" y="3864884"/>
            <a:ext cx="7525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00" name="Google Shape;300;p11"/>
          <p:cNvGrpSpPr/>
          <p:nvPr/>
        </p:nvGrpSpPr>
        <p:grpSpPr>
          <a:xfrm>
            <a:off x="5682992" y="1080787"/>
            <a:ext cx="338741" cy="322344"/>
            <a:chOff x="2768914" y="655181"/>
            <a:chExt cx="338380" cy="321743"/>
          </a:xfrm>
        </p:grpSpPr>
        <p:sp>
          <p:nvSpPr>
            <p:cNvPr id="301" name="Google Shape;301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304" name="Google Shape;304;p1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1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307" name="Google Shape;307;p1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1"/>
          <p:cNvGrpSpPr/>
          <p:nvPr/>
        </p:nvGrpSpPr>
        <p:grpSpPr>
          <a:xfrm>
            <a:off x="879559" y="5987025"/>
            <a:ext cx="338741" cy="322344"/>
            <a:chOff x="2768914" y="655181"/>
            <a:chExt cx="338380" cy="321743"/>
          </a:xfrm>
        </p:grpSpPr>
        <p:sp>
          <p:nvSpPr>
            <p:cNvPr id="310" name="Google Shape;310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11152135" y="5573785"/>
            <a:ext cx="338741" cy="322344"/>
            <a:chOff x="2768914" y="655181"/>
            <a:chExt cx="338380" cy="321743"/>
          </a:xfrm>
        </p:grpSpPr>
        <p:sp>
          <p:nvSpPr>
            <p:cNvPr id="313" name="Google Shape;313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10841130" y="3079848"/>
            <a:ext cx="390871" cy="450635"/>
            <a:chOff x="4505050" y="4336350"/>
            <a:chExt cx="69000" cy="79550"/>
          </a:xfrm>
        </p:grpSpPr>
        <p:sp>
          <p:nvSpPr>
            <p:cNvPr id="316" name="Google Shape;316;p1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5686113" y="5373339"/>
            <a:ext cx="332523" cy="353200"/>
            <a:chOff x="3861700" y="5390125"/>
            <a:chExt cx="35600" cy="37825"/>
          </a:xfrm>
        </p:grpSpPr>
        <p:sp>
          <p:nvSpPr>
            <p:cNvPr id="331" name="Google Shape;331;p1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1"/>
          <p:cNvGrpSpPr/>
          <p:nvPr/>
        </p:nvGrpSpPr>
        <p:grpSpPr>
          <a:xfrm>
            <a:off x="1130778" y="3196314"/>
            <a:ext cx="220076" cy="465364"/>
            <a:chOff x="3422400" y="4860725"/>
            <a:chExt cx="24475" cy="51750"/>
          </a:xfrm>
        </p:grpSpPr>
        <p:sp>
          <p:nvSpPr>
            <p:cNvPr id="338" name="Google Shape;338;p11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5230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8829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body" idx="1"/>
          </p:nvPr>
        </p:nvSpPr>
        <p:spPr>
          <a:xfrm>
            <a:off x="8399559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960000" y="900100"/>
            <a:ext cx="102720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2"/>
          </p:nvPr>
        </p:nvSpPr>
        <p:spPr>
          <a:xfrm>
            <a:off x="1434931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body" idx="3"/>
          </p:nvPr>
        </p:nvSpPr>
        <p:spPr>
          <a:xfrm>
            <a:off x="1434933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4"/>
          </p:nvPr>
        </p:nvSpPr>
        <p:spPr>
          <a:xfrm>
            <a:off x="4892067" y="2730625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body" idx="5"/>
          </p:nvPr>
        </p:nvSpPr>
        <p:spPr>
          <a:xfrm>
            <a:off x="4892151" y="3773760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6"/>
          </p:nvPr>
        </p:nvSpPr>
        <p:spPr>
          <a:xfrm>
            <a:off x="8399559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351" name="Google Shape;351;p1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3" name="Google Shape;353;p13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354" name="Google Shape;354;p1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357" name="Google Shape;357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9" name="Google Shape;359;p13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360" name="Google Shape;360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8681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60000" y="71040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82595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>
            <a:spLocks noGrp="1"/>
          </p:cNvSpPr>
          <p:nvPr>
            <p:ph type="title"/>
          </p:nvPr>
        </p:nvSpPr>
        <p:spPr>
          <a:xfrm>
            <a:off x="1509200" y="2571661"/>
            <a:ext cx="9173600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68184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1140333" y="1876781"/>
            <a:ext cx="5213600" cy="1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1140333" y="4086679"/>
            <a:ext cx="4398400" cy="11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67" name="Google Shape;367;p15"/>
          <p:cNvGrpSpPr/>
          <p:nvPr/>
        </p:nvGrpSpPr>
        <p:grpSpPr>
          <a:xfrm>
            <a:off x="-890945" y="327468"/>
            <a:ext cx="14606336" cy="6215521"/>
            <a:chOff x="-889997" y="326856"/>
            <a:chExt cx="14590772" cy="6203941"/>
          </a:xfrm>
        </p:grpSpPr>
        <p:grpSp>
          <p:nvGrpSpPr>
            <p:cNvPr id="368" name="Google Shape;368;p15"/>
            <p:cNvGrpSpPr/>
            <p:nvPr/>
          </p:nvGrpSpPr>
          <p:grpSpPr>
            <a:xfrm>
              <a:off x="10478147" y="326862"/>
              <a:ext cx="338389" cy="325831"/>
              <a:chOff x="9151278" y="648615"/>
              <a:chExt cx="571796" cy="550576"/>
            </a:xfrm>
          </p:grpSpPr>
          <p:sp>
            <p:nvSpPr>
              <p:cNvPr id="369" name="Google Shape;369;p15"/>
              <p:cNvSpPr/>
              <p:nvPr/>
            </p:nvSpPr>
            <p:spPr>
              <a:xfrm>
                <a:off x="9162613" y="648615"/>
                <a:ext cx="549349" cy="550576"/>
              </a:xfrm>
              <a:custGeom>
                <a:avLst/>
                <a:gdLst/>
                <a:ahLst/>
                <a:cxnLst/>
                <a:rect l="l" t="t" r="r" b="b"/>
                <a:pathLst>
                  <a:path w="549349" h="550576" extrusionOk="0">
                    <a:moveTo>
                      <a:pt x="346942" y="526668"/>
                    </a:moveTo>
                    <a:cubicBezTo>
                      <a:pt x="307731" y="504158"/>
                      <a:pt x="274468" y="476620"/>
                      <a:pt x="242739" y="447886"/>
                    </a:cubicBezTo>
                    <a:cubicBezTo>
                      <a:pt x="212365" y="463338"/>
                      <a:pt x="181789" y="478525"/>
                      <a:pt x="150886" y="493204"/>
                    </a:cubicBezTo>
                    <a:cubicBezTo>
                      <a:pt x="101822" y="516530"/>
                      <a:pt x="55700" y="487129"/>
                      <a:pt x="67468" y="446193"/>
                    </a:cubicBezTo>
                    <a:cubicBezTo>
                      <a:pt x="79374" y="404748"/>
                      <a:pt x="92487" y="363473"/>
                      <a:pt x="106563" y="322325"/>
                    </a:cubicBezTo>
                    <a:cubicBezTo>
                      <a:pt x="75787" y="294057"/>
                      <a:pt x="45032" y="265779"/>
                      <a:pt x="14255" y="237500"/>
                    </a:cubicBezTo>
                    <a:cubicBezTo>
                      <a:pt x="2423" y="226620"/>
                      <a:pt x="0" y="211984"/>
                      <a:pt x="3894" y="197876"/>
                    </a:cubicBezTo>
                    <a:cubicBezTo>
                      <a:pt x="3100" y="181218"/>
                      <a:pt x="15282" y="162866"/>
                      <a:pt x="37697" y="158093"/>
                    </a:cubicBezTo>
                    <a:cubicBezTo>
                      <a:pt x="52355" y="150706"/>
                      <a:pt x="69871" y="148992"/>
                      <a:pt x="87238" y="157257"/>
                    </a:cubicBezTo>
                    <a:cubicBezTo>
                      <a:pt x="114278" y="157691"/>
                      <a:pt x="141234" y="158453"/>
                      <a:pt x="168042" y="159744"/>
                    </a:cubicBezTo>
                    <a:cubicBezTo>
                      <a:pt x="182869" y="124057"/>
                      <a:pt x="198437" y="88466"/>
                      <a:pt x="214926" y="53001"/>
                    </a:cubicBezTo>
                    <a:cubicBezTo>
                      <a:pt x="235606" y="8508"/>
                      <a:pt x="316282" y="0"/>
                      <a:pt x="328951" y="45465"/>
                    </a:cubicBezTo>
                    <a:cubicBezTo>
                      <a:pt x="341079" y="88942"/>
                      <a:pt x="353197" y="132418"/>
                      <a:pt x="365326" y="175894"/>
                    </a:cubicBezTo>
                    <a:cubicBezTo>
                      <a:pt x="412898" y="181123"/>
                      <a:pt x="460269" y="187049"/>
                      <a:pt x="507417" y="193473"/>
                    </a:cubicBezTo>
                    <a:cubicBezTo>
                      <a:pt x="531579" y="196765"/>
                      <a:pt x="549349" y="215381"/>
                      <a:pt x="547295" y="235532"/>
                    </a:cubicBezTo>
                    <a:cubicBezTo>
                      <a:pt x="541887" y="288776"/>
                      <a:pt x="468873" y="323585"/>
                      <a:pt x="414940" y="353843"/>
                    </a:cubicBezTo>
                    <a:cubicBezTo>
                      <a:pt x="426137" y="394017"/>
                      <a:pt x="437345" y="434191"/>
                      <a:pt x="448542" y="474366"/>
                    </a:cubicBezTo>
                    <a:cubicBezTo>
                      <a:pt x="461877" y="522181"/>
                      <a:pt x="388577" y="550576"/>
                      <a:pt x="346942" y="526668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9151278" y="651093"/>
                <a:ext cx="571796" cy="543295"/>
              </a:xfrm>
              <a:custGeom>
                <a:avLst/>
                <a:gdLst/>
                <a:ahLst/>
                <a:cxnLst/>
                <a:rect l="l" t="t" r="r" b="b"/>
                <a:pathLst>
                  <a:path w="571796" h="543295" extrusionOk="0">
                    <a:moveTo>
                      <a:pt x="393414" y="543295"/>
                    </a:moveTo>
                    <a:cubicBezTo>
                      <a:pt x="378862" y="543295"/>
                      <a:pt x="364648" y="540046"/>
                      <a:pt x="353007" y="533368"/>
                    </a:cubicBezTo>
                    <a:cubicBezTo>
                      <a:pt x="313287" y="510561"/>
                      <a:pt x="280024" y="482906"/>
                      <a:pt x="252391" y="458131"/>
                    </a:cubicBezTo>
                    <a:cubicBezTo>
                      <a:pt x="221212" y="473932"/>
                      <a:pt x="193145" y="487764"/>
                      <a:pt x="166761" y="500295"/>
                    </a:cubicBezTo>
                    <a:cubicBezTo>
                      <a:pt x="137212" y="514328"/>
                      <a:pt x="104870" y="512169"/>
                      <a:pt x="84359" y="494781"/>
                    </a:cubicBezTo>
                    <a:cubicBezTo>
                      <a:pt x="68632" y="481435"/>
                      <a:pt x="62748" y="461253"/>
                      <a:pt x="68632" y="440795"/>
                    </a:cubicBezTo>
                    <a:cubicBezTo>
                      <a:pt x="79480" y="403013"/>
                      <a:pt x="91937" y="363410"/>
                      <a:pt x="105653" y="322971"/>
                    </a:cubicBezTo>
                    <a:lnTo>
                      <a:pt x="18436" y="242813"/>
                    </a:lnTo>
                    <a:cubicBezTo>
                      <a:pt x="4984" y="230452"/>
                      <a:pt x="0" y="212799"/>
                      <a:pt x="4614" y="194172"/>
                    </a:cubicBezTo>
                    <a:cubicBezTo>
                      <a:pt x="4487" y="174402"/>
                      <a:pt x="18213" y="151987"/>
                      <a:pt x="45487" y="145573"/>
                    </a:cubicBezTo>
                    <a:cubicBezTo>
                      <a:pt x="63478" y="136905"/>
                      <a:pt x="83026" y="136450"/>
                      <a:pt x="100954" y="144229"/>
                    </a:cubicBezTo>
                    <a:cubicBezTo>
                      <a:pt x="126798" y="144663"/>
                      <a:pt x="150293" y="145362"/>
                      <a:pt x="172455" y="146356"/>
                    </a:cubicBezTo>
                    <a:cubicBezTo>
                      <a:pt x="186901" y="111823"/>
                      <a:pt x="201760" y="78115"/>
                      <a:pt x="216661" y="46069"/>
                    </a:cubicBezTo>
                    <a:cubicBezTo>
                      <a:pt x="231478" y="14192"/>
                      <a:pt x="269493" y="0"/>
                      <a:pt x="299508" y="2444"/>
                    </a:cubicBezTo>
                    <a:cubicBezTo>
                      <a:pt x="325437" y="4561"/>
                      <a:pt x="344498" y="18658"/>
                      <a:pt x="350488" y="40153"/>
                    </a:cubicBezTo>
                    <a:lnTo>
                      <a:pt x="384936" y="163681"/>
                    </a:lnTo>
                    <a:cubicBezTo>
                      <a:pt x="428307" y="168518"/>
                      <a:pt x="472641" y="174032"/>
                      <a:pt x="520181" y="180509"/>
                    </a:cubicBezTo>
                    <a:cubicBezTo>
                      <a:pt x="550280" y="184605"/>
                      <a:pt x="571796" y="208163"/>
                      <a:pt x="569161" y="234124"/>
                    </a:cubicBezTo>
                    <a:cubicBezTo>
                      <a:pt x="563721" y="287750"/>
                      <a:pt x="501967" y="321733"/>
                      <a:pt x="447484" y="351715"/>
                    </a:cubicBezTo>
                    <a:cubicBezTo>
                      <a:pt x="444531" y="353345"/>
                      <a:pt x="441600" y="354954"/>
                      <a:pt x="438710" y="356552"/>
                    </a:cubicBezTo>
                    <a:lnTo>
                      <a:pt x="470079" y="469042"/>
                    </a:lnTo>
                    <a:cubicBezTo>
                      <a:pt x="475943" y="490092"/>
                      <a:pt x="468587" y="510508"/>
                      <a:pt x="449897" y="525049"/>
                    </a:cubicBezTo>
                    <a:cubicBezTo>
                      <a:pt x="434466" y="537030"/>
                      <a:pt x="413617" y="543295"/>
                      <a:pt x="393414" y="543295"/>
                    </a:cubicBezTo>
                    <a:close/>
                    <a:moveTo>
                      <a:pt x="255777" y="432667"/>
                    </a:moveTo>
                    <a:lnTo>
                      <a:pt x="261186" y="437557"/>
                    </a:lnTo>
                    <a:cubicBezTo>
                      <a:pt x="289009" y="462777"/>
                      <a:pt x="322939" y="491691"/>
                      <a:pt x="363548" y="515016"/>
                    </a:cubicBezTo>
                    <a:cubicBezTo>
                      <a:pt x="384090" y="526817"/>
                      <a:pt x="416993" y="523800"/>
                      <a:pt x="436901" y="508328"/>
                    </a:cubicBezTo>
                    <a:cubicBezTo>
                      <a:pt x="445209" y="501872"/>
                      <a:pt x="454173" y="490802"/>
                      <a:pt x="449685" y="474725"/>
                    </a:cubicBezTo>
                    <a:lnTo>
                      <a:pt x="413850" y="346201"/>
                    </a:lnTo>
                    <a:lnTo>
                      <a:pt x="421100" y="342137"/>
                    </a:lnTo>
                    <a:cubicBezTo>
                      <a:pt x="426338" y="339195"/>
                      <a:pt x="431757" y="336211"/>
                      <a:pt x="437282" y="333173"/>
                    </a:cubicBezTo>
                    <a:cubicBezTo>
                      <a:pt x="487203" y="305699"/>
                      <a:pt x="543782" y="274563"/>
                      <a:pt x="548100" y="231986"/>
                    </a:cubicBezTo>
                    <a:cubicBezTo>
                      <a:pt x="549560" y="217677"/>
                      <a:pt x="535749" y="203993"/>
                      <a:pt x="517323" y="201474"/>
                    </a:cubicBezTo>
                    <a:cubicBezTo>
                      <a:pt x="467359" y="194669"/>
                      <a:pt x="420973" y="188933"/>
                      <a:pt x="375507" y="183938"/>
                    </a:cubicBezTo>
                    <a:lnTo>
                      <a:pt x="368384" y="183155"/>
                    </a:lnTo>
                    <a:lnTo>
                      <a:pt x="330094" y="45836"/>
                    </a:lnTo>
                    <a:cubicBezTo>
                      <a:pt x="325215" y="28342"/>
                      <a:pt x="307763" y="24352"/>
                      <a:pt x="297783" y="23537"/>
                    </a:cubicBezTo>
                    <a:cubicBezTo>
                      <a:pt x="275727" y="21748"/>
                      <a:pt x="246475" y="32141"/>
                      <a:pt x="235860" y="54980"/>
                    </a:cubicBezTo>
                    <a:cubicBezTo>
                      <a:pt x="220090" y="88899"/>
                      <a:pt x="204374" y="124671"/>
                      <a:pt x="189145" y="161332"/>
                    </a:cubicBezTo>
                    <a:lnTo>
                      <a:pt x="186298" y="168200"/>
                    </a:lnTo>
                    <a:lnTo>
                      <a:pt x="178858" y="167841"/>
                    </a:lnTo>
                    <a:cubicBezTo>
                      <a:pt x="154135" y="166645"/>
                      <a:pt x="127814" y="165830"/>
                      <a:pt x="98403" y="165364"/>
                    </a:cubicBezTo>
                    <a:lnTo>
                      <a:pt x="96107" y="165322"/>
                    </a:lnTo>
                    <a:lnTo>
                      <a:pt x="94032" y="164337"/>
                    </a:lnTo>
                    <a:cubicBezTo>
                      <a:pt x="77533" y="156485"/>
                      <a:pt x="63055" y="160400"/>
                      <a:pt x="53805" y="165068"/>
                    </a:cubicBezTo>
                    <a:lnTo>
                      <a:pt x="51233" y="165967"/>
                    </a:lnTo>
                    <a:cubicBezTo>
                      <a:pt x="33803" y="169682"/>
                      <a:pt x="25251" y="183324"/>
                      <a:pt x="25812" y="194892"/>
                    </a:cubicBezTo>
                    <a:lnTo>
                      <a:pt x="25886" y="196585"/>
                    </a:lnTo>
                    <a:lnTo>
                      <a:pt x="25431" y="198215"/>
                    </a:lnTo>
                    <a:cubicBezTo>
                      <a:pt x="23188" y="206322"/>
                      <a:pt x="22648" y="217931"/>
                      <a:pt x="32755" y="227224"/>
                    </a:cubicBezTo>
                    <a:lnTo>
                      <a:pt x="130143" y="316727"/>
                    </a:lnTo>
                    <a:lnTo>
                      <a:pt x="127910" y="323278"/>
                    </a:lnTo>
                    <a:cubicBezTo>
                      <a:pt x="113421" y="365643"/>
                      <a:pt x="100319" y="407151"/>
                      <a:pt x="88974" y="446637"/>
                    </a:cubicBezTo>
                    <a:cubicBezTo>
                      <a:pt x="85354" y="459242"/>
                      <a:pt x="88571" y="470598"/>
                      <a:pt x="98054" y="478641"/>
                    </a:cubicBezTo>
                    <a:cubicBezTo>
                      <a:pt x="112215" y="490653"/>
                      <a:pt x="135625" y="491648"/>
                      <a:pt x="157681" y="481171"/>
                    </a:cubicBezTo>
                    <a:cubicBezTo>
                      <a:pt x="185695" y="467857"/>
                      <a:pt x="215656" y="453072"/>
                      <a:pt x="249279" y="435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5"/>
            <p:cNvGrpSpPr/>
            <p:nvPr/>
          </p:nvGrpSpPr>
          <p:grpSpPr>
            <a:xfrm>
              <a:off x="1538564" y="326856"/>
              <a:ext cx="338380" cy="321743"/>
              <a:chOff x="2768914" y="655181"/>
              <a:chExt cx="338380" cy="321743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4" name="Google Shape;374;p15"/>
            <p:cNvGrpSpPr/>
            <p:nvPr/>
          </p:nvGrpSpPr>
          <p:grpSpPr>
            <a:xfrm>
              <a:off x="11288272" y="4820302"/>
              <a:ext cx="361966" cy="325846"/>
              <a:chOff x="7756333" y="5881824"/>
              <a:chExt cx="563371" cy="507153"/>
            </a:xfrm>
          </p:grpSpPr>
          <p:sp>
            <p:nvSpPr>
              <p:cNvPr id="375" name="Google Shape;375;p15"/>
              <p:cNvSpPr/>
              <p:nvPr/>
            </p:nvSpPr>
            <p:spPr>
              <a:xfrm>
                <a:off x="7756333" y="5881824"/>
                <a:ext cx="563371" cy="507153"/>
              </a:xfrm>
              <a:custGeom>
                <a:avLst/>
                <a:gdLst/>
                <a:ahLst/>
                <a:cxnLst/>
                <a:rect l="l" t="t" r="r" b="b"/>
                <a:pathLst>
                  <a:path w="563371" h="507153" extrusionOk="0">
                    <a:moveTo>
                      <a:pt x="512720" y="226642"/>
                    </a:moveTo>
                    <a:cubicBezTo>
                      <a:pt x="486155" y="214936"/>
                      <a:pt x="459962" y="202575"/>
                      <a:pt x="434075" y="189663"/>
                    </a:cubicBezTo>
                    <a:cubicBezTo>
                      <a:pt x="445537" y="160633"/>
                      <a:pt x="457538" y="131794"/>
                      <a:pt x="470153" y="103166"/>
                    </a:cubicBezTo>
                    <a:cubicBezTo>
                      <a:pt x="495247" y="46217"/>
                      <a:pt x="434763" y="0"/>
                      <a:pt x="385942" y="38195"/>
                    </a:cubicBezTo>
                    <a:cubicBezTo>
                      <a:pt x="354774" y="62568"/>
                      <a:pt x="323617" y="86931"/>
                      <a:pt x="292459" y="111294"/>
                    </a:cubicBezTo>
                    <a:cubicBezTo>
                      <a:pt x="260159" y="91651"/>
                      <a:pt x="228303" y="71194"/>
                      <a:pt x="196976" y="49731"/>
                    </a:cubicBezTo>
                    <a:cubicBezTo>
                      <a:pt x="155860" y="21579"/>
                      <a:pt x="110384" y="67902"/>
                      <a:pt x="118988" y="109685"/>
                    </a:cubicBezTo>
                    <a:cubicBezTo>
                      <a:pt x="127095" y="149076"/>
                      <a:pt x="139710" y="187060"/>
                      <a:pt x="154019" y="224483"/>
                    </a:cubicBezTo>
                    <a:cubicBezTo>
                      <a:pt x="124576" y="249798"/>
                      <a:pt x="93810" y="273896"/>
                      <a:pt x="61658" y="287305"/>
                    </a:cubicBezTo>
                    <a:cubicBezTo>
                      <a:pt x="0" y="313023"/>
                      <a:pt x="22976" y="413152"/>
                      <a:pt x="90169" y="390715"/>
                    </a:cubicBezTo>
                    <a:cubicBezTo>
                      <a:pt x="129222" y="377676"/>
                      <a:pt x="168571" y="366850"/>
                      <a:pt x="208184" y="357769"/>
                    </a:cubicBezTo>
                    <a:cubicBezTo>
                      <a:pt x="218027" y="381497"/>
                      <a:pt x="228959" y="404897"/>
                      <a:pt x="243649" y="425174"/>
                    </a:cubicBezTo>
                    <a:cubicBezTo>
                      <a:pt x="237066" y="484642"/>
                      <a:pt x="331205" y="507153"/>
                      <a:pt x="348879" y="444013"/>
                    </a:cubicBezTo>
                    <a:cubicBezTo>
                      <a:pt x="359547" y="405891"/>
                      <a:pt x="371093" y="368088"/>
                      <a:pt x="383391" y="330528"/>
                    </a:cubicBezTo>
                    <a:cubicBezTo>
                      <a:pt x="417226" y="327818"/>
                      <a:pt x="451305" y="326474"/>
                      <a:pt x="485658" y="326559"/>
                    </a:cubicBezTo>
                    <a:cubicBezTo>
                      <a:pt x="535304" y="326686"/>
                      <a:pt x="563371" y="248972"/>
                      <a:pt x="512720" y="226642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7768047" y="5893624"/>
                <a:ext cx="539210" cy="477181"/>
              </a:xfrm>
              <a:custGeom>
                <a:avLst/>
                <a:gdLst/>
                <a:ahLst/>
                <a:cxnLst/>
                <a:rect l="l" t="t" r="r" b="b"/>
                <a:pathLst>
                  <a:path w="539210" h="477181" extrusionOk="0">
                    <a:moveTo>
                      <a:pt x="287824" y="477181"/>
                    </a:moveTo>
                    <a:cubicBezTo>
                      <a:pt x="283463" y="477181"/>
                      <a:pt x="279114" y="476747"/>
                      <a:pt x="274880" y="475921"/>
                    </a:cubicBezTo>
                    <a:cubicBezTo>
                      <a:pt x="247893" y="470693"/>
                      <a:pt x="222451" y="448320"/>
                      <a:pt x="224599" y="415374"/>
                    </a:cubicBezTo>
                    <a:cubicBezTo>
                      <a:pt x="210819" y="395795"/>
                      <a:pt x="200532" y="373898"/>
                      <a:pt x="192225" y="354255"/>
                    </a:cubicBezTo>
                    <a:cubicBezTo>
                      <a:pt x="153542" y="363304"/>
                      <a:pt x="116067" y="373866"/>
                      <a:pt x="80708" y="385677"/>
                    </a:cubicBezTo>
                    <a:cubicBezTo>
                      <a:pt x="45307" y="397478"/>
                      <a:pt x="20256" y="378290"/>
                      <a:pt x="11154" y="354012"/>
                    </a:cubicBezTo>
                    <a:cubicBezTo>
                      <a:pt x="0" y="324230"/>
                      <a:pt x="10424" y="284268"/>
                      <a:pt x="47201" y="268933"/>
                    </a:cubicBezTo>
                    <a:cubicBezTo>
                      <a:pt x="77755" y="256190"/>
                      <a:pt x="106849" y="233574"/>
                      <a:pt x="133868" y="210523"/>
                    </a:cubicBezTo>
                    <a:cubicBezTo>
                      <a:pt x="117855" y="168147"/>
                      <a:pt x="107166" y="132693"/>
                      <a:pt x="100298" y="99324"/>
                    </a:cubicBezTo>
                    <a:cubicBezTo>
                      <a:pt x="95122" y="74178"/>
                      <a:pt x="107029" y="46291"/>
                      <a:pt x="129243" y="31527"/>
                    </a:cubicBezTo>
                    <a:cubicBezTo>
                      <a:pt x="148357" y="18827"/>
                      <a:pt x="170243" y="19007"/>
                      <a:pt x="189282" y="32056"/>
                    </a:cubicBezTo>
                    <a:cubicBezTo>
                      <a:pt x="218154" y="51826"/>
                      <a:pt x="248740" y="71596"/>
                      <a:pt x="280246" y="90847"/>
                    </a:cubicBezTo>
                    <a:lnTo>
                      <a:pt x="369834" y="20785"/>
                    </a:lnTo>
                    <a:cubicBezTo>
                      <a:pt x="394895" y="1185"/>
                      <a:pt x="425830" y="0"/>
                      <a:pt x="448669" y="17769"/>
                    </a:cubicBezTo>
                    <a:cubicBezTo>
                      <a:pt x="471275" y="35358"/>
                      <a:pt x="477678" y="65373"/>
                      <a:pt x="464946" y="94244"/>
                    </a:cubicBezTo>
                    <a:cubicBezTo>
                      <a:pt x="453559" y="120089"/>
                      <a:pt x="442288" y="147034"/>
                      <a:pt x="431397" y="174402"/>
                    </a:cubicBezTo>
                    <a:cubicBezTo>
                      <a:pt x="455813" y="186467"/>
                      <a:pt x="480165" y="197876"/>
                      <a:pt x="503883" y="208322"/>
                    </a:cubicBezTo>
                    <a:cubicBezTo>
                      <a:pt x="527864" y="218905"/>
                      <a:pt x="539210" y="242220"/>
                      <a:pt x="533495" y="269176"/>
                    </a:cubicBezTo>
                    <a:cubicBezTo>
                      <a:pt x="527949" y="295391"/>
                      <a:pt x="505745" y="321881"/>
                      <a:pt x="474069" y="321881"/>
                    </a:cubicBezTo>
                    <a:cubicBezTo>
                      <a:pt x="473011" y="321913"/>
                      <a:pt x="471942" y="321881"/>
                      <a:pt x="470863" y="321881"/>
                    </a:cubicBezTo>
                    <a:cubicBezTo>
                      <a:pt x="439705" y="321881"/>
                      <a:pt x="408156" y="323087"/>
                      <a:pt x="376967" y="325469"/>
                    </a:cubicBezTo>
                    <a:cubicBezTo>
                      <a:pt x="365019" y="362161"/>
                      <a:pt x="353948" y="398695"/>
                      <a:pt x="344021" y="434128"/>
                    </a:cubicBezTo>
                    <a:cubicBezTo>
                      <a:pt x="335481" y="464661"/>
                      <a:pt x="311425" y="477181"/>
                      <a:pt x="287824" y="477181"/>
                    </a:cubicBezTo>
                    <a:close/>
                    <a:moveTo>
                      <a:pt x="200744" y="337671"/>
                    </a:moveTo>
                    <a:lnTo>
                      <a:pt x="203051" y="343228"/>
                    </a:lnTo>
                    <a:cubicBezTo>
                      <a:pt x="211740" y="364183"/>
                      <a:pt x="222652" y="388408"/>
                      <a:pt x="237701" y="409204"/>
                    </a:cubicBezTo>
                    <a:lnTo>
                      <a:pt x="239320" y="411427"/>
                    </a:lnTo>
                    <a:lnTo>
                      <a:pt x="239013" y="414168"/>
                    </a:lnTo>
                    <a:cubicBezTo>
                      <a:pt x="236018" y="441261"/>
                      <a:pt x="256910" y="457930"/>
                      <a:pt x="277600" y="461941"/>
                    </a:cubicBezTo>
                    <a:cubicBezTo>
                      <a:pt x="296788" y="465656"/>
                      <a:pt x="322103" y="459602"/>
                      <a:pt x="330305" y="430286"/>
                    </a:cubicBezTo>
                    <a:cubicBezTo>
                      <a:pt x="340677" y="393213"/>
                      <a:pt x="352329" y="354922"/>
                      <a:pt x="364902" y="316515"/>
                    </a:cubicBezTo>
                    <a:lnTo>
                      <a:pt x="366384" y="312017"/>
                    </a:lnTo>
                    <a:lnTo>
                      <a:pt x="371104" y="311636"/>
                    </a:lnTo>
                    <a:cubicBezTo>
                      <a:pt x="405225" y="308895"/>
                      <a:pt x="439779" y="307456"/>
                      <a:pt x="473963" y="307636"/>
                    </a:cubicBezTo>
                    <a:lnTo>
                      <a:pt x="474069" y="307636"/>
                    </a:lnTo>
                    <a:cubicBezTo>
                      <a:pt x="497914" y="307636"/>
                      <a:pt x="515302" y="286310"/>
                      <a:pt x="519556" y="266223"/>
                    </a:cubicBezTo>
                    <a:cubicBezTo>
                      <a:pt x="523853" y="245946"/>
                      <a:pt x="515852" y="229182"/>
                      <a:pt x="498136" y="221360"/>
                    </a:cubicBezTo>
                    <a:cubicBezTo>
                      <a:pt x="472312" y="209983"/>
                      <a:pt x="445748" y="197484"/>
                      <a:pt x="419184" y="184245"/>
                    </a:cubicBezTo>
                    <a:lnTo>
                      <a:pt x="413342" y="181334"/>
                    </a:lnTo>
                    <a:lnTo>
                      <a:pt x="415734" y="175249"/>
                    </a:lnTo>
                    <a:cubicBezTo>
                      <a:pt x="427429" y="145616"/>
                      <a:pt x="439610" y="116427"/>
                      <a:pt x="451908" y="88497"/>
                    </a:cubicBezTo>
                    <a:cubicBezTo>
                      <a:pt x="461909" y="65807"/>
                      <a:pt x="457199" y="42460"/>
                      <a:pt x="439917" y="29008"/>
                    </a:cubicBezTo>
                    <a:cubicBezTo>
                      <a:pt x="422412" y="15398"/>
                      <a:pt x="398346" y="16573"/>
                      <a:pt x="378608" y="32003"/>
                    </a:cubicBezTo>
                    <a:lnTo>
                      <a:pt x="281252" y="108140"/>
                    </a:lnTo>
                    <a:lnTo>
                      <a:pt x="277050" y="105579"/>
                    </a:lnTo>
                    <a:cubicBezTo>
                      <a:pt x="243839" y="85396"/>
                      <a:pt x="211592" y="64611"/>
                      <a:pt x="181228" y="43814"/>
                    </a:cubicBezTo>
                    <a:cubicBezTo>
                      <a:pt x="162062" y="30681"/>
                      <a:pt x="145372" y="37920"/>
                      <a:pt x="137128" y="43391"/>
                    </a:cubicBezTo>
                    <a:cubicBezTo>
                      <a:pt x="119898" y="54842"/>
                      <a:pt x="110288" y="77152"/>
                      <a:pt x="114257" y="96445"/>
                    </a:cubicBezTo>
                    <a:cubicBezTo>
                      <a:pt x="121210" y="130280"/>
                      <a:pt x="132238" y="166401"/>
                      <a:pt x="148960" y="210142"/>
                    </a:cubicBezTo>
                    <a:lnTo>
                      <a:pt x="150748" y="214820"/>
                    </a:lnTo>
                    <a:lnTo>
                      <a:pt x="146949" y="218080"/>
                    </a:lnTo>
                    <a:cubicBezTo>
                      <a:pt x="117982" y="242993"/>
                      <a:pt x="86518" y="267980"/>
                      <a:pt x="52683" y="282088"/>
                    </a:cubicBezTo>
                    <a:cubicBezTo>
                      <a:pt x="23844" y="294110"/>
                      <a:pt x="15716" y="325553"/>
                      <a:pt x="24500" y="349017"/>
                    </a:cubicBezTo>
                    <a:cubicBezTo>
                      <a:pt x="31009" y="366373"/>
                      <a:pt x="48016" y="381571"/>
                      <a:pt x="76189" y="372152"/>
                    </a:cubicBezTo>
                    <a:cubicBezTo>
                      <a:pt x="113760" y="359611"/>
                      <a:pt x="153691" y="348466"/>
                      <a:pt x="194870" y="339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7" name="Google Shape;377;p15"/>
            <p:cNvGrpSpPr/>
            <p:nvPr/>
          </p:nvGrpSpPr>
          <p:grpSpPr>
            <a:xfrm>
              <a:off x="-889997" y="607208"/>
              <a:ext cx="2017062" cy="913816"/>
              <a:chOff x="-889965" y="517131"/>
              <a:chExt cx="2215821" cy="1003863"/>
            </a:xfrm>
          </p:grpSpPr>
          <p:sp>
            <p:nvSpPr>
              <p:cNvPr id="378" name="Google Shape;378;p15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0" name="Google Shape;380;p15"/>
            <p:cNvGrpSpPr/>
            <p:nvPr/>
          </p:nvGrpSpPr>
          <p:grpSpPr>
            <a:xfrm>
              <a:off x="11009378" y="456189"/>
              <a:ext cx="2691398" cy="1215839"/>
              <a:chOff x="10729875" y="529734"/>
              <a:chExt cx="3232134" cy="1460117"/>
            </a:xfrm>
          </p:grpSpPr>
          <p:sp>
            <p:nvSpPr>
              <p:cNvPr id="381" name="Google Shape;381;p15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3" name="Google Shape;383;p15"/>
            <p:cNvGrpSpPr/>
            <p:nvPr/>
          </p:nvGrpSpPr>
          <p:grpSpPr>
            <a:xfrm>
              <a:off x="10668891" y="5822654"/>
              <a:ext cx="1162362" cy="619109"/>
              <a:chOff x="10016652" y="5493898"/>
              <a:chExt cx="1715664" cy="913814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10016652" y="5512214"/>
                <a:ext cx="1715664" cy="895498"/>
              </a:xfrm>
              <a:custGeom>
                <a:avLst/>
                <a:gdLst/>
                <a:ahLst/>
                <a:cxnLst/>
                <a:rect l="l" t="t" r="r" b="b"/>
                <a:pathLst>
                  <a:path w="1715664" h="895498" extrusionOk="0">
                    <a:moveTo>
                      <a:pt x="1660228" y="459888"/>
                    </a:moveTo>
                    <a:cubicBezTo>
                      <a:pt x="1611206" y="325225"/>
                      <a:pt x="1454499" y="245194"/>
                      <a:pt x="1316937" y="247840"/>
                    </a:cubicBezTo>
                    <a:cubicBezTo>
                      <a:pt x="1291156" y="248337"/>
                      <a:pt x="1266655" y="251777"/>
                      <a:pt x="1243181" y="257280"/>
                    </a:cubicBezTo>
                    <a:cubicBezTo>
                      <a:pt x="1234069" y="238209"/>
                      <a:pt x="1223242" y="219688"/>
                      <a:pt x="1210436" y="202067"/>
                    </a:cubicBezTo>
                    <a:cubicBezTo>
                      <a:pt x="1109387" y="62991"/>
                      <a:pt x="909425" y="0"/>
                      <a:pt x="743690" y="29400"/>
                    </a:cubicBezTo>
                    <a:cubicBezTo>
                      <a:pt x="528658" y="67542"/>
                      <a:pt x="438964" y="257153"/>
                      <a:pt x="463920" y="423629"/>
                    </a:cubicBezTo>
                    <a:cubicBezTo>
                      <a:pt x="318261" y="390958"/>
                      <a:pt x="105399" y="458988"/>
                      <a:pt x="53996" y="597122"/>
                    </a:cubicBezTo>
                    <a:cubicBezTo>
                      <a:pt x="0" y="742177"/>
                      <a:pt x="159130" y="840665"/>
                      <a:pt x="279495" y="862202"/>
                    </a:cubicBezTo>
                    <a:cubicBezTo>
                      <a:pt x="465603" y="895498"/>
                      <a:pt x="674221" y="842740"/>
                      <a:pt x="859938" y="821922"/>
                    </a:cubicBezTo>
                    <a:cubicBezTo>
                      <a:pt x="1054618" y="800099"/>
                      <a:pt x="1261194" y="795877"/>
                      <a:pt x="1452446" y="753480"/>
                    </a:cubicBezTo>
                    <a:cubicBezTo>
                      <a:pt x="1588822" y="723254"/>
                      <a:pt x="1715664" y="612171"/>
                      <a:pt x="1660228" y="4598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10036854" y="5493898"/>
                <a:ext cx="1676939" cy="907171"/>
              </a:xfrm>
              <a:custGeom>
                <a:avLst/>
                <a:gdLst/>
                <a:ahLst/>
                <a:cxnLst/>
                <a:rect l="l" t="t" r="r" b="b"/>
                <a:pathLst>
                  <a:path w="1676939" h="907171" extrusionOk="0">
                    <a:moveTo>
                      <a:pt x="390620" y="907171"/>
                    </a:moveTo>
                    <a:cubicBezTo>
                      <a:pt x="345207" y="907171"/>
                      <a:pt x="300344" y="903996"/>
                      <a:pt x="256497" y="896143"/>
                    </a:cubicBezTo>
                    <a:cubicBezTo>
                      <a:pt x="175355" y="881633"/>
                      <a:pt x="73681" y="832315"/>
                      <a:pt x="29474" y="754866"/>
                    </a:cubicBezTo>
                    <a:cubicBezTo>
                      <a:pt x="3555" y="709464"/>
                      <a:pt x="0" y="660696"/>
                      <a:pt x="18912" y="609896"/>
                    </a:cubicBezTo>
                    <a:cubicBezTo>
                      <a:pt x="70474" y="471360"/>
                      <a:pt x="273473" y="398917"/>
                      <a:pt x="425386" y="422349"/>
                    </a:cubicBezTo>
                    <a:cubicBezTo>
                      <a:pt x="417946" y="339957"/>
                      <a:pt x="437472" y="255735"/>
                      <a:pt x="480197" y="188224"/>
                    </a:cubicBezTo>
                    <a:cubicBezTo>
                      <a:pt x="533103" y="104605"/>
                      <a:pt x="616278" y="50609"/>
                      <a:pt x="720714" y="32088"/>
                    </a:cubicBezTo>
                    <a:cubicBezTo>
                      <a:pt x="901583" y="0"/>
                      <a:pt x="1104423" y="75258"/>
                      <a:pt x="1203081" y="211052"/>
                    </a:cubicBezTo>
                    <a:cubicBezTo>
                      <a:pt x="1213590" y="225520"/>
                      <a:pt x="1223189" y="241088"/>
                      <a:pt x="1231677" y="257460"/>
                    </a:cubicBezTo>
                    <a:cubicBezTo>
                      <a:pt x="1253511" y="253058"/>
                      <a:pt x="1274804" y="250708"/>
                      <a:pt x="1296426" y="250295"/>
                    </a:cubicBezTo>
                    <a:cubicBezTo>
                      <a:pt x="1430041" y="247681"/>
                      <a:pt x="1601078" y="324823"/>
                      <a:pt x="1654947" y="472778"/>
                    </a:cubicBezTo>
                    <a:cubicBezTo>
                      <a:pt x="1676939" y="533177"/>
                      <a:pt x="1673330" y="592867"/>
                      <a:pt x="1644533" y="645371"/>
                    </a:cubicBezTo>
                    <a:cubicBezTo>
                      <a:pt x="1607121" y="713549"/>
                      <a:pt x="1529048" y="766603"/>
                      <a:pt x="1435682" y="787294"/>
                    </a:cubicBezTo>
                    <a:cubicBezTo>
                      <a:pt x="1304639" y="816345"/>
                      <a:pt x="1165478" y="827690"/>
                      <a:pt x="1030901" y="838676"/>
                    </a:cubicBezTo>
                    <a:cubicBezTo>
                      <a:pt x="968332" y="843777"/>
                      <a:pt x="903636" y="849047"/>
                      <a:pt x="841501" y="856022"/>
                    </a:cubicBezTo>
                    <a:cubicBezTo>
                      <a:pt x="794215" y="861313"/>
                      <a:pt x="746315" y="868574"/>
                      <a:pt x="695600" y="876247"/>
                    </a:cubicBezTo>
                    <a:cubicBezTo>
                      <a:pt x="594613" y="891529"/>
                      <a:pt x="491257" y="907171"/>
                      <a:pt x="390620" y="907171"/>
                    </a:cubicBezTo>
                    <a:close/>
                    <a:moveTo>
                      <a:pt x="367506" y="449855"/>
                    </a:moveTo>
                    <a:cubicBezTo>
                      <a:pt x="238611" y="449855"/>
                      <a:pt x="88624" y="513609"/>
                      <a:pt x="48672" y="620966"/>
                    </a:cubicBezTo>
                    <a:cubicBezTo>
                      <a:pt x="33199" y="662537"/>
                      <a:pt x="36015" y="702288"/>
                      <a:pt x="57044" y="739129"/>
                    </a:cubicBezTo>
                    <a:cubicBezTo>
                      <a:pt x="96170" y="807667"/>
                      <a:pt x="188224" y="851683"/>
                      <a:pt x="262096" y="864891"/>
                    </a:cubicBezTo>
                    <a:cubicBezTo>
                      <a:pt x="397922" y="889179"/>
                      <a:pt x="546830" y="866647"/>
                      <a:pt x="690848" y="844856"/>
                    </a:cubicBezTo>
                    <a:cubicBezTo>
                      <a:pt x="741881" y="837131"/>
                      <a:pt x="790077" y="829839"/>
                      <a:pt x="837967" y="824462"/>
                    </a:cubicBezTo>
                    <a:cubicBezTo>
                      <a:pt x="900578" y="817446"/>
                      <a:pt x="965517" y="812143"/>
                      <a:pt x="1028318" y="807032"/>
                    </a:cubicBezTo>
                    <a:cubicBezTo>
                      <a:pt x="1161838" y="796131"/>
                      <a:pt x="1299887" y="784870"/>
                      <a:pt x="1428802" y="756306"/>
                    </a:cubicBezTo>
                    <a:cubicBezTo>
                      <a:pt x="1512125" y="737838"/>
                      <a:pt x="1584113" y="689482"/>
                      <a:pt x="1616688" y="630099"/>
                    </a:cubicBezTo>
                    <a:cubicBezTo>
                      <a:pt x="1641316" y="585215"/>
                      <a:pt x="1644152" y="535929"/>
                      <a:pt x="1625113" y="483637"/>
                    </a:cubicBezTo>
                    <a:cubicBezTo>
                      <a:pt x="1576281" y="349525"/>
                      <a:pt x="1419627" y="279717"/>
                      <a:pt x="1297040" y="282035"/>
                    </a:cubicBezTo>
                    <a:cubicBezTo>
                      <a:pt x="1273630" y="282490"/>
                      <a:pt x="1250590" y="285432"/>
                      <a:pt x="1226608" y="291062"/>
                    </a:cubicBezTo>
                    <a:cubicBezTo>
                      <a:pt x="1219369" y="292756"/>
                      <a:pt x="1211876" y="289178"/>
                      <a:pt x="1208658" y="282447"/>
                    </a:cubicBezTo>
                    <a:cubicBezTo>
                      <a:pt x="1199684" y="263662"/>
                      <a:pt x="1189164" y="245914"/>
                      <a:pt x="1177395" y="229711"/>
                    </a:cubicBezTo>
                    <a:cubicBezTo>
                      <a:pt x="1085500" y="103240"/>
                      <a:pt x="895752" y="33263"/>
                      <a:pt x="726260" y="63351"/>
                    </a:cubicBezTo>
                    <a:cubicBezTo>
                      <a:pt x="569796" y="91111"/>
                      <a:pt x="427894" y="229256"/>
                      <a:pt x="459422" y="439599"/>
                    </a:cubicBezTo>
                    <a:cubicBezTo>
                      <a:pt x="460195" y="444775"/>
                      <a:pt x="458364" y="450003"/>
                      <a:pt x="454532" y="453569"/>
                    </a:cubicBezTo>
                    <a:cubicBezTo>
                      <a:pt x="450691" y="457125"/>
                      <a:pt x="445346" y="458596"/>
                      <a:pt x="440245" y="457432"/>
                    </a:cubicBezTo>
                    <a:cubicBezTo>
                      <a:pt x="417491" y="452331"/>
                      <a:pt x="392906" y="449855"/>
                      <a:pt x="367506" y="449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>
              <a:off x="613855" y="6053611"/>
              <a:ext cx="781322" cy="477186"/>
              <a:chOff x="464700" y="5522538"/>
              <a:chExt cx="1162335" cy="709887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464700" y="5522538"/>
                <a:ext cx="1155752" cy="709887"/>
              </a:xfrm>
              <a:custGeom>
                <a:avLst/>
                <a:gdLst/>
                <a:ahLst/>
                <a:cxnLst/>
                <a:rect l="l" t="t" r="r" b="b"/>
                <a:pathLst>
                  <a:path w="1155752" h="709887" extrusionOk="0">
                    <a:moveTo>
                      <a:pt x="1027599" y="227531"/>
                    </a:moveTo>
                    <a:cubicBezTo>
                      <a:pt x="956500" y="189409"/>
                      <a:pt x="901361" y="201527"/>
                      <a:pt x="855440" y="235563"/>
                    </a:cubicBezTo>
                    <a:cubicBezTo>
                      <a:pt x="831363" y="190023"/>
                      <a:pt x="798216" y="148568"/>
                      <a:pt x="755184" y="113178"/>
                    </a:cubicBezTo>
                    <a:cubicBezTo>
                      <a:pt x="639032" y="17716"/>
                      <a:pt x="468344" y="0"/>
                      <a:pt x="369739" y="127666"/>
                    </a:cubicBezTo>
                    <a:cubicBezTo>
                      <a:pt x="341841" y="163798"/>
                      <a:pt x="320791" y="210989"/>
                      <a:pt x="308355" y="261746"/>
                    </a:cubicBezTo>
                    <a:cubicBezTo>
                      <a:pt x="295772" y="259503"/>
                      <a:pt x="281664" y="258794"/>
                      <a:pt x="265228" y="260212"/>
                    </a:cubicBezTo>
                    <a:cubicBezTo>
                      <a:pt x="138398" y="271166"/>
                      <a:pt x="0" y="437112"/>
                      <a:pt x="53488" y="565636"/>
                    </a:cubicBezTo>
                    <a:cubicBezTo>
                      <a:pt x="70442" y="606382"/>
                      <a:pt x="104404" y="630311"/>
                      <a:pt x="146367" y="643540"/>
                    </a:cubicBezTo>
                    <a:cubicBezTo>
                      <a:pt x="155119" y="654833"/>
                      <a:pt x="168984" y="663066"/>
                      <a:pt x="189304" y="665247"/>
                    </a:cubicBezTo>
                    <a:cubicBezTo>
                      <a:pt x="368458" y="684508"/>
                      <a:pt x="550925" y="683101"/>
                      <a:pt x="730906" y="680338"/>
                    </a:cubicBezTo>
                    <a:cubicBezTo>
                      <a:pt x="860033" y="678359"/>
                      <a:pt x="1022265" y="709887"/>
                      <a:pt x="1090675" y="573987"/>
                    </a:cubicBezTo>
                    <a:cubicBezTo>
                      <a:pt x="1147434" y="461274"/>
                      <a:pt x="1155752" y="296248"/>
                      <a:pt x="1027599" y="227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479845" y="5535888"/>
                <a:ext cx="1147190" cy="686699"/>
              </a:xfrm>
              <a:custGeom>
                <a:avLst/>
                <a:gdLst/>
                <a:ahLst/>
                <a:cxnLst/>
                <a:rect l="l" t="t" r="r" b="b"/>
                <a:pathLst>
                  <a:path w="1147190" h="686699" extrusionOk="0">
                    <a:moveTo>
                      <a:pt x="728471" y="651023"/>
                    </a:moveTo>
                    <a:cubicBezTo>
                      <a:pt x="746199" y="651023"/>
                      <a:pt x="764497" y="651499"/>
                      <a:pt x="782309" y="651975"/>
                    </a:cubicBezTo>
                    <a:cubicBezTo>
                      <a:pt x="893646" y="654938"/>
                      <a:pt x="1008771" y="657955"/>
                      <a:pt x="1061360" y="553508"/>
                    </a:cubicBezTo>
                    <a:cubicBezTo>
                      <a:pt x="1147190" y="383021"/>
                      <a:pt x="1074652" y="265546"/>
                      <a:pt x="1004950" y="228166"/>
                    </a:cubicBezTo>
                    <a:cubicBezTo>
                      <a:pt x="947144" y="197178"/>
                      <a:pt x="897815" y="199347"/>
                      <a:pt x="849746" y="234960"/>
                    </a:cubicBezTo>
                    <a:cubicBezTo>
                      <a:pt x="846031" y="237722"/>
                      <a:pt x="841290" y="238717"/>
                      <a:pt x="836781" y="237691"/>
                    </a:cubicBezTo>
                    <a:cubicBezTo>
                      <a:pt x="832262" y="236664"/>
                      <a:pt x="828420" y="233722"/>
                      <a:pt x="826261" y="229637"/>
                    </a:cubicBezTo>
                    <a:cubicBezTo>
                      <a:pt x="802449" y="184605"/>
                      <a:pt x="770043" y="145055"/>
                      <a:pt x="729953" y="112098"/>
                    </a:cubicBezTo>
                    <a:cubicBezTo>
                      <a:pt x="665733" y="59308"/>
                      <a:pt x="584570" y="32617"/>
                      <a:pt x="512857" y="40735"/>
                    </a:cubicBezTo>
                    <a:cubicBezTo>
                      <a:pt x="454532" y="47328"/>
                      <a:pt x="404145" y="76136"/>
                      <a:pt x="367156" y="124026"/>
                    </a:cubicBezTo>
                    <a:cubicBezTo>
                      <a:pt x="341164" y="157681"/>
                      <a:pt x="320928" y="201993"/>
                      <a:pt x="308631" y="252169"/>
                    </a:cubicBezTo>
                    <a:cubicBezTo>
                      <a:pt x="306641" y="260307"/>
                      <a:pt x="298672" y="265504"/>
                      <a:pt x="290427" y="264022"/>
                    </a:cubicBezTo>
                    <a:cubicBezTo>
                      <a:pt x="278447" y="261884"/>
                      <a:pt x="265694" y="261440"/>
                      <a:pt x="251449" y="262678"/>
                    </a:cubicBezTo>
                    <a:cubicBezTo>
                      <a:pt x="187367" y="268213"/>
                      <a:pt x="116406" y="317965"/>
                      <a:pt x="74855" y="386471"/>
                    </a:cubicBezTo>
                    <a:cubicBezTo>
                      <a:pt x="41073" y="442171"/>
                      <a:pt x="33305" y="498887"/>
                      <a:pt x="52990" y="546195"/>
                    </a:cubicBezTo>
                    <a:cubicBezTo>
                      <a:pt x="66759" y="579257"/>
                      <a:pt x="93916" y="601789"/>
                      <a:pt x="135995" y="615050"/>
                    </a:cubicBezTo>
                    <a:cubicBezTo>
                      <a:pt x="139086" y="616013"/>
                      <a:pt x="141795" y="617907"/>
                      <a:pt x="143774" y="620469"/>
                    </a:cubicBezTo>
                    <a:cubicBezTo>
                      <a:pt x="150621" y="629306"/>
                      <a:pt x="161406" y="634566"/>
                      <a:pt x="175852" y="636111"/>
                    </a:cubicBezTo>
                    <a:cubicBezTo>
                      <a:pt x="350964" y="654938"/>
                      <a:pt x="531050" y="653965"/>
                      <a:pt x="715517" y="651118"/>
                    </a:cubicBezTo>
                    <a:cubicBezTo>
                      <a:pt x="719793" y="651054"/>
                      <a:pt x="724111" y="651023"/>
                      <a:pt x="728471" y="651023"/>
                    </a:cubicBezTo>
                    <a:close/>
                    <a:moveTo>
                      <a:pt x="837310" y="684699"/>
                    </a:moveTo>
                    <a:cubicBezTo>
                      <a:pt x="818536" y="684699"/>
                      <a:pt x="799814" y="684201"/>
                      <a:pt x="781473" y="683715"/>
                    </a:cubicBezTo>
                    <a:cubicBezTo>
                      <a:pt x="758602" y="683111"/>
                      <a:pt x="737012" y="682529"/>
                      <a:pt x="716004" y="682868"/>
                    </a:cubicBezTo>
                    <a:cubicBezTo>
                      <a:pt x="530510" y="685715"/>
                      <a:pt x="349355" y="686699"/>
                      <a:pt x="172465" y="667681"/>
                    </a:cubicBezTo>
                    <a:cubicBezTo>
                      <a:pt x="151447" y="665427"/>
                      <a:pt x="134111" y="657235"/>
                      <a:pt x="122004" y="643879"/>
                    </a:cubicBezTo>
                    <a:cubicBezTo>
                      <a:pt x="73585" y="627570"/>
                      <a:pt x="40512" y="598826"/>
                      <a:pt x="23685" y="558397"/>
                    </a:cubicBezTo>
                    <a:cubicBezTo>
                      <a:pt x="0" y="501501"/>
                      <a:pt x="8540" y="434593"/>
                      <a:pt x="47709" y="370003"/>
                    </a:cubicBezTo>
                    <a:cubicBezTo>
                      <a:pt x="94255" y="293253"/>
                      <a:pt x="175037" y="237405"/>
                      <a:pt x="248718" y="231044"/>
                    </a:cubicBezTo>
                    <a:cubicBezTo>
                      <a:pt x="260233" y="230049"/>
                      <a:pt x="271039" y="229986"/>
                      <a:pt x="281389" y="230864"/>
                    </a:cubicBezTo>
                    <a:cubicBezTo>
                      <a:pt x="294968" y="182012"/>
                      <a:pt x="315785" y="138599"/>
                      <a:pt x="342032" y="104616"/>
                    </a:cubicBezTo>
                    <a:cubicBezTo>
                      <a:pt x="384397" y="49773"/>
                      <a:pt x="442235" y="16774"/>
                      <a:pt x="509291" y="9186"/>
                    </a:cubicBezTo>
                    <a:cubicBezTo>
                      <a:pt x="590602" y="0"/>
                      <a:pt x="678338" y="28574"/>
                      <a:pt x="750114" y="87566"/>
                    </a:cubicBezTo>
                    <a:cubicBezTo>
                      <a:pt x="788839" y="119401"/>
                      <a:pt x="820938" y="156940"/>
                      <a:pt x="845735" y="199347"/>
                    </a:cubicBezTo>
                    <a:cubicBezTo>
                      <a:pt x="899689" y="166020"/>
                      <a:pt x="956860" y="166359"/>
                      <a:pt x="1019958" y="200194"/>
                    </a:cubicBezTo>
                    <a:cubicBezTo>
                      <a:pt x="1083161" y="234082"/>
                      <a:pt x="1120912" y="292523"/>
                      <a:pt x="1129125" y="369220"/>
                    </a:cubicBezTo>
                    <a:cubicBezTo>
                      <a:pt x="1135877" y="432265"/>
                      <a:pt x="1121505" y="504634"/>
                      <a:pt x="1089712" y="567785"/>
                    </a:cubicBezTo>
                    <a:cubicBezTo>
                      <a:pt x="1037854" y="670792"/>
                      <a:pt x="936878" y="684688"/>
                      <a:pt x="837310" y="684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>
              <a:off x="494614" y="5146156"/>
              <a:ext cx="338380" cy="321743"/>
              <a:chOff x="2768914" y="655181"/>
              <a:chExt cx="338380" cy="321743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70923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body" idx="1"/>
          </p:nvPr>
        </p:nvSpPr>
        <p:spPr>
          <a:xfrm>
            <a:off x="7072817" y="4618633"/>
            <a:ext cx="28060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320687" y="2152525"/>
            <a:ext cx="338741" cy="322344"/>
            <a:chOff x="2768914" y="655181"/>
            <a:chExt cx="338380" cy="321743"/>
          </a:xfrm>
        </p:grpSpPr>
        <p:sp>
          <p:nvSpPr>
            <p:cNvPr id="396" name="Google Shape;396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6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399" name="Google Shape;399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6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402" name="Google Shape;402;p1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4" name="Google Shape;404;p16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405" name="Google Shape;405;p1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16"/>
          <p:cNvGrpSpPr/>
          <p:nvPr/>
        </p:nvGrpSpPr>
        <p:grpSpPr>
          <a:xfrm>
            <a:off x="6496247" y="6210984"/>
            <a:ext cx="332523" cy="353200"/>
            <a:chOff x="3861700" y="5390125"/>
            <a:chExt cx="35600" cy="37825"/>
          </a:xfrm>
        </p:grpSpPr>
        <p:sp>
          <p:nvSpPr>
            <p:cNvPr id="408" name="Google Shape;408;p1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4" name="Google Shape;414;p16"/>
          <p:cNvGrpSpPr/>
          <p:nvPr/>
        </p:nvGrpSpPr>
        <p:grpSpPr>
          <a:xfrm>
            <a:off x="1441645" y="4448414"/>
            <a:ext cx="220076" cy="465364"/>
            <a:chOff x="3422400" y="4860725"/>
            <a:chExt cx="24475" cy="51750"/>
          </a:xfrm>
        </p:grpSpPr>
        <p:sp>
          <p:nvSpPr>
            <p:cNvPr id="415" name="Google Shape;415;p1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06733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"/>
          <p:cNvSpPr txBox="1">
            <a:spLocks noGrp="1"/>
          </p:cNvSpPr>
          <p:nvPr>
            <p:ph type="body" idx="1"/>
          </p:nvPr>
        </p:nvSpPr>
        <p:spPr>
          <a:xfrm>
            <a:off x="859076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2"/>
          </p:nvPr>
        </p:nvSpPr>
        <p:spPr>
          <a:xfrm>
            <a:off x="1671333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body" idx="3"/>
          </p:nvPr>
        </p:nvSpPr>
        <p:spPr>
          <a:xfrm>
            <a:off x="1671333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7"/>
          <p:cNvSpPr txBox="1">
            <a:spLocks noGrp="1"/>
          </p:cNvSpPr>
          <p:nvPr>
            <p:ph type="subTitle" idx="4"/>
          </p:nvPr>
        </p:nvSpPr>
        <p:spPr>
          <a:xfrm>
            <a:off x="4988133" y="2136951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7"/>
          <p:cNvSpPr txBox="1">
            <a:spLocks noGrp="1"/>
          </p:cNvSpPr>
          <p:nvPr>
            <p:ph type="body" idx="5"/>
          </p:nvPr>
        </p:nvSpPr>
        <p:spPr>
          <a:xfrm>
            <a:off x="498811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5" name="Google Shape;425;p17"/>
          <p:cNvSpPr txBox="1">
            <a:spLocks noGrp="1"/>
          </p:cNvSpPr>
          <p:nvPr>
            <p:ph type="subTitle" idx="6"/>
          </p:nvPr>
        </p:nvSpPr>
        <p:spPr>
          <a:xfrm>
            <a:off x="8590767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17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27" name="Google Shape;427;p1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30" name="Google Shape;430;p1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2" name="Google Shape;432;p17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433" name="Google Shape;433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5" name="Google Shape;435;p17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436" name="Google Shape;436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8" name="Google Shape;438;p17"/>
          <p:cNvSpPr txBox="1">
            <a:spLocks noGrp="1"/>
          </p:cNvSpPr>
          <p:nvPr>
            <p:ph type="body" idx="7"/>
          </p:nvPr>
        </p:nvSpPr>
        <p:spPr>
          <a:xfrm>
            <a:off x="8590767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39" name="Google Shape;439;p17"/>
          <p:cNvSpPr txBox="1">
            <a:spLocks noGrp="1"/>
          </p:cNvSpPr>
          <p:nvPr>
            <p:ph type="subTitle" idx="8"/>
          </p:nvPr>
        </p:nvSpPr>
        <p:spPr>
          <a:xfrm>
            <a:off x="16713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7"/>
          <p:cNvSpPr txBox="1">
            <a:spLocks noGrp="1"/>
          </p:cNvSpPr>
          <p:nvPr>
            <p:ph type="body" idx="9"/>
          </p:nvPr>
        </p:nvSpPr>
        <p:spPr>
          <a:xfrm>
            <a:off x="1671333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1" name="Google Shape;441;p17"/>
          <p:cNvSpPr txBox="1">
            <a:spLocks noGrp="1"/>
          </p:cNvSpPr>
          <p:nvPr>
            <p:ph type="subTitle" idx="13"/>
          </p:nvPr>
        </p:nvSpPr>
        <p:spPr>
          <a:xfrm>
            <a:off x="49881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7"/>
          <p:cNvSpPr txBox="1">
            <a:spLocks noGrp="1"/>
          </p:cNvSpPr>
          <p:nvPr>
            <p:ph type="body" idx="14"/>
          </p:nvPr>
        </p:nvSpPr>
        <p:spPr>
          <a:xfrm>
            <a:off x="4892117" y="4747803"/>
            <a:ext cx="2487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17"/>
          <p:cNvSpPr txBox="1">
            <a:spLocks noGrp="1"/>
          </p:cNvSpPr>
          <p:nvPr>
            <p:ph type="subTitle" idx="15"/>
          </p:nvPr>
        </p:nvSpPr>
        <p:spPr>
          <a:xfrm>
            <a:off x="8590767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6669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"/>
          <p:cNvSpPr txBox="1">
            <a:spLocks noGrp="1"/>
          </p:cNvSpPr>
          <p:nvPr>
            <p:ph type="body" idx="1"/>
          </p:nvPr>
        </p:nvSpPr>
        <p:spPr>
          <a:xfrm>
            <a:off x="7796416" y="4981379"/>
            <a:ext cx="229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18"/>
          <p:cNvSpPr txBox="1">
            <a:spLocks noGrp="1"/>
          </p:cNvSpPr>
          <p:nvPr>
            <p:ph type="body" idx="2"/>
          </p:nvPr>
        </p:nvSpPr>
        <p:spPr>
          <a:xfrm>
            <a:off x="1800648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7" name="Google Shape;447;p18"/>
          <p:cNvSpPr txBox="1">
            <a:spLocks noGrp="1"/>
          </p:cNvSpPr>
          <p:nvPr>
            <p:ph type="body" idx="3"/>
          </p:nvPr>
        </p:nvSpPr>
        <p:spPr>
          <a:xfrm>
            <a:off x="4798533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448" name="Google Shape;448;p18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49" name="Google Shape;449;p1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8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52" name="Google Shape;452;p1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8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455" name="Google Shape;455;p1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9" name="Google Shape;469;p18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470" name="Google Shape;470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8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477" name="Google Shape;477;p18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0" name="Google Shape;480;p18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481" name="Google Shape;481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87" name="Google Shape;487;p18"/>
          <p:cNvSpPr txBox="1">
            <a:spLocks noGrp="1"/>
          </p:cNvSpPr>
          <p:nvPr>
            <p:ph type="title" hasCustomPrompt="1"/>
          </p:nvPr>
        </p:nvSpPr>
        <p:spPr>
          <a:xfrm>
            <a:off x="47985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88" name="Google Shape;488;p18"/>
          <p:cNvSpPr txBox="1">
            <a:spLocks noGrp="1"/>
          </p:cNvSpPr>
          <p:nvPr>
            <p:ph type="title" idx="4" hasCustomPrompt="1"/>
          </p:nvPr>
        </p:nvSpPr>
        <p:spPr>
          <a:xfrm>
            <a:off x="77964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89" name="Google Shape;489;p18"/>
          <p:cNvSpPr txBox="1">
            <a:spLocks noGrp="1"/>
          </p:cNvSpPr>
          <p:nvPr>
            <p:ph type="title" idx="5" hasCustomPrompt="1"/>
          </p:nvPr>
        </p:nvSpPr>
        <p:spPr>
          <a:xfrm>
            <a:off x="18006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90" name="Google Shape;490;p18"/>
          <p:cNvSpPr txBox="1">
            <a:spLocks noGrp="1"/>
          </p:cNvSpPr>
          <p:nvPr>
            <p:ph type="title" idx="6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45526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93" name="Google Shape;493;p19"/>
          <p:cNvGrpSpPr/>
          <p:nvPr/>
        </p:nvGrpSpPr>
        <p:grpSpPr>
          <a:xfrm>
            <a:off x="1053767" y="5370357"/>
            <a:ext cx="338741" cy="322344"/>
            <a:chOff x="2768914" y="655181"/>
            <a:chExt cx="338380" cy="321743"/>
          </a:xfrm>
        </p:grpSpPr>
        <p:sp>
          <p:nvSpPr>
            <p:cNvPr id="494" name="Google Shape;494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6" name="Google Shape;496;p19"/>
          <p:cNvGrpSpPr/>
          <p:nvPr/>
        </p:nvGrpSpPr>
        <p:grpSpPr>
          <a:xfrm>
            <a:off x="11456396" y="2088008"/>
            <a:ext cx="338741" cy="322344"/>
            <a:chOff x="2768914" y="655181"/>
            <a:chExt cx="338380" cy="321743"/>
          </a:xfrm>
        </p:grpSpPr>
        <p:sp>
          <p:nvSpPr>
            <p:cNvPr id="497" name="Google Shape;497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9" name="Google Shape;499;p19"/>
          <p:cNvGrpSpPr/>
          <p:nvPr/>
        </p:nvGrpSpPr>
        <p:grpSpPr>
          <a:xfrm>
            <a:off x="-433182" y="3091897"/>
            <a:ext cx="1486964" cy="674195"/>
            <a:chOff x="-889965" y="517131"/>
            <a:chExt cx="2215821" cy="1003863"/>
          </a:xfrm>
        </p:grpSpPr>
        <p:sp>
          <p:nvSpPr>
            <p:cNvPr id="500" name="Google Shape;500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2" name="Google Shape;502;p19"/>
          <p:cNvGrpSpPr/>
          <p:nvPr/>
        </p:nvGrpSpPr>
        <p:grpSpPr>
          <a:xfrm>
            <a:off x="11297251" y="3190497"/>
            <a:ext cx="1486964" cy="674195"/>
            <a:chOff x="-889965" y="517131"/>
            <a:chExt cx="2215821" cy="1003863"/>
          </a:xfrm>
        </p:grpSpPr>
        <p:sp>
          <p:nvSpPr>
            <p:cNvPr id="503" name="Google Shape;503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5" name="Google Shape;505;p19"/>
          <p:cNvGrpSpPr/>
          <p:nvPr/>
        </p:nvGrpSpPr>
        <p:grpSpPr>
          <a:xfrm>
            <a:off x="9904497" y="5540661"/>
            <a:ext cx="390871" cy="450635"/>
            <a:chOff x="4505050" y="4336350"/>
            <a:chExt cx="69000" cy="79550"/>
          </a:xfrm>
        </p:grpSpPr>
        <p:sp>
          <p:nvSpPr>
            <p:cNvPr id="506" name="Google Shape;506;p1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0" name="Google Shape;520;p19"/>
          <p:cNvGrpSpPr/>
          <p:nvPr/>
        </p:nvGrpSpPr>
        <p:grpSpPr>
          <a:xfrm>
            <a:off x="3186013" y="2022519"/>
            <a:ext cx="332523" cy="353200"/>
            <a:chOff x="3861700" y="5390125"/>
            <a:chExt cx="35600" cy="37825"/>
          </a:xfrm>
        </p:grpSpPr>
        <p:sp>
          <p:nvSpPr>
            <p:cNvPr id="521" name="Google Shape;521;p1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6235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0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3236500" y="2133100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>
            <a:off x="7936100" y="2135267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0"/>
          <p:cNvSpPr txBox="1">
            <a:spLocks noGrp="1"/>
          </p:cNvSpPr>
          <p:nvPr>
            <p:ph type="subTitle" idx="3"/>
          </p:nvPr>
        </p:nvSpPr>
        <p:spPr>
          <a:xfrm>
            <a:off x="32365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subTitle" idx="4"/>
          </p:nvPr>
        </p:nvSpPr>
        <p:spPr>
          <a:xfrm>
            <a:off x="79361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0"/>
          <p:cNvSpPr txBox="1">
            <a:spLocks noGrp="1"/>
          </p:cNvSpPr>
          <p:nvPr>
            <p:ph type="body" idx="5"/>
          </p:nvPr>
        </p:nvSpPr>
        <p:spPr>
          <a:xfrm>
            <a:off x="32365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4" name="Google Shape;534;p20"/>
          <p:cNvSpPr txBox="1">
            <a:spLocks noGrp="1"/>
          </p:cNvSpPr>
          <p:nvPr>
            <p:ph type="body" idx="6"/>
          </p:nvPr>
        </p:nvSpPr>
        <p:spPr>
          <a:xfrm>
            <a:off x="32365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5" name="Google Shape;535;p20"/>
          <p:cNvSpPr txBox="1">
            <a:spLocks noGrp="1"/>
          </p:cNvSpPr>
          <p:nvPr>
            <p:ph type="body" idx="7"/>
          </p:nvPr>
        </p:nvSpPr>
        <p:spPr>
          <a:xfrm>
            <a:off x="79361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6" name="Google Shape;536;p20"/>
          <p:cNvSpPr txBox="1">
            <a:spLocks noGrp="1"/>
          </p:cNvSpPr>
          <p:nvPr>
            <p:ph type="body" idx="8"/>
          </p:nvPr>
        </p:nvSpPr>
        <p:spPr>
          <a:xfrm>
            <a:off x="79361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537" name="Google Shape;537;p20"/>
          <p:cNvGrpSpPr/>
          <p:nvPr/>
        </p:nvGrpSpPr>
        <p:grpSpPr>
          <a:xfrm>
            <a:off x="-607526" y="4867176"/>
            <a:ext cx="1486964" cy="674195"/>
            <a:chOff x="-889965" y="517131"/>
            <a:chExt cx="2215821" cy="1003863"/>
          </a:xfrm>
        </p:grpSpPr>
        <p:sp>
          <p:nvSpPr>
            <p:cNvPr id="538" name="Google Shape;538;p2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0" name="Google Shape;540;p20"/>
          <p:cNvGrpSpPr/>
          <p:nvPr/>
        </p:nvGrpSpPr>
        <p:grpSpPr>
          <a:xfrm>
            <a:off x="11151486" y="4721907"/>
            <a:ext cx="2133639" cy="964651"/>
            <a:chOff x="10729875" y="529734"/>
            <a:chExt cx="3232134" cy="1460117"/>
          </a:xfrm>
        </p:grpSpPr>
        <p:sp>
          <p:nvSpPr>
            <p:cNvPr id="541" name="Google Shape;541;p2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3" name="Google Shape;543;p20"/>
          <p:cNvGrpSpPr/>
          <p:nvPr/>
        </p:nvGrpSpPr>
        <p:grpSpPr>
          <a:xfrm>
            <a:off x="1291163" y="1291515"/>
            <a:ext cx="390871" cy="450635"/>
            <a:chOff x="4505050" y="4336350"/>
            <a:chExt cx="69000" cy="79550"/>
          </a:xfrm>
        </p:grpSpPr>
        <p:sp>
          <p:nvSpPr>
            <p:cNvPr id="544" name="Google Shape;544;p20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8" name="Google Shape;558;p20"/>
          <p:cNvGrpSpPr/>
          <p:nvPr/>
        </p:nvGrpSpPr>
        <p:grpSpPr>
          <a:xfrm>
            <a:off x="10740913" y="2133105"/>
            <a:ext cx="332523" cy="353200"/>
            <a:chOff x="3861700" y="5390125"/>
            <a:chExt cx="35600" cy="37825"/>
          </a:xfrm>
        </p:grpSpPr>
        <p:sp>
          <p:nvSpPr>
            <p:cNvPr id="559" name="Google Shape;559;p2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5" name="Google Shape;565;p20"/>
          <p:cNvGrpSpPr/>
          <p:nvPr/>
        </p:nvGrpSpPr>
        <p:grpSpPr>
          <a:xfrm rot="-5107658">
            <a:off x="5907741" y="5916048"/>
            <a:ext cx="220075" cy="465361"/>
            <a:chOff x="3422400" y="4860725"/>
            <a:chExt cx="24475" cy="51750"/>
          </a:xfrm>
        </p:grpSpPr>
        <p:sp>
          <p:nvSpPr>
            <p:cNvPr id="566" name="Google Shape;566;p20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7588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1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71" name="Google Shape;571;p21"/>
          <p:cNvSpPr txBox="1">
            <a:spLocks noGrp="1"/>
          </p:cNvSpPr>
          <p:nvPr>
            <p:ph type="subTitle" idx="1"/>
          </p:nvPr>
        </p:nvSpPr>
        <p:spPr>
          <a:xfrm>
            <a:off x="2205316" y="5288164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1"/>
          <p:cNvSpPr txBox="1">
            <a:spLocks noGrp="1"/>
          </p:cNvSpPr>
          <p:nvPr>
            <p:ph type="body" idx="2"/>
          </p:nvPr>
        </p:nvSpPr>
        <p:spPr>
          <a:xfrm>
            <a:off x="2205316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73" name="Google Shape;573;p21"/>
          <p:cNvSpPr txBox="1">
            <a:spLocks noGrp="1"/>
          </p:cNvSpPr>
          <p:nvPr>
            <p:ph type="subTitle" idx="3"/>
          </p:nvPr>
        </p:nvSpPr>
        <p:spPr>
          <a:xfrm>
            <a:off x="6628684" y="5257897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1"/>
          <p:cNvSpPr txBox="1">
            <a:spLocks noGrp="1"/>
          </p:cNvSpPr>
          <p:nvPr>
            <p:ph type="body" idx="4"/>
          </p:nvPr>
        </p:nvSpPr>
        <p:spPr>
          <a:xfrm>
            <a:off x="6628684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575" name="Google Shape;575;p21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576" name="Google Shape;576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21"/>
          <p:cNvGrpSpPr/>
          <p:nvPr/>
        </p:nvGrpSpPr>
        <p:grpSpPr>
          <a:xfrm>
            <a:off x="11396602" y="2133765"/>
            <a:ext cx="338741" cy="322344"/>
            <a:chOff x="2768914" y="655181"/>
            <a:chExt cx="338380" cy="321743"/>
          </a:xfrm>
        </p:grpSpPr>
        <p:sp>
          <p:nvSpPr>
            <p:cNvPr id="579" name="Google Shape;579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1" name="Google Shape;581;p2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582" name="Google Shape;582;p2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4" name="Google Shape;584;p2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585" name="Google Shape;585;p2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1224530" y="5512232"/>
            <a:ext cx="390871" cy="450635"/>
            <a:chOff x="4505050" y="4336350"/>
            <a:chExt cx="69000" cy="79550"/>
          </a:xfrm>
        </p:grpSpPr>
        <p:sp>
          <p:nvSpPr>
            <p:cNvPr id="588" name="Google Shape;588;p2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2" name="Google Shape;602;p21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03" name="Google Shape;603;p2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07121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2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11" name="Google Shape;611;p22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612" name="Google Shape;612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2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615" name="Google Shape;615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7" name="Google Shape;617;p22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618" name="Google Shape;618;p2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0" name="Google Shape;620;p22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621" name="Google Shape;621;p2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69936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3"/>
          <p:cNvSpPr txBox="1">
            <a:spLocks noGrp="1"/>
          </p:cNvSpPr>
          <p:nvPr>
            <p:ph type="body" idx="1"/>
          </p:nvPr>
        </p:nvSpPr>
        <p:spPr>
          <a:xfrm>
            <a:off x="7873967" y="49976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25" name="Google Shape;625;p23"/>
          <p:cNvSpPr txBox="1">
            <a:spLocks noGrp="1"/>
          </p:cNvSpPr>
          <p:nvPr>
            <p:ph type="subTitle" idx="2"/>
          </p:nvPr>
        </p:nvSpPr>
        <p:spPr>
          <a:xfrm>
            <a:off x="7873967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27" name="Google Shape;627;p23"/>
          <p:cNvGrpSpPr/>
          <p:nvPr/>
        </p:nvGrpSpPr>
        <p:grpSpPr>
          <a:xfrm>
            <a:off x="10172849" y="232350"/>
            <a:ext cx="338732" cy="326455"/>
            <a:chOff x="9151278" y="648615"/>
            <a:chExt cx="571796" cy="550576"/>
          </a:xfrm>
        </p:grpSpPr>
        <p:sp>
          <p:nvSpPr>
            <p:cNvPr id="628" name="Google Shape;628;p23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0" name="Google Shape;630;p23"/>
          <p:cNvGrpSpPr/>
          <p:nvPr/>
        </p:nvGrpSpPr>
        <p:grpSpPr>
          <a:xfrm>
            <a:off x="1224166" y="232328"/>
            <a:ext cx="338741" cy="322344"/>
            <a:chOff x="2768914" y="655181"/>
            <a:chExt cx="338380" cy="321743"/>
          </a:xfrm>
        </p:grpSpPr>
        <p:sp>
          <p:nvSpPr>
            <p:cNvPr id="631" name="Google Shape;631;p2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3" name="Google Shape;633;p23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634" name="Google Shape;634;p2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6" name="Google Shape;636;p23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37" name="Google Shape;637;p2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9" name="Google Shape;639;p23"/>
          <p:cNvSpPr txBox="1">
            <a:spLocks noGrp="1"/>
          </p:cNvSpPr>
          <p:nvPr>
            <p:ph type="body" idx="3"/>
          </p:nvPr>
        </p:nvSpPr>
        <p:spPr>
          <a:xfrm>
            <a:off x="7873967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0" name="Google Shape;640;p23"/>
          <p:cNvSpPr txBox="1">
            <a:spLocks noGrp="1"/>
          </p:cNvSpPr>
          <p:nvPr>
            <p:ph type="subTitle" idx="4"/>
          </p:nvPr>
        </p:nvSpPr>
        <p:spPr>
          <a:xfrm>
            <a:off x="2129900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3"/>
          <p:cNvSpPr txBox="1">
            <a:spLocks noGrp="1"/>
          </p:cNvSpPr>
          <p:nvPr>
            <p:ph type="body" idx="5"/>
          </p:nvPr>
        </p:nvSpPr>
        <p:spPr>
          <a:xfrm>
            <a:off x="2129900" y="3203100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2" name="Google Shape;642;p23"/>
          <p:cNvSpPr txBox="1">
            <a:spLocks noGrp="1"/>
          </p:cNvSpPr>
          <p:nvPr>
            <p:ph type="subTitle" idx="6"/>
          </p:nvPr>
        </p:nvSpPr>
        <p:spPr>
          <a:xfrm>
            <a:off x="4988133" y="2351324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23"/>
          <p:cNvSpPr txBox="1">
            <a:spLocks noGrp="1"/>
          </p:cNvSpPr>
          <p:nvPr>
            <p:ph type="body" idx="7"/>
          </p:nvPr>
        </p:nvSpPr>
        <p:spPr>
          <a:xfrm>
            <a:off x="4988133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4" name="Google Shape;644;p23"/>
          <p:cNvSpPr txBox="1">
            <a:spLocks noGrp="1"/>
          </p:cNvSpPr>
          <p:nvPr>
            <p:ph type="subTitle" idx="8"/>
          </p:nvPr>
        </p:nvSpPr>
        <p:spPr>
          <a:xfrm>
            <a:off x="7873967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3"/>
          <p:cNvSpPr txBox="1">
            <a:spLocks noGrp="1"/>
          </p:cNvSpPr>
          <p:nvPr>
            <p:ph type="subTitle" idx="9"/>
          </p:nvPr>
        </p:nvSpPr>
        <p:spPr>
          <a:xfrm>
            <a:off x="2129900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23"/>
          <p:cNvSpPr txBox="1">
            <a:spLocks noGrp="1"/>
          </p:cNvSpPr>
          <p:nvPr>
            <p:ph type="body" idx="13"/>
          </p:nvPr>
        </p:nvSpPr>
        <p:spPr>
          <a:xfrm>
            <a:off x="2129900" y="502383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7" name="Google Shape;647;p23"/>
          <p:cNvSpPr txBox="1">
            <a:spLocks noGrp="1"/>
          </p:cNvSpPr>
          <p:nvPr>
            <p:ph type="subTitle" idx="14"/>
          </p:nvPr>
        </p:nvSpPr>
        <p:spPr>
          <a:xfrm>
            <a:off x="4988133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23"/>
          <p:cNvSpPr txBox="1">
            <a:spLocks noGrp="1"/>
          </p:cNvSpPr>
          <p:nvPr>
            <p:ph type="body" idx="15"/>
          </p:nvPr>
        </p:nvSpPr>
        <p:spPr>
          <a:xfrm>
            <a:off x="4920800" y="50238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49" name="Google Shape;649;p23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50" name="Google Shape;650;p2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6" name="Google Shape;656;p23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657" name="Google Shape;657;p23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334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1156567" y="916300"/>
            <a:ext cx="9895200" cy="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1133400" y="2219459"/>
            <a:ext cx="6491600" cy="28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08" name="Google Shape;208;p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10947149" y="4523940"/>
            <a:ext cx="2133639" cy="964651"/>
            <a:chOff x="10729875" y="529734"/>
            <a:chExt cx="3232134" cy="1460117"/>
          </a:xfrm>
        </p:grpSpPr>
        <p:sp>
          <p:nvSpPr>
            <p:cNvPr id="211" name="Google Shape;211;p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3" name="Google Shape;213;p7"/>
          <p:cNvGrpSpPr/>
          <p:nvPr/>
        </p:nvGrpSpPr>
        <p:grpSpPr>
          <a:xfrm>
            <a:off x="757024" y="5816359"/>
            <a:ext cx="338741" cy="322344"/>
            <a:chOff x="2768914" y="655181"/>
            <a:chExt cx="338380" cy="321743"/>
          </a:xfrm>
        </p:grpSpPr>
        <p:sp>
          <p:nvSpPr>
            <p:cNvPr id="214" name="Google Shape;214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6" name="Google Shape;216;p7"/>
          <p:cNvGrpSpPr/>
          <p:nvPr/>
        </p:nvGrpSpPr>
        <p:grpSpPr>
          <a:xfrm>
            <a:off x="11274751" y="1211837"/>
            <a:ext cx="338741" cy="322344"/>
            <a:chOff x="2768914" y="655181"/>
            <a:chExt cx="338380" cy="321743"/>
          </a:xfrm>
        </p:grpSpPr>
        <p:sp>
          <p:nvSpPr>
            <p:cNvPr id="217" name="Google Shape;217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69527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body" idx="1"/>
          </p:nvPr>
        </p:nvSpPr>
        <p:spPr>
          <a:xfrm>
            <a:off x="1653467" y="22198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3" name="Google Shape;663;p24"/>
          <p:cNvSpPr txBox="1">
            <a:spLocks noGrp="1"/>
          </p:cNvSpPr>
          <p:nvPr>
            <p:ph type="body" idx="2"/>
          </p:nvPr>
        </p:nvSpPr>
        <p:spPr>
          <a:xfrm>
            <a:off x="1653467" y="30985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4" name="Google Shape;664;p24"/>
          <p:cNvSpPr txBox="1">
            <a:spLocks noGrp="1"/>
          </p:cNvSpPr>
          <p:nvPr>
            <p:ph type="body" idx="3"/>
          </p:nvPr>
        </p:nvSpPr>
        <p:spPr>
          <a:xfrm>
            <a:off x="1653467" y="39470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5" name="Google Shape;665;p24"/>
          <p:cNvSpPr txBox="1">
            <a:spLocks noGrp="1"/>
          </p:cNvSpPr>
          <p:nvPr>
            <p:ph type="body" idx="4"/>
          </p:nvPr>
        </p:nvSpPr>
        <p:spPr>
          <a:xfrm>
            <a:off x="1653467" y="49273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66" name="Google Shape;666;p24"/>
          <p:cNvGrpSpPr/>
          <p:nvPr/>
        </p:nvGrpSpPr>
        <p:grpSpPr>
          <a:xfrm>
            <a:off x="695605" y="619536"/>
            <a:ext cx="338741" cy="322344"/>
            <a:chOff x="2768914" y="655181"/>
            <a:chExt cx="338380" cy="321743"/>
          </a:xfrm>
        </p:grpSpPr>
        <p:sp>
          <p:nvSpPr>
            <p:cNvPr id="667" name="Google Shape;667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9" name="Google Shape;669;p24"/>
          <p:cNvGrpSpPr/>
          <p:nvPr/>
        </p:nvGrpSpPr>
        <p:grpSpPr>
          <a:xfrm>
            <a:off x="10726228" y="1381071"/>
            <a:ext cx="338741" cy="322344"/>
            <a:chOff x="2768914" y="655181"/>
            <a:chExt cx="338380" cy="321743"/>
          </a:xfrm>
        </p:grpSpPr>
        <p:sp>
          <p:nvSpPr>
            <p:cNvPr id="670" name="Google Shape;670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2" name="Google Shape;672;p24"/>
          <p:cNvGrpSpPr/>
          <p:nvPr/>
        </p:nvGrpSpPr>
        <p:grpSpPr>
          <a:xfrm>
            <a:off x="-850693" y="5494964"/>
            <a:ext cx="1486964" cy="674195"/>
            <a:chOff x="-889965" y="517131"/>
            <a:chExt cx="2215821" cy="1003863"/>
          </a:xfrm>
        </p:grpSpPr>
        <p:sp>
          <p:nvSpPr>
            <p:cNvPr id="673" name="Google Shape;673;p2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5" name="Google Shape;675;p24"/>
          <p:cNvGrpSpPr/>
          <p:nvPr/>
        </p:nvGrpSpPr>
        <p:grpSpPr>
          <a:xfrm>
            <a:off x="10908321" y="5349695"/>
            <a:ext cx="2133639" cy="964651"/>
            <a:chOff x="10729875" y="529734"/>
            <a:chExt cx="3232134" cy="1460117"/>
          </a:xfrm>
        </p:grpSpPr>
        <p:sp>
          <p:nvSpPr>
            <p:cNvPr id="676" name="Google Shape;676;p2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06960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80" name="Google Shape;680;p25"/>
          <p:cNvGrpSpPr/>
          <p:nvPr/>
        </p:nvGrpSpPr>
        <p:grpSpPr>
          <a:xfrm>
            <a:off x="896564" y="892917"/>
            <a:ext cx="338741" cy="322344"/>
            <a:chOff x="2768914" y="655181"/>
            <a:chExt cx="338380" cy="321743"/>
          </a:xfrm>
        </p:grpSpPr>
        <p:sp>
          <p:nvSpPr>
            <p:cNvPr id="681" name="Google Shape;681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3" name="Google Shape;683;p25"/>
          <p:cNvGrpSpPr/>
          <p:nvPr/>
        </p:nvGrpSpPr>
        <p:grpSpPr>
          <a:xfrm>
            <a:off x="11243743" y="2036235"/>
            <a:ext cx="338741" cy="322344"/>
            <a:chOff x="2768914" y="655181"/>
            <a:chExt cx="338380" cy="321743"/>
          </a:xfrm>
        </p:grpSpPr>
        <p:sp>
          <p:nvSpPr>
            <p:cNvPr id="684" name="Google Shape;684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6" name="Google Shape;686;p2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87" name="Google Shape;687;p2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1998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6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691" name="Google Shape;691;p26"/>
          <p:cNvSpPr txBox="1">
            <a:spLocks noGrp="1"/>
          </p:cNvSpPr>
          <p:nvPr>
            <p:ph type="title" idx="2"/>
          </p:nvPr>
        </p:nvSpPr>
        <p:spPr>
          <a:xfrm>
            <a:off x="1140333" y="2803208"/>
            <a:ext cx="39144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92" name="Google Shape;692;p26"/>
          <p:cNvSpPr txBox="1">
            <a:spLocks noGrp="1"/>
          </p:cNvSpPr>
          <p:nvPr>
            <p:ph type="body" idx="1"/>
          </p:nvPr>
        </p:nvSpPr>
        <p:spPr>
          <a:xfrm>
            <a:off x="1130141" y="4072827"/>
            <a:ext cx="39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93" name="Google Shape;693;p26"/>
          <p:cNvGrpSpPr/>
          <p:nvPr/>
        </p:nvGrpSpPr>
        <p:grpSpPr>
          <a:xfrm>
            <a:off x="1501782" y="633509"/>
            <a:ext cx="338741" cy="322344"/>
            <a:chOff x="2768914" y="655181"/>
            <a:chExt cx="338380" cy="321743"/>
          </a:xfrm>
        </p:grpSpPr>
        <p:sp>
          <p:nvSpPr>
            <p:cNvPr id="694" name="Google Shape;694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6" name="Google Shape;696;p26"/>
          <p:cNvGrpSpPr/>
          <p:nvPr/>
        </p:nvGrpSpPr>
        <p:grpSpPr>
          <a:xfrm>
            <a:off x="11235759" y="2124172"/>
            <a:ext cx="338741" cy="322344"/>
            <a:chOff x="2768914" y="655181"/>
            <a:chExt cx="338380" cy="321743"/>
          </a:xfrm>
        </p:grpSpPr>
        <p:sp>
          <p:nvSpPr>
            <p:cNvPr id="697" name="Google Shape;697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9" name="Google Shape;699;p26"/>
          <p:cNvGrpSpPr/>
          <p:nvPr/>
        </p:nvGrpSpPr>
        <p:grpSpPr>
          <a:xfrm>
            <a:off x="-512177" y="633512"/>
            <a:ext cx="1486964" cy="674195"/>
            <a:chOff x="-889965" y="517131"/>
            <a:chExt cx="2215821" cy="1003863"/>
          </a:xfrm>
        </p:grpSpPr>
        <p:sp>
          <p:nvSpPr>
            <p:cNvPr id="700" name="Google Shape;700;p2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2" name="Google Shape;702;p26"/>
          <p:cNvGrpSpPr/>
          <p:nvPr/>
        </p:nvGrpSpPr>
        <p:grpSpPr>
          <a:xfrm>
            <a:off x="10987991" y="5342005"/>
            <a:ext cx="2133639" cy="964651"/>
            <a:chOff x="10729875" y="529734"/>
            <a:chExt cx="3232134" cy="1460117"/>
          </a:xfrm>
        </p:grpSpPr>
        <p:sp>
          <p:nvSpPr>
            <p:cNvPr id="703" name="Google Shape;703;p2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5" name="Google Shape;705;p26"/>
          <p:cNvGrpSpPr/>
          <p:nvPr/>
        </p:nvGrpSpPr>
        <p:grpSpPr>
          <a:xfrm>
            <a:off x="9093636" y="1173050"/>
            <a:ext cx="584955" cy="674393"/>
            <a:chOff x="4505050" y="4336350"/>
            <a:chExt cx="69000" cy="79550"/>
          </a:xfrm>
        </p:grpSpPr>
        <p:sp>
          <p:nvSpPr>
            <p:cNvPr id="706" name="Google Shape;706;p2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20" name="Google Shape;720;p26"/>
          <p:cNvGrpSpPr/>
          <p:nvPr/>
        </p:nvGrpSpPr>
        <p:grpSpPr>
          <a:xfrm>
            <a:off x="8761113" y="5100705"/>
            <a:ext cx="332523" cy="353200"/>
            <a:chOff x="3861700" y="5390125"/>
            <a:chExt cx="35600" cy="37825"/>
          </a:xfrm>
        </p:grpSpPr>
        <p:sp>
          <p:nvSpPr>
            <p:cNvPr id="721" name="Google Shape;721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27" name="Google Shape;727;p26"/>
          <p:cNvGrpSpPr/>
          <p:nvPr/>
        </p:nvGrpSpPr>
        <p:grpSpPr>
          <a:xfrm rot="8376407">
            <a:off x="1157141" y="5247923"/>
            <a:ext cx="220073" cy="465364"/>
            <a:chOff x="3422400" y="4860725"/>
            <a:chExt cx="24475" cy="51750"/>
          </a:xfrm>
        </p:grpSpPr>
        <p:sp>
          <p:nvSpPr>
            <p:cNvPr id="728" name="Google Shape;728;p2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31" name="Google Shape;731;p26"/>
          <p:cNvGrpSpPr/>
          <p:nvPr/>
        </p:nvGrpSpPr>
        <p:grpSpPr>
          <a:xfrm rot="-3232336">
            <a:off x="5720190" y="1734674"/>
            <a:ext cx="332524" cy="353201"/>
            <a:chOff x="3861700" y="5390125"/>
            <a:chExt cx="35600" cy="37825"/>
          </a:xfrm>
        </p:grpSpPr>
        <p:sp>
          <p:nvSpPr>
            <p:cNvPr id="732" name="Google Shape;732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99316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number">
  <p:cSld name="Three big number"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p27"/>
          <p:cNvSpPr txBox="1">
            <a:spLocks noGrp="1"/>
          </p:cNvSpPr>
          <p:nvPr>
            <p:ph type="title" hasCustomPrompt="1"/>
          </p:nvPr>
        </p:nvSpPr>
        <p:spPr>
          <a:xfrm>
            <a:off x="2290400" y="257356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0" name="Google Shape;740;p27"/>
          <p:cNvSpPr txBox="1">
            <a:spLocks noGrp="1"/>
          </p:cNvSpPr>
          <p:nvPr>
            <p:ph type="body" idx="1"/>
          </p:nvPr>
        </p:nvSpPr>
        <p:spPr>
          <a:xfrm>
            <a:off x="2290400" y="3617800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2" hasCustomPrompt="1"/>
          </p:nvPr>
        </p:nvSpPr>
        <p:spPr>
          <a:xfrm>
            <a:off x="2290400" y="1124307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2" name="Google Shape;742;p27"/>
          <p:cNvSpPr txBox="1">
            <a:spLocks noGrp="1"/>
          </p:cNvSpPr>
          <p:nvPr>
            <p:ph type="body" idx="3"/>
          </p:nvPr>
        </p:nvSpPr>
        <p:spPr>
          <a:xfrm>
            <a:off x="2292000" y="2200217"/>
            <a:ext cx="76080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title" idx="4" hasCustomPrompt="1"/>
          </p:nvPr>
        </p:nvSpPr>
        <p:spPr>
          <a:xfrm>
            <a:off x="2290400" y="4096200"/>
            <a:ext cx="76112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5600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744" name="Google Shape;744;p27"/>
          <p:cNvSpPr txBox="1">
            <a:spLocks noGrp="1"/>
          </p:cNvSpPr>
          <p:nvPr>
            <p:ph type="body" idx="5"/>
          </p:nvPr>
        </p:nvSpPr>
        <p:spPr>
          <a:xfrm>
            <a:off x="2290400" y="5140433"/>
            <a:ext cx="76112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745" name="Google Shape;745;p2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746" name="Google Shape;746;p2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7" name="Google Shape;747;p2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48" name="Google Shape;748;p27"/>
          <p:cNvGrpSpPr/>
          <p:nvPr/>
        </p:nvGrpSpPr>
        <p:grpSpPr>
          <a:xfrm>
            <a:off x="11165126" y="4837520"/>
            <a:ext cx="2133639" cy="964651"/>
            <a:chOff x="10729875" y="529734"/>
            <a:chExt cx="3232134" cy="1460117"/>
          </a:xfrm>
        </p:grpSpPr>
        <p:sp>
          <p:nvSpPr>
            <p:cNvPr id="749" name="Google Shape;749;p2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0" name="Google Shape;750;p2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51" name="Google Shape;751;p27"/>
          <p:cNvGrpSpPr/>
          <p:nvPr/>
        </p:nvGrpSpPr>
        <p:grpSpPr>
          <a:xfrm>
            <a:off x="1617897" y="4179415"/>
            <a:ext cx="390871" cy="450635"/>
            <a:chOff x="4505050" y="4336350"/>
            <a:chExt cx="69000" cy="79550"/>
          </a:xfrm>
        </p:grpSpPr>
        <p:sp>
          <p:nvSpPr>
            <p:cNvPr id="752" name="Google Shape;752;p2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3" name="Google Shape;753;p2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4" name="Google Shape;754;p2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5" name="Google Shape;755;p2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6" name="Google Shape;756;p2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7" name="Google Shape;757;p2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8" name="Google Shape;758;p2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9" name="Google Shape;759;p2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2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2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2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2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2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2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66" name="Google Shape;766;p27"/>
          <p:cNvGrpSpPr/>
          <p:nvPr/>
        </p:nvGrpSpPr>
        <p:grpSpPr>
          <a:xfrm>
            <a:off x="10344980" y="2573572"/>
            <a:ext cx="332523" cy="353200"/>
            <a:chOff x="3861700" y="5390125"/>
            <a:chExt cx="35600" cy="37825"/>
          </a:xfrm>
        </p:grpSpPr>
        <p:sp>
          <p:nvSpPr>
            <p:cNvPr id="767" name="Google Shape;767;p2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2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2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0" name="Google Shape;770;p2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1" name="Google Shape;771;p2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2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3" name="Google Shape;773;p27"/>
          <p:cNvGrpSpPr/>
          <p:nvPr/>
        </p:nvGrpSpPr>
        <p:grpSpPr>
          <a:xfrm rot="-4426457">
            <a:off x="5986295" y="532263"/>
            <a:ext cx="220076" cy="465365"/>
            <a:chOff x="3422400" y="4860725"/>
            <a:chExt cx="24475" cy="51750"/>
          </a:xfrm>
        </p:grpSpPr>
        <p:sp>
          <p:nvSpPr>
            <p:cNvPr id="774" name="Google Shape;774;p2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2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95757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4">
  <p:cSld name="Title and three columns 4">
    <p:spTree>
      <p:nvGrpSpPr>
        <p:cNvPr id="1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28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779" name="Google Shape;779;p28"/>
          <p:cNvSpPr txBox="1">
            <a:spLocks noGrp="1"/>
          </p:cNvSpPr>
          <p:nvPr>
            <p:ph type="subTitle" idx="1"/>
          </p:nvPr>
        </p:nvSpPr>
        <p:spPr>
          <a:xfrm>
            <a:off x="1757167" y="3978367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0" name="Google Shape;780;p28"/>
          <p:cNvSpPr txBox="1">
            <a:spLocks noGrp="1"/>
          </p:cNvSpPr>
          <p:nvPr>
            <p:ph type="subTitle" idx="2"/>
          </p:nvPr>
        </p:nvSpPr>
        <p:spPr>
          <a:xfrm>
            <a:off x="4731000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1" name="Google Shape;781;p28"/>
          <p:cNvSpPr txBox="1">
            <a:spLocks noGrp="1"/>
          </p:cNvSpPr>
          <p:nvPr>
            <p:ph type="subTitle" idx="3"/>
          </p:nvPr>
        </p:nvSpPr>
        <p:spPr>
          <a:xfrm>
            <a:off x="7689633" y="3978353"/>
            <a:ext cx="2745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782" name="Google Shape;782;p28"/>
          <p:cNvSpPr txBox="1">
            <a:spLocks noGrp="1"/>
          </p:cNvSpPr>
          <p:nvPr>
            <p:ph type="body" idx="4"/>
          </p:nvPr>
        </p:nvSpPr>
        <p:spPr>
          <a:xfrm>
            <a:off x="1757167" y="4777933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83" name="Google Shape;783;p28"/>
          <p:cNvSpPr txBox="1">
            <a:spLocks noGrp="1"/>
          </p:cNvSpPr>
          <p:nvPr>
            <p:ph type="body" idx="5"/>
          </p:nvPr>
        </p:nvSpPr>
        <p:spPr>
          <a:xfrm>
            <a:off x="4731000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784" name="Google Shape;784;p28"/>
          <p:cNvSpPr txBox="1">
            <a:spLocks noGrp="1"/>
          </p:cNvSpPr>
          <p:nvPr>
            <p:ph type="body" idx="6"/>
          </p:nvPr>
        </p:nvSpPr>
        <p:spPr>
          <a:xfrm>
            <a:off x="7689633" y="4777948"/>
            <a:ext cx="2745200" cy="11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785" name="Google Shape;785;p28"/>
          <p:cNvGrpSpPr/>
          <p:nvPr/>
        </p:nvGrpSpPr>
        <p:grpSpPr>
          <a:xfrm>
            <a:off x="1815922" y="1044047"/>
            <a:ext cx="338741" cy="322344"/>
            <a:chOff x="2768914" y="655181"/>
            <a:chExt cx="338380" cy="321743"/>
          </a:xfrm>
        </p:grpSpPr>
        <p:sp>
          <p:nvSpPr>
            <p:cNvPr id="786" name="Google Shape;786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88" name="Google Shape;788;p28"/>
          <p:cNvGrpSpPr/>
          <p:nvPr/>
        </p:nvGrpSpPr>
        <p:grpSpPr>
          <a:xfrm>
            <a:off x="10177256" y="1044047"/>
            <a:ext cx="338741" cy="322344"/>
            <a:chOff x="2768914" y="655181"/>
            <a:chExt cx="338380" cy="321743"/>
          </a:xfrm>
        </p:grpSpPr>
        <p:sp>
          <p:nvSpPr>
            <p:cNvPr id="789" name="Google Shape;789;p2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0" name="Google Shape;790;p2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1" name="Google Shape;791;p28"/>
          <p:cNvGrpSpPr/>
          <p:nvPr/>
        </p:nvGrpSpPr>
        <p:grpSpPr>
          <a:xfrm>
            <a:off x="-607526" y="1548431"/>
            <a:ext cx="1486964" cy="674195"/>
            <a:chOff x="-889965" y="517131"/>
            <a:chExt cx="2215821" cy="1003863"/>
          </a:xfrm>
        </p:grpSpPr>
        <p:sp>
          <p:nvSpPr>
            <p:cNvPr id="792" name="Google Shape;792;p2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2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4" name="Google Shape;794;p28"/>
          <p:cNvGrpSpPr/>
          <p:nvPr/>
        </p:nvGrpSpPr>
        <p:grpSpPr>
          <a:xfrm>
            <a:off x="11192354" y="2492453"/>
            <a:ext cx="2133639" cy="964651"/>
            <a:chOff x="10729875" y="529734"/>
            <a:chExt cx="3232134" cy="1460117"/>
          </a:xfrm>
        </p:grpSpPr>
        <p:sp>
          <p:nvSpPr>
            <p:cNvPr id="795" name="Google Shape;795;p2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2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7" name="Google Shape;797;p28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798" name="Google Shape;798;p2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2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2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2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2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2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04" name="Google Shape;804;p28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805" name="Google Shape;805;p2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6" name="Google Shape;806;p2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7" name="Google Shape;807;p2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8" name="Google Shape;808;p2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9" name="Google Shape;809;p2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2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1" name="Google Shape;811;p2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2" name="Google Shape;812;p2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2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2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2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2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2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8" name="Google Shape;818;p2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5909283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">
  <p:cSld name="Title and bullet list"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Google Shape;820;p2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21" name="Google Shape;821;p29"/>
          <p:cNvSpPr txBox="1">
            <a:spLocks noGrp="1"/>
          </p:cNvSpPr>
          <p:nvPr>
            <p:ph type="body" idx="1"/>
          </p:nvPr>
        </p:nvSpPr>
        <p:spPr>
          <a:xfrm>
            <a:off x="3400200" y="2632479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2" name="Google Shape;822;p29"/>
          <p:cNvSpPr txBox="1">
            <a:spLocks noGrp="1"/>
          </p:cNvSpPr>
          <p:nvPr>
            <p:ph type="body" idx="2"/>
          </p:nvPr>
        </p:nvSpPr>
        <p:spPr>
          <a:xfrm>
            <a:off x="3400200" y="3189956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3" name="Google Shape;823;p29"/>
          <p:cNvSpPr txBox="1">
            <a:spLocks noGrp="1"/>
          </p:cNvSpPr>
          <p:nvPr>
            <p:ph type="body" idx="3"/>
          </p:nvPr>
        </p:nvSpPr>
        <p:spPr>
          <a:xfrm>
            <a:off x="3400200" y="3747433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24" name="Google Shape;824;p29"/>
          <p:cNvSpPr txBox="1">
            <a:spLocks noGrp="1"/>
          </p:cNvSpPr>
          <p:nvPr>
            <p:ph type="body" idx="4"/>
          </p:nvPr>
        </p:nvSpPr>
        <p:spPr>
          <a:xfrm>
            <a:off x="3400200" y="4304912"/>
            <a:ext cx="54932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25" name="Google Shape;825;p29"/>
          <p:cNvGrpSpPr/>
          <p:nvPr/>
        </p:nvGrpSpPr>
        <p:grpSpPr>
          <a:xfrm>
            <a:off x="732494" y="756940"/>
            <a:ext cx="338741" cy="322344"/>
            <a:chOff x="2768914" y="655181"/>
            <a:chExt cx="338380" cy="321743"/>
          </a:xfrm>
        </p:grpSpPr>
        <p:sp>
          <p:nvSpPr>
            <p:cNvPr id="826" name="Google Shape;826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28" name="Google Shape;828;p29"/>
          <p:cNvGrpSpPr/>
          <p:nvPr/>
        </p:nvGrpSpPr>
        <p:grpSpPr>
          <a:xfrm>
            <a:off x="11243768" y="5973024"/>
            <a:ext cx="338741" cy="322344"/>
            <a:chOff x="2768914" y="655181"/>
            <a:chExt cx="338380" cy="321743"/>
          </a:xfrm>
        </p:grpSpPr>
        <p:sp>
          <p:nvSpPr>
            <p:cNvPr id="829" name="Google Shape;829;p2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1" name="Google Shape;831;p29"/>
          <p:cNvGrpSpPr/>
          <p:nvPr/>
        </p:nvGrpSpPr>
        <p:grpSpPr>
          <a:xfrm>
            <a:off x="11243743" y="580964"/>
            <a:ext cx="1486964" cy="674195"/>
            <a:chOff x="-889965" y="517131"/>
            <a:chExt cx="2215821" cy="1003863"/>
          </a:xfrm>
        </p:grpSpPr>
        <p:sp>
          <p:nvSpPr>
            <p:cNvPr id="832" name="Google Shape;832;p2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34" name="Google Shape;834;p29"/>
          <p:cNvGrpSpPr/>
          <p:nvPr/>
        </p:nvGrpSpPr>
        <p:grpSpPr>
          <a:xfrm>
            <a:off x="-755142" y="5464707"/>
            <a:ext cx="2133639" cy="964651"/>
            <a:chOff x="10729875" y="529734"/>
            <a:chExt cx="3232134" cy="1460117"/>
          </a:xfrm>
        </p:grpSpPr>
        <p:sp>
          <p:nvSpPr>
            <p:cNvPr id="835" name="Google Shape;835;p2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068386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with numbers">
  <p:cSld name="Title and three columns with numbers"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8" name="Google Shape;838;p30"/>
          <p:cNvGrpSpPr/>
          <p:nvPr/>
        </p:nvGrpSpPr>
        <p:grpSpPr>
          <a:xfrm>
            <a:off x="1540235" y="327469"/>
            <a:ext cx="338741" cy="322344"/>
            <a:chOff x="2768914" y="655181"/>
            <a:chExt cx="338380" cy="321743"/>
          </a:xfrm>
        </p:grpSpPr>
        <p:sp>
          <p:nvSpPr>
            <p:cNvPr id="839" name="Google Shape;839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0" name="Google Shape;840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41" name="Google Shape;841;p30"/>
          <p:cNvGrpSpPr/>
          <p:nvPr/>
        </p:nvGrpSpPr>
        <p:grpSpPr>
          <a:xfrm>
            <a:off x="10682183" y="457060"/>
            <a:ext cx="338741" cy="322344"/>
            <a:chOff x="2768914" y="655181"/>
            <a:chExt cx="338380" cy="321743"/>
          </a:xfrm>
        </p:grpSpPr>
        <p:sp>
          <p:nvSpPr>
            <p:cNvPr id="842" name="Google Shape;842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44" name="Google Shape;844;p30"/>
          <p:cNvGrpSpPr/>
          <p:nvPr/>
        </p:nvGrpSpPr>
        <p:grpSpPr>
          <a:xfrm>
            <a:off x="-730154" y="2146889"/>
            <a:ext cx="1486964" cy="674195"/>
            <a:chOff x="-889965" y="517131"/>
            <a:chExt cx="2215821" cy="1003863"/>
          </a:xfrm>
        </p:grpSpPr>
        <p:sp>
          <p:nvSpPr>
            <p:cNvPr id="845" name="Google Shape;845;p3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3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47" name="Google Shape;847;p30"/>
          <p:cNvSpPr txBox="1">
            <a:spLocks noGrp="1"/>
          </p:cNvSpPr>
          <p:nvPr>
            <p:ph type="body" idx="1"/>
          </p:nvPr>
        </p:nvSpPr>
        <p:spPr>
          <a:xfrm>
            <a:off x="8071400" y="5146801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48" name="Google Shape;848;p30"/>
          <p:cNvSpPr txBox="1">
            <a:spLocks noGrp="1"/>
          </p:cNvSpPr>
          <p:nvPr>
            <p:ph type="subTitle" idx="2"/>
          </p:nvPr>
        </p:nvSpPr>
        <p:spPr>
          <a:xfrm>
            <a:off x="4948400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49" name="Google Shape;849;p30"/>
          <p:cNvSpPr txBox="1">
            <a:spLocks noGrp="1"/>
          </p:cNvSpPr>
          <p:nvPr>
            <p:ph type="body" idx="3"/>
          </p:nvPr>
        </p:nvSpPr>
        <p:spPr>
          <a:xfrm>
            <a:off x="4694800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50" name="Google Shape;850;p30"/>
          <p:cNvSpPr txBox="1">
            <a:spLocks noGrp="1"/>
          </p:cNvSpPr>
          <p:nvPr>
            <p:ph type="subTitle" idx="4"/>
          </p:nvPr>
        </p:nvSpPr>
        <p:spPr>
          <a:xfrm>
            <a:off x="8324996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title" hasCustomPrompt="1"/>
          </p:nvPr>
        </p:nvSpPr>
        <p:spPr>
          <a:xfrm>
            <a:off x="1927067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2" name="Google Shape;852;p30"/>
          <p:cNvSpPr txBox="1">
            <a:spLocks noGrp="1"/>
          </p:cNvSpPr>
          <p:nvPr>
            <p:ph type="title" idx="5" hasCustomPrompt="1"/>
          </p:nvPr>
        </p:nvSpPr>
        <p:spPr>
          <a:xfrm>
            <a:off x="5204000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53" name="Google Shape;853;p30"/>
          <p:cNvSpPr txBox="1">
            <a:spLocks noGrp="1"/>
          </p:cNvSpPr>
          <p:nvPr>
            <p:ph type="title" idx="6" hasCustomPrompt="1"/>
          </p:nvPr>
        </p:nvSpPr>
        <p:spPr>
          <a:xfrm>
            <a:off x="8580596" y="2371733"/>
            <a:ext cx="1784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4700"/>
              <a:buNone/>
              <a:defRPr sz="4267" b="1">
                <a:solidFill>
                  <a:schemeClr val="accent4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grpSp>
        <p:nvGrpSpPr>
          <p:cNvPr id="854" name="Google Shape;854;p30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855" name="Google Shape;855;p3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3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57" name="Google Shape;857;p30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858" name="Google Shape;858;p3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3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60" name="Google Shape;860;p30"/>
          <p:cNvSpPr txBox="1">
            <a:spLocks noGrp="1"/>
          </p:cNvSpPr>
          <p:nvPr>
            <p:ph type="subTitle" idx="7"/>
          </p:nvPr>
        </p:nvSpPr>
        <p:spPr>
          <a:xfrm>
            <a:off x="1671467" y="423421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30"/>
          <p:cNvSpPr txBox="1">
            <a:spLocks noGrp="1"/>
          </p:cNvSpPr>
          <p:nvPr>
            <p:ph type="body" idx="8"/>
          </p:nvPr>
        </p:nvSpPr>
        <p:spPr>
          <a:xfrm>
            <a:off x="1417867" y="5106200"/>
            <a:ext cx="2802400" cy="8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30"/>
          <p:cNvSpPr txBox="1">
            <a:spLocks noGrp="1"/>
          </p:cNvSpPr>
          <p:nvPr>
            <p:ph type="title" idx="9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11534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31"/>
          <p:cNvSpPr txBox="1">
            <a:spLocks noGrp="1"/>
          </p:cNvSpPr>
          <p:nvPr>
            <p:ph type="title"/>
          </p:nvPr>
        </p:nvSpPr>
        <p:spPr>
          <a:xfrm>
            <a:off x="1140333" y="2129900"/>
            <a:ext cx="2211200" cy="13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65" name="Google Shape;865;p31"/>
          <p:cNvSpPr txBox="1">
            <a:spLocks noGrp="1"/>
          </p:cNvSpPr>
          <p:nvPr>
            <p:ph type="body" idx="1"/>
          </p:nvPr>
        </p:nvSpPr>
        <p:spPr>
          <a:xfrm>
            <a:off x="1140333" y="3605321"/>
            <a:ext cx="4061200" cy="14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866" name="Google Shape;866;p31"/>
          <p:cNvGrpSpPr/>
          <p:nvPr/>
        </p:nvGrpSpPr>
        <p:grpSpPr>
          <a:xfrm>
            <a:off x="991488" y="679372"/>
            <a:ext cx="338741" cy="322344"/>
            <a:chOff x="2768914" y="655181"/>
            <a:chExt cx="338380" cy="321743"/>
          </a:xfrm>
        </p:grpSpPr>
        <p:sp>
          <p:nvSpPr>
            <p:cNvPr id="867" name="Google Shape;867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69" name="Google Shape;869;p31"/>
          <p:cNvGrpSpPr/>
          <p:nvPr/>
        </p:nvGrpSpPr>
        <p:grpSpPr>
          <a:xfrm>
            <a:off x="11243768" y="580113"/>
            <a:ext cx="338741" cy="322344"/>
            <a:chOff x="2768914" y="655181"/>
            <a:chExt cx="338380" cy="321743"/>
          </a:xfrm>
        </p:grpSpPr>
        <p:sp>
          <p:nvSpPr>
            <p:cNvPr id="870" name="Google Shape;870;p3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3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2" name="Google Shape;872;p31"/>
          <p:cNvGrpSpPr/>
          <p:nvPr/>
        </p:nvGrpSpPr>
        <p:grpSpPr>
          <a:xfrm>
            <a:off x="-593887" y="1342475"/>
            <a:ext cx="1486964" cy="674195"/>
            <a:chOff x="-889965" y="517131"/>
            <a:chExt cx="2215821" cy="1003863"/>
          </a:xfrm>
        </p:grpSpPr>
        <p:sp>
          <p:nvSpPr>
            <p:cNvPr id="873" name="Google Shape;873;p3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5" name="Google Shape;875;p31"/>
          <p:cNvGrpSpPr/>
          <p:nvPr/>
        </p:nvGrpSpPr>
        <p:grpSpPr>
          <a:xfrm>
            <a:off x="10919895" y="4783020"/>
            <a:ext cx="2133639" cy="964651"/>
            <a:chOff x="10729875" y="529734"/>
            <a:chExt cx="3232134" cy="1460117"/>
          </a:xfrm>
        </p:grpSpPr>
        <p:sp>
          <p:nvSpPr>
            <p:cNvPr id="876" name="Google Shape;876;p3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78" name="Google Shape;878;p31"/>
          <p:cNvGrpSpPr/>
          <p:nvPr/>
        </p:nvGrpSpPr>
        <p:grpSpPr>
          <a:xfrm>
            <a:off x="4702397" y="1440015"/>
            <a:ext cx="390871" cy="450635"/>
            <a:chOff x="4505050" y="4336350"/>
            <a:chExt cx="69000" cy="79550"/>
          </a:xfrm>
        </p:grpSpPr>
        <p:sp>
          <p:nvSpPr>
            <p:cNvPr id="879" name="Google Shape;879;p3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5" name="Google Shape;885;p3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6" name="Google Shape;886;p3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3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1" name="Google Shape;891;p3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2" name="Google Shape;892;p3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93" name="Google Shape;893;p31"/>
          <p:cNvGrpSpPr/>
          <p:nvPr/>
        </p:nvGrpSpPr>
        <p:grpSpPr>
          <a:xfrm>
            <a:off x="1006713" y="5677872"/>
            <a:ext cx="332523" cy="353200"/>
            <a:chOff x="3861700" y="5390125"/>
            <a:chExt cx="35600" cy="37825"/>
          </a:xfrm>
        </p:grpSpPr>
        <p:sp>
          <p:nvSpPr>
            <p:cNvPr id="894" name="Google Shape;894;p3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5" name="Google Shape;895;p3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6" name="Google Shape;896;p3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7" name="Google Shape;897;p3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8" name="Google Shape;898;p3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9" name="Google Shape;899;p3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8892132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32"/>
          <p:cNvSpPr txBox="1">
            <a:spLocks noGrp="1"/>
          </p:cNvSpPr>
          <p:nvPr>
            <p:ph type="title"/>
          </p:nvPr>
        </p:nvSpPr>
        <p:spPr>
          <a:xfrm>
            <a:off x="8803200" y="2177100"/>
            <a:ext cx="2248400" cy="1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02" name="Google Shape;902;p32"/>
          <p:cNvSpPr txBox="1">
            <a:spLocks noGrp="1"/>
          </p:cNvSpPr>
          <p:nvPr>
            <p:ph type="body" idx="1"/>
          </p:nvPr>
        </p:nvSpPr>
        <p:spPr>
          <a:xfrm>
            <a:off x="7257600" y="3605339"/>
            <a:ext cx="3794000" cy="14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03" name="Google Shape;903;p32"/>
          <p:cNvGrpSpPr/>
          <p:nvPr/>
        </p:nvGrpSpPr>
        <p:grpSpPr>
          <a:xfrm>
            <a:off x="-648419" y="2931817"/>
            <a:ext cx="1486964" cy="674195"/>
            <a:chOff x="-889965" y="517131"/>
            <a:chExt cx="2215821" cy="1003863"/>
          </a:xfrm>
        </p:grpSpPr>
        <p:sp>
          <p:nvSpPr>
            <p:cNvPr id="904" name="Google Shape;904;p3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5" name="Google Shape;905;p3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6" name="Google Shape;906;p32"/>
          <p:cNvGrpSpPr/>
          <p:nvPr/>
        </p:nvGrpSpPr>
        <p:grpSpPr>
          <a:xfrm>
            <a:off x="11015245" y="438424"/>
            <a:ext cx="2133639" cy="964651"/>
            <a:chOff x="10729875" y="529734"/>
            <a:chExt cx="3232134" cy="1460117"/>
          </a:xfrm>
        </p:grpSpPr>
        <p:sp>
          <p:nvSpPr>
            <p:cNvPr id="907" name="Google Shape;907;p3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09" name="Google Shape;909;p32"/>
          <p:cNvGrpSpPr/>
          <p:nvPr/>
        </p:nvGrpSpPr>
        <p:grpSpPr>
          <a:xfrm>
            <a:off x="932863" y="5410648"/>
            <a:ext cx="390871" cy="450635"/>
            <a:chOff x="4505050" y="4336350"/>
            <a:chExt cx="69000" cy="79550"/>
          </a:xfrm>
        </p:grpSpPr>
        <p:sp>
          <p:nvSpPr>
            <p:cNvPr id="910" name="Google Shape;910;p3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4" name="Google Shape;914;p3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5" name="Google Shape;915;p3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7" name="Google Shape;917;p3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8" name="Google Shape;918;p3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9" name="Google Shape;919;p3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0" name="Google Shape;920;p3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1" name="Google Shape;921;p3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2" name="Google Shape;922;p3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3" name="Google Shape;923;p3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24" name="Google Shape;924;p32"/>
          <p:cNvGrpSpPr/>
          <p:nvPr/>
        </p:nvGrpSpPr>
        <p:grpSpPr>
          <a:xfrm>
            <a:off x="6226980" y="1528239"/>
            <a:ext cx="332523" cy="353200"/>
            <a:chOff x="3861700" y="5390125"/>
            <a:chExt cx="35600" cy="37825"/>
          </a:xfrm>
        </p:grpSpPr>
        <p:sp>
          <p:nvSpPr>
            <p:cNvPr id="925" name="Google Shape;925;p3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6" name="Google Shape;926;p3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7" name="Google Shape;927;p3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8" name="Google Shape;928;p3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9" name="Google Shape;929;p3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0" name="Google Shape;930;p3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12150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slide">
  <p:cSld name="Thanks slide">
    <p:spTree>
      <p:nvGrpSpPr>
        <p:cNvPr id="1" name="Shape 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2" name="Google Shape;932;p33"/>
          <p:cNvSpPr txBox="1">
            <a:spLocks noGrp="1"/>
          </p:cNvSpPr>
          <p:nvPr>
            <p:ph type="title"/>
          </p:nvPr>
        </p:nvSpPr>
        <p:spPr>
          <a:xfrm>
            <a:off x="415600" y="931335"/>
            <a:ext cx="11360800" cy="120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33" name="Google Shape;933;p33"/>
          <p:cNvSpPr txBox="1">
            <a:spLocks noGrp="1"/>
          </p:cNvSpPr>
          <p:nvPr>
            <p:ph type="body" idx="1"/>
          </p:nvPr>
        </p:nvSpPr>
        <p:spPr>
          <a:xfrm>
            <a:off x="3599400" y="2135672"/>
            <a:ext cx="4993200" cy="17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934" name="Google Shape;934;p33"/>
          <p:cNvGrpSpPr/>
          <p:nvPr/>
        </p:nvGrpSpPr>
        <p:grpSpPr>
          <a:xfrm>
            <a:off x="-890945" y="3425390"/>
            <a:ext cx="14227708" cy="2734204"/>
            <a:chOff x="-889997" y="544414"/>
            <a:chExt cx="14212547" cy="2729110"/>
          </a:xfrm>
        </p:grpSpPr>
        <p:grpSp>
          <p:nvGrpSpPr>
            <p:cNvPr id="935" name="Google Shape;935;p33"/>
            <p:cNvGrpSpPr/>
            <p:nvPr/>
          </p:nvGrpSpPr>
          <p:grpSpPr>
            <a:xfrm>
              <a:off x="788689" y="1675906"/>
              <a:ext cx="338380" cy="321743"/>
              <a:chOff x="2768914" y="655181"/>
              <a:chExt cx="338380" cy="321743"/>
            </a:xfrm>
          </p:grpSpPr>
          <p:sp>
            <p:nvSpPr>
              <p:cNvPr id="936" name="Google Shape;936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38" name="Google Shape;938;p33"/>
            <p:cNvGrpSpPr/>
            <p:nvPr/>
          </p:nvGrpSpPr>
          <p:grpSpPr>
            <a:xfrm>
              <a:off x="-889997" y="2359708"/>
              <a:ext cx="2017062" cy="913816"/>
              <a:chOff x="-889965" y="517131"/>
              <a:chExt cx="2215821" cy="1003863"/>
            </a:xfrm>
          </p:grpSpPr>
          <p:sp>
            <p:nvSpPr>
              <p:cNvPr id="939" name="Google Shape;939;p33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3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41" name="Google Shape;941;p33"/>
            <p:cNvGrpSpPr/>
            <p:nvPr/>
          </p:nvGrpSpPr>
          <p:grpSpPr>
            <a:xfrm>
              <a:off x="10631153" y="544414"/>
              <a:ext cx="2691398" cy="1215839"/>
              <a:chOff x="10729875" y="529734"/>
              <a:chExt cx="3232134" cy="1460117"/>
            </a:xfrm>
          </p:grpSpPr>
          <p:sp>
            <p:nvSpPr>
              <p:cNvPr id="942" name="Google Shape;942;p33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3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944" name="Google Shape;944;p33"/>
            <p:cNvGrpSpPr/>
            <p:nvPr/>
          </p:nvGrpSpPr>
          <p:grpSpPr>
            <a:xfrm>
              <a:off x="11384664" y="2129806"/>
              <a:ext cx="338380" cy="321743"/>
              <a:chOff x="2768914" y="655181"/>
              <a:chExt cx="338380" cy="321743"/>
            </a:xfrm>
          </p:grpSpPr>
          <p:sp>
            <p:nvSpPr>
              <p:cNvPr id="945" name="Google Shape;945;p33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3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sp>
        <p:nvSpPr>
          <p:cNvPr id="947" name="Google Shape;947;p33"/>
          <p:cNvSpPr txBox="1"/>
          <p:nvPr/>
        </p:nvSpPr>
        <p:spPr>
          <a:xfrm>
            <a:off x="2752000" y="4283300"/>
            <a:ext cx="6688000" cy="65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>
              <a:spcBef>
                <a:spcPts val="400"/>
              </a:spcBef>
              <a:buClr>
                <a:srgbClr val="000000"/>
              </a:buClr>
              <a:buFont typeface="Arial"/>
              <a:buNone/>
            </a:pP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, and </a:t>
            </a:r>
            <a:r>
              <a:rPr lang="en" sz="1600" kern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nfographics &amp; images by </a:t>
            </a:r>
            <a:r>
              <a:rPr lang="en" sz="1600" b="1" kern="0">
                <a:solidFill>
                  <a:srgbClr val="000000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r>
              <a:rPr lang="en" sz="1600" kern="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600" kern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948" name="Google Shape;948;p33"/>
          <p:cNvGrpSpPr/>
          <p:nvPr/>
        </p:nvGrpSpPr>
        <p:grpSpPr>
          <a:xfrm>
            <a:off x="2294963" y="1247115"/>
            <a:ext cx="390871" cy="450635"/>
            <a:chOff x="4505050" y="4336350"/>
            <a:chExt cx="69000" cy="79550"/>
          </a:xfrm>
        </p:grpSpPr>
        <p:sp>
          <p:nvSpPr>
            <p:cNvPr id="949" name="Google Shape;949;p33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0" name="Google Shape;950;p33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1" name="Google Shape;951;p33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2" name="Google Shape;952;p33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3" name="Google Shape;953;p33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4" name="Google Shape;954;p33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5" name="Google Shape;955;p33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6" name="Google Shape;956;p33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7" name="Google Shape;957;p33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8" name="Google Shape;958;p33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9" name="Google Shape;959;p33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0" name="Google Shape;960;p33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1" name="Google Shape;961;p33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2" name="Google Shape;962;p33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63" name="Google Shape;963;p33"/>
          <p:cNvGrpSpPr/>
          <p:nvPr/>
        </p:nvGrpSpPr>
        <p:grpSpPr>
          <a:xfrm>
            <a:off x="9440013" y="5549172"/>
            <a:ext cx="332523" cy="353200"/>
            <a:chOff x="3861700" y="5390125"/>
            <a:chExt cx="35600" cy="37825"/>
          </a:xfrm>
        </p:grpSpPr>
        <p:sp>
          <p:nvSpPr>
            <p:cNvPr id="964" name="Google Shape;964;p3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5" name="Google Shape;965;p3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6" name="Google Shape;966;p3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7" name="Google Shape;967;p3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8" name="Google Shape;968;p3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9" name="Google Shape;969;p3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7550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662893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2">
  <p:cSld name="Title and bullet list 2"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72" name="Google Shape;972;p34"/>
          <p:cNvSpPr txBox="1">
            <a:spLocks noGrp="1"/>
          </p:cNvSpPr>
          <p:nvPr>
            <p:ph type="body" idx="1"/>
          </p:nvPr>
        </p:nvSpPr>
        <p:spPr>
          <a:xfrm>
            <a:off x="2021567" y="2028348"/>
            <a:ext cx="8479600" cy="38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1pPr>
            <a:lvl2pPr marL="1219170" lvl="1" indent="-397923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973" name="Google Shape;973;p34"/>
          <p:cNvGrpSpPr/>
          <p:nvPr/>
        </p:nvGrpSpPr>
        <p:grpSpPr>
          <a:xfrm>
            <a:off x="877920" y="744292"/>
            <a:ext cx="338741" cy="322344"/>
            <a:chOff x="2768914" y="655181"/>
            <a:chExt cx="338380" cy="321743"/>
          </a:xfrm>
        </p:grpSpPr>
        <p:sp>
          <p:nvSpPr>
            <p:cNvPr id="974" name="Google Shape;974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6" name="Google Shape;976;p34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977" name="Google Shape;977;p3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79" name="Google Shape;979;p34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980" name="Google Shape;980;p3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82" name="Google Shape;982;p34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983" name="Google Shape;983;p3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57223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 only 6"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3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0916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987" name="Google Shape;987;p35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988" name="Google Shape;988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9" name="Google Shape;989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0" name="Google Shape;990;p35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991" name="Google Shape;991;p3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2" name="Google Shape;992;p3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3" name="Google Shape;993;p35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994" name="Google Shape;994;p3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5" name="Google Shape;995;p3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96" name="Google Shape;996;p35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997" name="Google Shape;997;p3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8" name="Google Shape;998;p3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512657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ullet list 3">
  <p:cSld name="Title and bullet list 3"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3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01" name="Google Shape;1001;p36"/>
          <p:cNvSpPr txBox="1">
            <a:spLocks noGrp="1"/>
          </p:cNvSpPr>
          <p:nvPr>
            <p:ph type="body" idx="1"/>
          </p:nvPr>
        </p:nvSpPr>
        <p:spPr>
          <a:xfrm>
            <a:off x="960000" y="1704933"/>
            <a:ext cx="10272000" cy="4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979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 sz="1600"/>
            </a:lvl1pPr>
            <a:lvl2pPr marL="1219170" lvl="1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2pPr>
            <a:lvl3pPr marL="1828754" lvl="2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3pPr>
            <a:lvl4pPr marL="2438339" lvl="3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4pPr>
            <a:lvl5pPr marL="3047924" lvl="4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5pPr>
            <a:lvl6pPr marL="3657509" lvl="5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■"/>
              <a:defRPr/>
            </a:lvl6pPr>
            <a:lvl7pPr marL="4267093" lvl="6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●"/>
              <a:defRPr/>
            </a:lvl7pPr>
            <a:lvl8pPr marL="4876678" lvl="7" indent="-397923" rtl="0">
              <a:spcBef>
                <a:spcPts val="2133"/>
              </a:spcBef>
              <a:spcAft>
                <a:spcPts val="0"/>
              </a:spcAft>
              <a:buClr>
                <a:srgbClr val="FFFFFF"/>
              </a:buClr>
              <a:buSzPts val="1100"/>
              <a:buChar char="○"/>
              <a:defRPr/>
            </a:lvl8pPr>
            <a:lvl9pPr marL="5486263" lvl="8" indent="-397923" rtl="0">
              <a:spcBef>
                <a:spcPts val="2133"/>
              </a:spcBef>
              <a:spcAft>
                <a:spcPts val="2133"/>
              </a:spcAft>
              <a:buClr>
                <a:srgbClr val="FFFFFF"/>
              </a:buClr>
              <a:buSzPts val="1100"/>
              <a:buChar char="■"/>
              <a:defRPr/>
            </a:lvl9pPr>
          </a:lstStyle>
          <a:p>
            <a:endParaRPr/>
          </a:p>
        </p:txBody>
      </p:sp>
      <p:grpSp>
        <p:nvGrpSpPr>
          <p:cNvPr id="1002" name="Google Shape;1002;p36"/>
          <p:cNvGrpSpPr/>
          <p:nvPr/>
        </p:nvGrpSpPr>
        <p:grpSpPr>
          <a:xfrm>
            <a:off x="-743743" y="1100476"/>
            <a:ext cx="1486964" cy="674195"/>
            <a:chOff x="-889965" y="517131"/>
            <a:chExt cx="2215821" cy="1003863"/>
          </a:xfrm>
        </p:grpSpPr>
        <p:sp>
          <p:nvSpPr>
            <p:cNvPr id="1003" name="Google Shape;1003;p3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05" name="Google Shape;1005;p36"/>
          <p:cNvGrpSpPr/>
          <p:nvPr/>
        </p:nvGrpSpPr>
        <p:grpSpPr>
          <a:xfrm>
            <a:off x="11222435" y="3051463"/>
            <a:ext cx="2133639" cy="964651"/>
            <a:chOff x="10729875" y="529734"/>
            <a:chExt cx="3232134" cy="1460117"/>
          </a:xfrm>
        </p:grpSpPr>
        <p:sp>
          <p:nvSpPr>
            <p:cNvPr id="1006" name="Google Shape;1006;p3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08" name="Google Shape;1008;p36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1009" name="Google Shape;1009;p3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7" name="Google Shape;1017;p3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8" name="Google Shape;1018;p3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9" name="Google Shape;1019;p3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23" name="Google Shape;1023;p36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1024" name="Google Shape;1024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36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1031" name="Google Shape;1031;p3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4" name="Google Shape;1034;p36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1035" name="Google Shape;1035;p3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6" name="Google Shape;1036;p3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7" name="Google Shape;1037;p3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053316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37"/>
          <p:cNvSpPr txBox="1">
            <a:spLocks noGrp="1"/>
          </p:cNvSpPr>
          <p:nvPr>
            <p:ph type="title"/>
          </p:nvPr>
        </p:nvSpPr>
        <p:spPr>
          <a:xfrm>
            <a:off x="1543867" y="3762945"/>
            <a:ext cx="358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2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43" name="Google Shape;1043;p37"/>
          <p:cNvSpPr txBox="1">
            <a:spLocks noGrp="1"/>
          </p:cNvSpPr>
          <p:nvPr>
            <p:ph type="body" idx="1"/>
          </p:nvPr>
        </p:nvSpPr>
        <p:spPr>
          <a:xfrm>
            <a:off x="1543867" y="2387933"/>
            <a:ext cx="4919200" cy="12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44" name="Google Shape;1044;p37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045" name="Google Shape;1045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6" name="Google Shape;1046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47" name="Google Shape;1047;p37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048" name="Google Shape;1048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9" name="Google Shape;1049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0" name="Google Shape;1050;p37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051" name="Google Shape;1051;p3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2" name="Google Shape;1052;p3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3" name="Google Shape;1053;p37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054" name="Google Shape;1054;p3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5" name="Google Shape;1055;p3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6" name="Google Shape;1056;p37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057" name="Google Shape;1057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8" name="Google Shape;1058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59" name="Google Shape;1059;p37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1060" name="Google Shape;1060;p3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1" name="Google Shape;1061;p3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2" name="Google Shape;1062;p37"/>
          <p:cNvGrpSpPr/>
          <p:nvPr/>
        </p:nvGrpSpPr>
        <p:grpSpPr>
          <a:xfrm>
            <a:off x="1304297" y="5425281"/>
            <a:ext cx="390871" cy="450635"/>
            <a:chOff x="4505050" y="4336350"/>
            <a:chExt cx="69000" cy="79550"/>
          </a:xfrm>
        </p:grpSpPr>
        <p:sp>
          <p:nvSpPr>
            <p:cNvPr id="1063" name="Google Shape;1063;p37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4" name="Google Shape;1064;p37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5" name="Google Shape;1065;p37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6" name="Google Shape;1066;p37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7" name="Google Shape;1067;p37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8" name="Google Shape;1068;p37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9" name="Google Shape;1069;p37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0" name="Google Shape;1070;p37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1" name="Google Shape;1071;p37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2" name="Google Shape;1072;p37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3" name="Google Shape;1073;p37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4" name="Google Shape;1074;p37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5" name="Google Shape;1075;p37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6" name="Google Shape;1076;p37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77" name="Google Shape;1077;p37"/>
          <p:cNvGrpSpPr/>
          <p:nvPr/>
        </p:nvGrpSpPr>
        <p:grpSpPr>
          <a:xfrm>
            <a:off x="6269780" y="4546372"/>
            <a:ext cx="332523" cy="353200"/>
            <a:chOff x="3861700" y="5390125"/>
            <a:chExt cx="35600" cy="37825"/>
          </a:xfrm>
        </p:grpSpPr>
        <p:sp>
          <p:nvSpPr>
            <p:cNvPr id="1078" name="Google Shape;1078;p37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9" name="Google Shape;1079;p37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0" name="Google Shape;1080;p37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1" name="Google Shape;1081;p37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2" name="Google Shape;1082;p37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3" name="Google Shape;1083;p37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84" name="Google Shape;1084;p37"/>
          <p:cNvGrpSpPr/>
          <p:nvPr/>
        </p:nvGrpSpPr>
        <p:grpSpPr>
          <a:xfrm rot="-4574862">
            <a:off x="5907576" y="1207406"/>
            <a:ext cx="220077" cy="465361"/>
            <a:chOff x="3422400" y="4860725"/>
            <a:chExt cx="24475" cy="51750"/>
          </a:xfrm>
        </p:grpSpPr>
        <p:sp>
          <p:nvSpPr>
            <p:cNvPr id="1085" name="Google Shape;1085;p37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6" name="Google Shape;1086;p37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7" name="Google Shape;1087;p37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06426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wo columns 2">
  <p:cSld name="Title &amp; two columns 2"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3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090" name="Google Shape;1090;p38"/>
          <p:cNvSpPr txBox="1">
            <a:spLocks noGrp="1"/>
          </p:cNvSpPr>
          <p:nvPr>
            <p:ph type="title"/>
          </p:nvPr>
        </p:nvSpPr>
        <p:spPr>
          <a:xfrm>
            <a:off x="960000" y="90046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91" name="Google Shape;1091;p38"/>
          <p:cNvSpPr txBox="1">
            <a:spLocks noGrp="1"/>
          </p:cNvSpPr>
          <p:nvPr>
            <p:ph type="subTitle" idx="1"/>
          </p:nvPr>
        </p:nvSpPr>
        <p:spPr>
          <a:xfrm>
            <a:off x="2503033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38"/>
          <p:cNvSpPr txBox="1">
            <a:spLocks noGrp="1"/>
          </p:cNvSpPr>
          <p:nvPr>
            <p:ph type="body" idx="2"/>
          </p:nvPr>
        </p:nvSpPr>
        <p:spPr>
          <a:xfrm>
            <a:off x="20393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093" name="Google Shape;1093;p38"/>
          <p:cNvSpPr txBox="1">
            <a:spLocks noGrp="1"/>
          </p:cNvSpPr>
          <p:nvPr>
            <p:ph type="subTitle" idx="3"/>
          </p:nvPr>
        </p:nvSpPr>
        <p:spPr>
          <a:xfrm>
            <a:off x="7393805" y="2130863"/>
            <a:ext cx="2295200" cy="77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094" name="Google Shape;1094;p38"/>
          <p:cNvSpPr txBox="1">
            <a:spLocks noGrp="1"/>
          </p:cNvSpPr>
          <p:nvPr>
            <p:ph type="body" idx="4"/>
          </p:nvPr>
        </p:nvSpPr>
        <p:spPr>
          <a:xfrm>
            <a:off x="6930100" y="3217960"/>
            <a:ext cx="32228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95" name="Google Shape;1095;p38"/>
          <p:cNvGrpSpPr/>
          <p:nvPr/>
        </p:nvGrpSpPr>
        <p:grpSpPr>
          <a:xfrm>
            <a:off x="11103196" y="747021"/>
            <a:ext cx="338741" cy="322344"/>
            <a:chOff x="2768914" y="655181"/>
            <a:chExt cx="338380" cy="321743"/>
          </a:xfrm>
        </p:grpSpPr>
        <p:sp>
          <p:nvSpPr>
            <p:cNvPr id="1096" name="Google Shape;1096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7" name="Google Shape;1097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8" name="Google Shape;1098;p38"/>
          <p:cNvGrpSpPr/>
          <p:nvPr/>
        </p:nvGrpSpPr>
        <p:grpSpPr>
          <a:xfrm>
            <a:off x="676110" y="854245"/>
            <a:ext cx="338741" cy="322344"/>
            <a:chOff x="2768914" y="655181"/>
            <a:chExt cx="338380" cy="321743"/>
          </a:xfrm>
        </p:grpSpPr>
        <p:sp>
          <p:nvSpPr>
            <p:cNvPr id="1099" name="Google Shape;1099;p3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0" name="Google Shape;1100;p3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1" name="Google Shape;1101;p38"/>
          <p:cNvGrpSpPr/>
          <p:nvPr/>
        </p:nvGrpSpPr>
        <p:grpSpPr>
          <a:xfrm>
            <a:off x="-472235" y="2078737"/>
            <a:ext cx="1486964" cy="674195"/>
            <a:chOff x="-889965" y="517131"/>
            <a:chExt cx="2215821" cy="1003863"/>
          </a:xfrm>
        </p:grpSpPr>
        <p:sp>
          <p:nvSpPr>
            <p:cNvPr id="1102" name="Google Shape;1102;p3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3" name="Google Shape;1103;p3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4" name="Google Shape;1104;p38"/>
          <p:cNvGrpSpPr/>
          <p:nvPr/>
        </p:nvGrpSpPr>
        <p:grpSpPr>
          <a:xfrm>
            <a:off x="11165101" y="1933468"/>
            <a:ext cx="2133639" cy="964651"/>
            <a:chOff x="10729875" y="529734"/>
            <a:chExt cx="3232134" cy="1460117"/>
          </a:xfrm>
        </p:grpSpPr>
        <p:sp>
          <p:nvSpPr>
            <p:cNvPr id="1105" name="Google Shape;1105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6" name="Google Shape;1106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07" name="Google Shape;1107;p38"/>
          <p:cNvGrpSpPr/>
          <p:nvPr/>
        </p:nvGrpSpPr>
        <p:grpSpPr>
          <a:xfrm>
            <a:off x="4798234" y="5997701"/>
            <a:ext cx="2133639" cy="964651"/>
            <a:chOff x="10729875" y="529734"/>
            <a:chExt cx="3232134" cy="1460117"/>
          </a:xfrm>
        </p:grpSpPr>
        <p:sp>
          <p:nvSpPr>
            <p:cNvPr id="1108" name="Google Shape;1108;p3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9" name="Google Shape;1109;p3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61539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000000" y="1582933"/>
            <a:ext cx="6527600" cy="273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999993" y="4319733"/>
            <a:ext cx="3607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13" name="Google Shape;13;p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6" name="Google Shape;16;p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" name="Google Shape;18;p2"/>
          <p:cNvGrpSpPr/>
          <p:nvPr/>
        </p:nvGrpSpPr>
        <p:grpSpPr>
          <a:xfrm rot="232330">
            <a:off x="4921132" y="6139352"/>
            <a:ext cx="2233552" cy="1009979"/>
            <a:chOff x="4007644" y="6063185"/>
            <a:chExt cx="3232140" cy="1460121"/>
          </a:xfrm>
        </p:grpSpPr>
        <p:sp>
          <p:nvSpPr>
            <p:cNvPr id="19" name="Google Shape;19;p2"/>
            <p:cNvSpPr/>
            <p:nvPr/>
          </p:nvSpPr>
          <p:spPr>
            <a:xfrm>
              <a:off x="4007644" y="6086418"/>
              <a:ext cx="3216761" cy="1436888"/>
            </a:xfrm>
            <a:custGeom>
              <a:avLst/>
              <a:gdLst/>
              <a:ahLst/>
              <a:cxnLst/>
              <a:rect l="l" t="t" r="r" b="b"/>
              <a:pathLst>
                <a:path w="3216761" h="1436888" extrusionOk="0">
                  <a:moveTo>
                    <a:pt x="2965968" y="553084"/>
                  </a:moveTo>
                  <a:cubicBezTo>
                    <a:pt x="2860431" y="494485"/>
                    <a:pt x="2733749" y="494643"/>
                    <a:pt x="2622084" y="536564"/>
                  </a:cubicBezTo>
                  <a:cubicBezTo>
                    <a:pt x="2592260" y="285040"/>
                    <a:pt x="2442633" y="48238"/>
                    <a:pt x="2152374" y="77078"/>
                  </a:cubicBezTo>
                  <a:cubicBezTo>
                    <a:pt x="1976426" y="94540"/>
                    <a:pt x="1827720" y="188467"/>
                    <a:pt x="1719738" y="319722"/>
                  </a:cubicBezTo>
                  <a:cubicBezTo>
                    <a:pt x="1698794" y="274933"/>
                    <a:pt x="1672388" y="232568"/>
                    <a:pt x="1637347" y="194204"/>
                  </a:cubicBezTo>
                  <a:cubicBezTo>
                    <a:pt x="1484090" y="26331"/>
                    <a:pt x="1245679" y="0"/>
                    <a:pt x="1040235" y="79036"/>
                  </a:cubicBezTo>
                  <a:cubicBezTo>
                    <a:pt x="734896" y="196521"/>
                    <a:pt x="575786" y="503576"/>
                    <a:pt x="593153" y="806767"/>
                  </a:cubicBezTo>
                  <a:cubicBezTo>
                    <a:pt x="494707" y="747892"/>
                    <a:pt x="376629" y="743278"/>
                    <a:pt x="259757" y="808354"/>
                  </a:cubicBezTo>
                  <a:cubicBezTo>
                    <a:pt x="106362" y="893773"/>
                    <a:pt x="0" y="1104137"/>
                    <a:pt x="119993" y="1260273"/>
                  </a:cubicBezTo>
                  <a:cubicBezTo>
                    <a:pt x="255714" y="1436888"/>
                    <a:pt x="562874" y="1378256"/>
                    <a:pt x="753395" y="1380648"/>
                  </a:cubicBezTo>
                  <a:cubicBezTo>
                    <a:pt x="1069212" y="1384606"/>
                    <a:pt x="1385305" y="1374732"/>
                    <a:pt x="1700688" y="1358222"/>
                  </a:cubicBezTo>
                  <a:cubicBezTo>
                    <a:pt x="2004758" y="1342294"/>
                    <a:pt x="2308944" y="1320080"/>
                    <a:pt x="2611702" y="1287388"/>
                  </a:cubicBezTo>
                  <a:cubicBezTo>
                    <a:pt x="2805334" y="1266475"/>
                    <a:pt x="3029087" y="1229582"/>
                    <a:pt x="3127205" y="1038013"/>
                  </a:cubicBezTo>
                  <a:cubicBezTo>
                    <a:pt x="3216761" y="863166"/>
                    <a:pt x="3134211" y="646493"/>
                    <a:pt x="2965968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49587" y="6063185"/>
              <a:ext cx="3190197" cy="1427204"/>
            </a:xfrm>
            <a:custGeom>
              <a:avLst/>
              <a:gdLst/>
              <a:ahLst/>
              <a:cxnLst/>
              <a:rect l="l" t="t" r="r" b="b"/>
              <a:pathLst>
                <a:path w="3190197" h="1427204" extrusionOk="0">
                  <a:moveTo>
                    <a:pt x="452299" y="1427204"/>
                  </a:moveTo>
                  <a:cubicBezTo>
                    <a:pt x="304302" y="142720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89" y="817721"/>
                  </a:cubicBezTo>
                  <a:cubicBezTo>
                    <a:pt x="318452" y="757385"/>
                    <a:pt x="432498" y="752337"/>
                    <a:pt x="534236" y="802671"/>
                  </a:cubicBezTo>
                  <a:cubicBezTo>
                    <a:pt x="526870" y="481933"/>
                    <a:pt x="708395" y="196797"/>
                    <a:pt x="992600" y="87450"/>
                  </a:cubicBezTo>
                  <a:cubicBezTo>
                    <a:pt x="1219909" y="0"/>
                    <a:pt x="1461134" y="46820"/>
                    <a:pt x="1607132" y="206734"/>
                  </a:cubicBezTo>
                  <a:cubicBezTo>
                    <a:pt x="1635855" y="238188"/>
                    <a:pt x="1660270" y="273526"/>
                    <a:pt x="1681352" y="314240"/>
                  </a:cubicBezTo>
                  <a:cubicBezTo>
                    <a:pt x="1797483" y="181747"/>
                    <a:pt x="1948423" y="100446"/>
                    <a:pt x="2108866" y="84518"/>
                  </a:cubicBezTo>
                  <a:cubicBezTo>
                    <a:pt x="2414513" y="54123"/>
                    <a:pt x="2559642" y="305625"/>
                    <a:pt x="2593318" y="538321"/>
                  </a:cubicBezTo>
                  <a:cubicBezTo>
                    <a:pt x="2711100" y="499353"/>
                    <a:pt x="2833433" y="507862"/>
                    <a:pt x="2931731" y="562440"/>
                  </a:cubicBezTo>
                  <a:cubicBezTo>
                    <a:pt x="3114992" y="664188"/>
                    <a:pt x="3190197" y="891190"/>
                    <a:pt x="3099392" y="1068482"/>
                  </a:cubicBezTo>
                  <a:cubicBezTo>
                    <a:pt x="2998882" y="1264718"/>
                    <a:pt x="2774187" y="1304512"/>
                    <a:pt x="2571464" y="1326409"/>
                  </a:cubicBezTo>
                  <a:cubicBezTo>
                    <a:pt x="2291365" y="1356656"/>
                    <a:pt x="1993085" y="1379844"/>
                    <a:pt x="1659572" y="1397306"/>
                  </a:cubicBezTo>
                  <a:cubicBezTo>
                    <a:pt x="1298522" y="1416208"/>
                    <a:pt x="997172" y="1423341"/>
                    <a:pt x="711252" y="1419764"/>
                  </a:cubicBezTo>
                  <a:cubicBezTo>
                    <a:pt x="674200" y="1419256"/>
                    <a:pt x="632481" y="1421172"/>
                    <a:pt x="588295" y="1423161"/>
                  </a:cubicBezTo>
                  <a:cubicBezTo>
                    <a:pt x="544787" y="1425130"/>
                    <a:pt x="498739" y="1427204"/>
                    <a:pt x="452299" y="1427204"/>
                  </a:cubicBezTo>
                  <a:close/>
                  <a:moveTo>
                    <a:pt x="389508" y="800269"/>
                  </a:moveTo>
                  <a:cubicBezTo>
                    <a:pt x="335174" y="800269"/>
                    <a:pt x="279632" y="815339"/>
                    <a:pt x="225541" y="845460"/>
                  </a:cubicBezTo>
                  <a:cubicBezTo>
                    <a:pt x="136747" y="894905"/>
                    <a:pt x="66939" y="987001"/>
                    <a:pt x="47709" y="1080082"/>
                  </a:cubicBezTo>
                  <a:cubicBezTo>
                    <a:pt x="33019" y="1151180"/>
                    <a:pt x="47868" y="1218173"/>
                    <a:pt x="90635" y="1273831"/>
                  </a:cubicBezTo>
                  <a:cubicBezTo>
                    <a:pt x="194595" y="1409117"/>
                    <a:pt x="412104" y="1399317"/>
                    <a:pt x="586856" y="1391443"/>
                  </a:cubicBezTo>
                  <a:cubicBezTo>
                    <a:pt x="631507" y="1389432"/>
                    <a:pt x="673639" y="1387517"/>
                    <a:pt x="711655" y="1388014"/>
                  </a:cubicBezTo>
                  <a:cubicBezTo>
                    <a:pt x="996886" y="1391591"/>
                    <a:pt x="1297558" y="1384469"/>
                    <a:pt x="1657910" y="1365599"/>
                  </a:cubicBezTo>
                  <a:cubicBezTo>
                    <a:pt x="1990830" y="1348168"/>
                    <a:pt x="2288539" y="1325022"/>
                    <a:pt x="2568056" y="1294839"/>
                  </a:cubicBezTo>
                  <a:cubicBezTo>
                    <a:pt x="2762535" y="1273841"/>
                    <a:pt x="2977832" y="1236175"/>
                    <a:pt x="3071135" y="1054015"/>
                  </a:cubicBezTo>
                  <a:cubicBezTo>
                    <a:pt x="3154224" y="891783"/>
                    <a:pt x="3084777" y="683725"/>
                    <a:pt x="2916322" y="590200"/>
                  </a:cubicBezTo>
                  <a:cubicBezTo>
                    <a:pt x="2820945" y="537241"/>
                    <a:pt x="2700443" y="531579"/>
                    <a:pt x="2585719" y="574664"/>
                  </a:cubicBezTo>
                  <a:cubicBezTo>
                    <a:pt x="2581147" y="576378"/>
                    <a:pt x="2576057" y="575902"/>
                    <a:pt x="2571887" y="573362"/>
                  </a:cubicBezTo>
                  <a:cubicBezTo>
                    <a:pt x="2567717" y="570822"/>
                    <a:pt x="2564955" y="566515"/>
                    <a:pt x="2564373" y="561678"/>
                  </a:cubicBezTo>
                  <a:cubicBezTo>
                    <a:pt x="2537862" y="338042"/>
                    <a:pt x="2403527" y="87100"/>
                    <a:pt x="2111999" y="116109"/>
                  </a:cubicBezTo>
                  <a:cubicBezTo>
                    <a:pt x="1952582" y="131931"/>
                    <a:pt x="1802743" y="216079"/>
                    <a:pt x="1690052" y="353038"/>
                  </a:cubicBezTo>
                  <a:cubicBezTo>
                    <a:pt x="1686602" y="357240"/>
                    <a:pt x="1681268" y="359357"/>
                    <a:pt x="1675807" y="358700"/>
                  </a:cubicBezTo>
                  <a:cubicBezTo>
                    <a:pt x="1670399" y="358023"/>
                    <a:pt x="1665721" y="354615"/>
                    <a:pt x="1663414" y="349673"/>
                  </a:cubicBezTo>
                  <a:cubicBezTo>
                    <a:pt x="1641347" y="302482"/>
                    <a:pt x="1615260" y="262720"/>
                    <a:pt x="1583679" y="228134"/>
                  </a:cubicBezTo>
                  <a:cubicBezTo>
                    <a:pt x="1446561" y="77956"/>
                    <a:pt x="1219020" y="34353"/>
                    <a:pt x="1003998" y="117083"/>
                  </a:cubicBezTo>
                  <a:cubicBezTo>
                    <a:pt x="724418" y="224652"/>
                    <a:pt x="548819" y="510783"/>
                    <a:pt x="567065" y="829098"/>
                  </a:cubicBezTo>
                  <a:cubicBezTo>
                    <a:pt x="567404" y="834961"/>
                    <a:pt x="564462" y="840538"/>
                    <a:pt x="559434" y="843586"/>
                  </a:cubicBezTo>
                  <a:cubicBezTo>
                    <a:pt x="554407" y="846634"/>
                    <a:pt x="548110" y="846656"/>
                    <a:pt x="543062" y="843629"/>
                  </a:cubicBezTo>
                  <a:cubicBezTo>
                    <a:pt x="494728" y="814726"/>
                    <a:pt x="442700" y="800269"/>
                    <a:pt x="38950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4785401" y="-252001"/>
            <a:ext cx="2312639" cy="1009871"/>
            <a:chOff x="3958470" y="-822023"/>
            <a:chExt cx="4407824" cy="1923319"/>
          </a:xfrm>
        </p:grpSpPr>
        <p:sp>
          <p:nvSpPr>
            <p:cNvPr id="22" name="Google Shape;22;p2"/>
            <p:cNvSpPr/>
            <p:nvPr/>
          </p:nvSpPr>
          <p:spPr>
            <a:xfrm>
              <a:off x="3972730" y="-822023"/>
              <a:ext cx="4393564" cy="1923319"/>
            </a:xfrm>
            <a:custGeom>
              <a:avLst/>
              <a:gdLst/>
              <a:ahLst/>
              <a:cxnLst/>
              <a:rect l="l" t="t" r="r" b="b"/>
              <a:pathLst>
                <a:path w="4393564" h="1923319" extrusionOk="0">
                  <a:moveTo>
                    <a:pt x="330782" y="1107884"/>
                  </a:moveTo>
                  <a:cubicBezTo>
                    <a:pt x="472545" y="1191535"/>
                    <a:pt x="645244" y="1195853"/>
                    <a:pt x="798956" y="1142693"/>
                  </a:cubicBezTo>
                  <a:cubicBezTo>
                    <a:pt x="830622" y="1486619"/>
                    <a:pt x="1026128" y="1814766"/>
                    <a:pt x="1422833" y="1785842"/>
                  </a:cubicBezTo>
                  <a:cubicBezTo>
                    <a:pt x="1663287" y="1768316"/>
                    <a:pt x="1869344" y="1645602"/>
                    <a:pt x="2021247" y="1470543"/>
                  </a:cubicBezTo>
                  <a:cubicBezTo>
                    <a:pt x="2048192" y="1532339"/>
                    <a:pt x="2082672" y="1591034"/>
                    <a:pt x="2129070" y="1644586"/>
                  </a:cubicBezTo>
                  <a:cubicBezTo>
                    <a:pt x="2331973" y="1878901"/>
                    <a:pt x="2656035" y="1923319"/>
                    <a:pt x="2938906" y="1822926"/>
                  </a:cubicBezTo>
                  <a:cubicBezTo>
                    <a:pt x="3359340" y="1673690"/>
                    <a:pt x="3587210" y="1260813"/>
                    <a:pt x="3574361" y="846888"/>
                  </a:cubicBezTo>
                  <a:cubicBezTo>
                    <a:pt x="3706463" y="930666"/>
                    <a:pt x="3867255" y="941186"/>
                    <a:pt x="4028905" y="856646"/>
                  </a:cubicBezTo>
                  <a:cubicBezTo>
                    <a:pt x="4241059" y="745691"/>
                    <a:pt x="4393564" y="462735"/>
                    <a:pt x="4235576" y="245607"/>
                  </a:cubicBezTo>
                  <a:cubicBezTo>
                    <a:pt x="4056877" y="0"/>
                    <a:pt x="3636083" y="68939"/>
                    <a:pt x="3376453" y="58875"/>
                  </a:cubicBezTo>
                  <a:cubicBezTo>
                    <a:pt x="2946082" y="42174"/>
                    <a:pt x="2514843" y="44354"/>
                    <a:pt x="2084334" y="55583"/>
                  </a:cubicBezTo>
                  <a:cubicBezTo>
                    <a:pt x="1669266" y="66420"/>
                    <a:pt x="1253828" y="85830"/>
                    <a:pt x="839946" y="119570"/>
                  </a:cubicBezTo>
                  <a:cubicBezTo>
                    <a:pt x="575257" y="141160"/>
                    <a:pt x="268922" y="183451"/>
                    <a:pt x="128322" y="441092"/>
                  </a:cubicBezTo>
                  <a:cubicBezTo>
                    <a:pt x="0" y="676222"/>
                    <a:pt x="104764" y="974534"/>
                    <a:pt x="330782" y="11078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58470" y="-795161"/>
              <a:ext cx="4345580" cy="1886997"/>
            </a:xfrm>
            <a:custGeom>
              <a:avLst/>
              <a:gdLst/>
              <a:ahLst/>
              <a:cxnLst/>
              <a:rect l="l" t="t" r="r" b="b"/>
              <a:pathLst>
                <a:path w="4345580" h="1886997" extrusionOk="0">
                  <a:moveTo>
                    <a:pt x="2035503" y="1427808"/>
                  </a:moveTo>
                  <a:cubicBezTo>
                    <a:pt x="2036296" y="1427808"/>
                    <a:pt x="2037101" y="1427871"/>
                    <a:pt x="2037905" y="1427987"/>
                  </a:cubicBezTo>
                  <a:cubicBezTo>
                    <a:pt x="2043281" y="1428813"/>
                    <a:pt x="2047874" y="1432337"/>
                    <a:pt x="2050055" y="1437333"/>
                  </a:cubicBezTo>
                  <a:cubicBezTo>
                    <a:pt x="2078704" y="1503023"/>
                    <a:pt x="2113131" y="1558628"/>
                    <a:pt x="2155327" y="1607333"/>
                  </a:cubicBezTo>
                  <a:cubicBezTo>
                    <a:pt x="2338440" y="1818788"/>
                    <a:pt x="2649537" y="1886997"/>
                    <a:pt x="2947849" y="1781100"/>
                  </a:cubicBezTo>
                  <a:cubicBezTo>
                    <a:pt x="3335189" y="1643612"/>
                    <a:pt x="3586321" y="1257585"/>
                    <a:pt x="3572753" y="820515"/>
                  </a:cubicBezTo>
                  <a:cubicBezTo>
                    <a:pt x="3572573" y="814641"/>
                    <a:pt x="3575653" y="809148"/>
                    <a:pt x="3580764" y="806238"/>
                  </a:cubicBezTo>
                  <a:cubicBezTo>
                    <a:pt x="3585866" y="803327"/>
                    <a:pt x="3592173" y="803476"/>
                    <a:pt x="3597126" y="806619"/>
                  </a:cubicBezTo>
                  <a:cubicBezTo>
                    <a:pt x="3730053" y="890926"/>
                    <a:pt x="3885840" y="894143"/>
                    <a:pt x="4035805" y="815720"/>
                  </a:cubicBezTo>
                  <a:cubicBezTo>
                    <a:pt x="4160033" y="750739"/>
                    <a:pt x="4259632" y="626205"/>
                    <a:pt x="4289541" y="498443"/>
                  </a:cubicBezTo>
                  <a:cubicBezTo>
                    <a:pt x="4312496" y="400367"/>
                    <a:pt x="4294335" y="306874"/>
                    <a:pt x="4237005" y="228081"/>
                  </a:cubicBezTo>
                  <a:cubicBezTo>
                    <a:pt x="4098342" y="37517"/>
                    <a:pt x="3799839" y="43116"/>
                    <a:pt x="3559989" y="47646"/>
                  </a:cubicBezTo>
                  <a:cubicBezTo>
                    <a:pt x="3499125" y="48789"/>
                    <a:pt x="3441647" y="49868"/>
                    <a:pt x="3390095" y="47868"/>
                  </a:cubicBezTo>
                  <a:cubicBezTo>
                    <a:pt x="3001401" y="32797"/>
                    <a:pt x="2591149" y="31749"/>
                    <a:pt x="2099013" y="44587"/>
                  </a:cubicBezTo>
                  <a:cubicBezTo>
                    <a:pt x="1644417" y="56462"/>
                    <a:pt x="1237657" y="77374"/>
                    <a:pt x="855503" y="108532"/>
                  </a:cubicBezTo>
                  <a:cubicBezTo>
                    <a:pt x="588136" y="130333"/>
                    <a:pt x="291591" y="174328"/>
                    <a:pt x="156516" y="421830"/>
                  </a:cubicBezTo>
                  <a:cubicBezTo>
                    <a:pt x="35983" y="642694"/>
                    <a:pt x="124174" y="932275"/>
                    <a:pt x="353112" y="1067350"/>
                  </a:cubicBezTo>
                  <a:cubicBezTo>
                    <a:pt x="482674" y="1143804"/>
                    <a:pt x="648483" y="1155996"/>
                    <a:pt x="808037" y="1100825"/>
                  </a:cubicBezTo>
                  <a:cubicBezTo>
                    <a:pt x="812641" y="1099237"/>
                    <a:pt x="817721" y="1099841"/>
                    <a:pt x="821827" y="1102486"/>
                  </a:cubicBezTo>
                  <a:cubicBezTo>
                    <a:pt x="825923" y="1105132"/>
                    <a:pt x="828579" y="1109514"/>
                    <a:pt x="829024" y="1114372"/>
                  </a:cubicBezTo>
                  <a:cubicBezTo>
                    <a:pt x="857419" y="1422770"/>
                    <a:pt x="1033377" y="1772496"/>
                    <a:pt x="1435936" y="1743138"/>
                  </a:cubicBezTo>
                  <a:cubicBezTo>
                    <a:pt x="1655339" y="1727157"/>
                    <a:pt x="1864000" y="1617112"/>
                    <a:pt x="2023512" y="1433279"/>
                  </a:cubicBezTo>
                  <a:cubicBezTo>
                    <a:pt x="2026549" y="1429776"/>
                    <a:pt x="2030941" y="1427808"/>
                    <a:pt x="2035503" y="1427808"/>
                  </a:cubicBezTo>
                  <a:close/>
                  <a:moveTo>
                    <a:pt x="2666290" y="1862497"/>
                  </a:moveTo>
                  <a:cubicBezTo>
                    <a:pt x="2615131" y="1862497"/>
                    <a:pt x="2564542" y="1857681"/>
                    <a:pt x="2515203" y="1847987"/>
                  </a:cubicBezTo>
                  <a:cubicBezTo>
                    <a:pt x="2362686" y="1818026"/>
                    <a:pt x="2229940" y="1741995"/>
                    <a:pt x="2131324" y="1628118"/>
                  </a:cubicBezTo>
                  <a:cubicBezTo>
                    <a:pt x="2091922" y="1582631"/>
                    <a:pt x="2059008" y="1531535"/>
                    <a:pt x="2031142" y="1472490"/>
                  </a:cubicBezTo>
                  <a:cubicBezTo>
                    <a:pt x="1868286" y="1651634"/>
                    <a:pt x="1658619" y="1758748"/>
                    <a:pt x="1438243" y="1774814"/>
                  </a:cubicBezTo>
                  <a:cubicBezTo>
                    <a:pt x="1421256" y="1776052"/>
                    <a:pt x="1404588" y="1776655"/>
                    <a:pt x="1388363" y="1776655"/>
                  </a:cubicBezTo>
                  <a:cubicBezTo>
                    <a:pt x="1006422" y="1776698"/>
                    <a:pt x="833352" y="1441820"/>
                    <a:pt x="799433" y="1137083"/>
                  </a:cubicBezTo>
                  <a:cubicBezTo>
                    <a:pt x="636926" y="1187979"/>
                    <a:pt x="469402" y="1172834"/>
                    <a:pt x="336973" y="1094697"/>
                  </a:cubicBezTo>
                  <a:cubicBezTo>
                    <a:pt x="93450" y="951018"/>
                    <a:pt x="0" y="642344"/>
                    <a:pt x="128650" y="406622"/>
                  </a:cubicBezTo>
                  <a:cubicBezTo>
                    <a:pt x="271293" y="145235"/>
                    <a:pt x="577299" y="99366"/>
                    <a:pt x="852921" y="76887"/>
                  </a:cubicBezTo>
                  <a:cubicBezTo>
                    <a:pt x="1235667" y="45677"/>
                    <a:pt x="1642998" y="24743"/>
                    <a:pt x="2098188" y="12848"/>
                  </a:cubicBezTo>
                  <a:cubicBezTo>
                    <a:pt x="2591022" y="0"/>
                    <a:pt x="3001930" y="1047"/>
                    <a:pt x="3391323" y="16150"/>
                  </a:cubicBezTo>
                  <a:cubicBezTo>
                    <a:pt x="3441975" y="18108"/>
                    <a:pt x="3499008" y="17039"/>
                    <a:pt x="3559397" y="15906"/>
                  </a:cubicBezTo>
                  <a:cubicBezTo>
                    <a:pt x="3806581" y="11271"/>
                    <a:pt x="4114281" y="5460"/>
                    <a:pt x="4262670" y="209401"/>
                  </a:cubicBezTo>
                  <a:cubicBezTo>
                    <a:pt x="4325598" y="295888"/>
                    <a:pt x="4345580" y="398346"/>
                    <a:pt x="4320455" y="505682"/>
                  </a:cubicBezTo>
                  <a:cubicBezTo>
                    <a:pt x="4288535" y="642048"/>
                    <a:pt x="4182575" y="774784"/>
                    <a:pt x="4050527" y="843851"/>
                  </a:cubicBezTo>
                  <a:cubicBezTo>
                    <a:pt x="3899291" y="922940"/>
                    <a:pt x="3742224" y="924200"/>
                    <a:pt x="3605021" y="848211"/>
                  </a:cubicBezTo>
                  <a:cubicBezTo>
                    <a:pt x="3607392" y="1287282"/>
                    <a:pt x="3350365" y="1671923"/>
                    <a:pt x="2958475" y="1811019"/>
                  </a:cubicBezTo>
                  <a:cubicBezTo>
                    <a:pt x="2862146" y="1845204"/>
                    <a:pt x="2763202" y="1862497"/>
                    <a:pt x="2666290" y="18624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0680619" y="5833694"/>
            <a:ext cx="1163677" cy="620297"/>
            <a:chOff x="10016652" y="5493898"/>
            <a:chExt cx="1715664" cy="913814"/>
          </a:xfrm>
        </p:grpSpPr>
        <p:sp>
          <p:nvSpPr>
            <p:cNvPr id="25" name="Google Shape;25;p2"/>
            <p:cNvSpPr/>
            <p:nvPr/>
          </p:nvSpPr>
          <p:spPr>
            <a:xfrm>
              <a:off x="10016652" y="5512214"/>
              <a:ext cx="1715664" cy="895498"/>
            </a:xfrm>
            <a:custGeom>
              <a:avLst/>
              <a:gdLst/>
              <a:ahLst/>
              <a:cxnLst/>
              <a:rect l="l" t="t" r="r" b="b"/>
              <a:pathLst>
                <a:path w="1715664" h="895498" extrusionOk="0">
                  <a:moveTo>
                    <a:pt x="1660228" y="459888"/>
                  </a:moveTo>
                  <a:cubicBezTo>
                    <a:pt x="1611206" y="325225"/>
                    <a:pt x="1454499" y="245194"/>
                    <a:pt x="1316937" y="247840"/>
                  </a:cubicBezTo>
                  <a:cubicBezTo>
                    <a:pt x="1291156" y="248337"/>
                    <a:pt x="1266655" y="251777"/>
                    <a:pt x="1243181" y="257280"/>
                  </a:cubicBezTo>
                  <a:cubicBezTo>
                    <a:pt x="1234069" y="238209"/>
                    <a:pt x="1223242" y="219688"/>
                    <a:pt x="1210436" y="202067"/>
                  </a:cubicBezTo>
                  <a:cubicBezTo>
                    <a:pt x="1109387" y="62991"/>
                    <a:pt x="909425" y="0"/>
                    <a:pt x="743690" y="29400"/>
                  </a:cubicBezTo>
                  <a:cubicBezTo>
                    <a:pt x="528658" y="67542"/>
                    <a:pt x="438964" y="257153"/>
                    <a:pt x="463920" y="423629"/>
                  </a:cubicBezTo>
                  <a:cubicBezTo>
                    <a:pt x="318261" y="390958"/>
                    <a:pt x="105399" y="458988"/>
                    <a:pt x="53996" y="597122"/>
                  </a:cubicBezTo>
                  <a:cubicBezTo>
                    <a:pt x="0" y="742177"/>
                    <a:pt x="159130" y="840665"/>
                    <a:pt x="279495" y="862202"/>
                  </a:cubicBezTo>
                  <a:cubicBezTo>
                    <a:pt x="465603" y="895498"/>
                    <a:pt x="674221" y="842740"/>
                    <a:pt x="859938" y="821922"/>
                  </a:cubicBezTo>
                  <a:cubicBezTo>
                    <a:pt x="1054618" y="800099"/>
                    <a:pt x="1261194" y="795877"/>
                    <a:pt x="1452446" y="753480"/>
                  </a:cubicBezTo>
                  <a:cubicBezTo>
                    <a:pt x="1588822" y="723254"/>
                    <a:pt x="1715664" y="612171"/>
                    <a:pt x="1660228" y="4598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0036854" y="5493898"/>
              <a:ext cx="1676939" cy="907171"/>
            </a:xfrm>
            <a:custGeom>
              <a:avLst/>
              <a:gdLst/>
              <a:ahLst/>
              <a:cxnLst/>
              <a:rect l="l" t="t" r="r" b="b"/>
              <a:pathLst>
                <a:path w="1676939" h="907171" extrusionOk="0">
                  <a:moveTo>
                    <a:pt x="390620" y="907171"/>
                  </a:moveTo>
                  <a:cubicBezTo>
                    <a:pt x="345207" y="907171"/>
                    <a:pt x="300344" y="903996"/>
                    <a:pt x="256497" y="896143"/>
                  </a:cubicBezTo>
                  <a:cubicBezTo>
                    <a:pt x="175355" y="881633"/>
                    <a:pt x="73681" y="832315"/>
                    <a:pt x="29474" y="754866"/>
                  </a:cubicBezTo>
                  <a:cubicBezTo>
                    <a:pt x="3555" y="709464"/>
                    <a:pt x="0" y="660696"/>
                    <a:pt x="18912" y="609896"/>
                  </a:cubicBezTo>
                  <a:cubicBezTo>
                    <a:pt x="70474" y="471360"/>
                    <a:pt x="273473" y="398917"/>
                    <a:pt x="425386" y="422349"/>
                  </a:cubicBezTo>
                  <a:cubicBezTo>
                    <a:pt x="417946" y="339957"/>
                    <a:pt x="437472" y="255735"/>
                    <a:pt x="480197" y="188224"/>
                  </a:cubicBezTo>
                  <a:cubicBezTo>
                    <a:pt x="533103" y="104605"/>
                    <a:pt x="616278" y="50609"/>
                    <a:pt x="720714" y="32088"/>
                  </a:cubicBezTo>
                  <a:cubicBezTo>
                    <a:pt x="901583" y="0"/>
                    <a:pt x="1104423" y="75258"/>
                    <a:pt x="1203081" y="211052"/>
                  </a:cubicBezTo>
                  <a:cubicBezTo>
                    <a:pt x="1213590" y="225520"/>
                    <a:pt x="1223189" y="241088"/>
                    <a:pt x="1231677" y="257460"/>
                  </a:cubicBezTo>
                  <a:cubicBezTo>
                    <a:pt x="1253511" y="253058"/>
                    <a:pt x="1274804" y="250708"/>
                    <a:pt x="1296426" y="250295"/>
                  </a:cubicBezTo>
                  <a:cubicBezTo>
                    <a:pt x="1430041" y="247681"/>
                    <a:pt x="1601078" y="324823"/>
                    <a:pt x="1654947" y="472778"/>
                  </a:cubicBezTo>
                  <a:cubicBezTo>
                    <a:pt x="1676939" y="533177"/>
                    <a:pt x="1673330" y="592867"/>
                    <a:pt x="1644533" y="645371"/>
                  </a:cubicBezTo>
                  <a:cubicBezTo>
                    <a:pt x="1607121" y="713549"/>
                    <a:pt x="1529048" y="766603"/>
                    <a:pt x="1435682" y="787294"/>
                  </a:cubicBezTo>
                  <a:cubicBezTo>
                    <a:pt x="1304639" y="816345"/>
                    <a:pt x="1165478" y="827690"/>
                    <a:pt x="1030901" y="838676"/>
                  </a:cubicBezTo>
                  <a:cubicBezTo>
                    <a:pt x="968332" y="843777"/>
                    <a:pt x="903636" y="849047"/>
                    <a:pt x="841501" y="856022"/>
                  </a:cubicBezTo>
                  <a:cubicBezTo>
                    <a:pt x="794215" y="861313"/>
                    <a:pt x="746315" y="868574"/>
                    <a:pt x="695600" y="876247"/>
                  </a:cubicBezTo>
                  <a:cubicBezTo>
                    <a:pt x="594613" y="891529"/>
                    <a:pt x="491257" y="907171"/>
                    <a:pt x="390620" y="907171"/>
                  </a:cubicBezTo>
                  <a:close/>
                  <a:moveTo>
                    <a:pt x="367506" y="449855"/>
                  </a:moveTo>
                  <a:cubicBezTo>
                    <a:pt x="238611" y="449855"/>
                    <a:pt x="88624" y="513609"/>
                    <a:pt x="48672" y="620966"/>
                  </a:cubicBezTo>
                  <a:cubicBezTo>
                    <a:pt x="33199" y="662537"/>
                    <a:pt x="36015" y="702288"/>
                    <a:pt x="57044" y="739129"/>
                  </a:cubicBezTo>
                  <a:cubicBezTo>
                    <a:pt x="96170" y="807667"/>
                    <a:pt x="188224" y="851683"/>
                    <a:pt x="262096" y="864891"/>
                  </a:cubicBezTo>
                  <a:cubicBezTo>
                    <a:pt x="397922" y="889179"/>
                    <a:pt x="546830" y="866647"/>
                    <a:pt x="690848" y="844856"/>
                  </a:cubicBezTo>
                  <a:cubicBezTo>
                    <a:pt x="741881" y="837131"/>
                    <a:pt x="790077" y="829839"/>
                    <a:pt x="837967" y="824462"/>
                  </a:cubicBezTo>
                  <a:cubicBezTo>
                    <a:pt x="900578" y="817446"/>
                    <a:pt x="965517" y="812143"/>
                    <a:pt x="1028318" y="807032"/>
                  </a:cubicBezTo>
                  <a:cubicBezTo>
                    <a:pt x="1161838" y="796131"/>
                    <a:pt x="1299887" y="784870"/>
                    <a:pt x="1428802" y="756306"/>
                  </a:cubicBezTo>
                  <a:cubicBezTo>
                    <a:pt x="1512125" y="737838"/>
                    <a:pt x="1584113" y="689482"/>
                    <a:pt x="1616688" y="630099"/>
                  </a:cubicBezTo>
                  <a:cubicBezTo>
                    <a:pt x="1641316" y="585215"/>
                    <a:pt x="1644152" y="535929"/>
                    <a:pt x="1625113" y="483637"/>
                  </a:cubicBezTo>
                  <a:cubicBezTo>
                    <a:pt x="1576281" y="349525"/>
                    <a:pt x="1419627" y="279717"/>
                    <a:pt x="1297040" y="282035"/>
                  </a:cubicBezTo>
                  <a:cubicBezTo>
                    <a:pt x="1273630" y="282490"/>
                    <a:pt x="1250590" y="285432"/>
                    <a:pt x="1226608" y="291062"/>
                  </a:cubicBezTo>
                  <a:cubicBezTo>
                    <a:pt x="1219369" y="292756"/>
                    <a:pt x="1211876" y="289178"/>
                    <a:pt x="1208658" y="282447"/>
                  </a:cubicBezTo>
                  <a:cubicBezTo>
                    <a:pt x="1199684" y="263662"/>
                    <a:pt x="1189164" y="245914"/>
                    <a:pt x="1177395" y="229711"/>
                  </a:cubicBezTo>
                  <a:cubicBezTo>
                    <a:pt x="1085500" y="103240"/>
                    <a:pt x="895752" y="33263"/>
                    <a:pt x="726260" y="63351"/>
                  </a:cubicBezTo>
                  <a:cubicBezTo>
                    <a:pt x="569796" y="91111"/>
                    <a:pt x="427894" y="229256"/>
                    <a:pt x="459422" y="439599"/>
                  </a:cubicBezTo>
                  <a:cubicBezTo>
                    <a:pt x="460195" y="444775"/>
                    <a:pt x="458364" y="450003"/>
                    <a:pt x="454532" y="453569"/>
                  </a:cubicBezTo>
                  <a:cubicBezTo>
                    <a:pt x="450691" y="457125"/>
                    <a:pt x="445346" y="458596"/>
                    <a:pt x="440245" y="457432"/>
                  </a:cubicBezTo>
                  <a:cubicBezTo>
                    <a:pt x="417491" y="452331"/>
                    <a:pt x="392906" y="449855"/>
                    <a:pt x="367506" y="4498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308610" y="5587016"/>
            <a:ext cx="782173" cy="478085"/>
            <a:chOff x="464700" y="5522538"/>
            <a:chExt cx="1162335" cy="709887"/>
          </a:xfrm>
        </p:grpSpPr>
        <p:sp>
          <p:nvSpPr>
            <p:cNvPr id="28" name="Google Shape;28;p2"/>
            <p:cNvSpPr/>
            <p:nvPr/>
          </p:nvSpPr>
          <p:spPr>
            <a:xfrm>
              <a:off x="464700" y="5522538"/>
              <a:ext cx="1155752" cy="709887"/>
            </a:xfrm>
            <a:custGeom>
              <a:avLst/>
              <a:gdLst/>
              <a:ahLst/>
              <a:cxnLst/>
              <a:rect l="l" t="t" r="r" b="b"/>
              <a:pathLst>
                <a:path w="1155752" h="709887" extrusionOk="0">
                  <a:moveTo>
                    <a:pt x="1027599" y="227531"/>
                  </a:moveTo>
                  <a:cubicBezTo>
                    <a:pt x="956500" y="189409"/>
                    <a:pt x="901361" y="201527"/>
                    <a:pt x="855440" y="235563"/>
                  </a:cubicBezTo>
                  <a:cubicBezTo>
                    <a:pt x="831363" y="190023"/>
                    <a:pt x="798216" y="148568"/>
                    <a:pt x="755184" y="113178"/>
                  </a:cubicBezTo>
                  <a:cubicBezTo>
                    <a:pt x="639032" y="17716"/>
                    <a:pt x="468344" y="0"/>
                    <a:pt x="369739" y="127666"/>
                  </a:cubicBezTo>
                  <a:cubicBezTo>
                    <a:pt x="341841" y="163798"/>
                    <a:pt x="320791" y="210989"/>
                    <a:pt x="308355" y="261746"/>
                  </a:cubicBezTo>
                  <a:cubicBezTo>
                    <a:pt x="295772" y="259503"/>
                    <a:pt x="281664" y="258794"/>
                    <a:pt x="265228" y="260212"/>
                  </a:cubicBezTo>
                  <a:cubicBezTo>
                    <a:pt x="138398" y="271166"/>
                    <a:pt x="0" y="437112"/>
                    <a:pt x="53488" y="565636"/>
                  </a:cubicBezTo>
                  <a:cubicBezTo>
                    <a:pt x="70442" y="606382"/>
                    <a:pt x="104404" y="630311"/>
                    <a:pt x="146367" y="643540"/>
                  </a:cubicBezTo>
                  <a:cubicBezTo>
                    <a:pt x="155119" y="654833"/>
                    <a:pt x="168984" y="663066"/>
                    <a:pt x="189304" y="665247"/>
                  </a:cubicBezTo>
                  <a:cubicBezTo>
                    <a:pt x="368458" y="684508"/>
                    <a:pt x="550925" y="683101"/>
                    <a:pt x="730906" y="680338"/>
                  </a:cubicBezTo>
                  <a:cubicBezTo>
                    <a:pt x="860033" y="678359"/>
                    <a:pt x="1022265" y="709887"/>
                    <a:pt x="1090675" y="573987"/>
                  </a:cubicBezTo>
                  <a:cubicBezTo>
                    <a:pt x="1147434" y="461274"/>
                    <a:pt x="1155752" y="296248"/>
                    <a:pt x="1027599" y="2275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79845" y="5535888"/>
              <a:ext cx="1147190" cy="686699"/>
            </a:xfrm>
            <a:custGeom>
              <a:avLst/>
              <a:gdLst/>
              <a:ahLst/>
              <a:cxnLst/>
              <a:rect l="l" t="t" r="r" b="b"/>
              <a:pathLst>
                <a:path w="1147190" h="686699" extrusionOk="0">
                  <a:moveTo>
                    <a:pt x="728471" y="651023"/>
                  </a:moveTo>
                  <a:cubicBezTo>
                    <a:pt x="746199" y="651023"/>
                    <a:pt x="764497" y="651499"/>
                    <a:pt x="782309" y="651975"/>
                  </a:cubicBezTo>
                  <a:cubicBezTo>
                    <a:pt x="893646" y="654938"/>
                    <a:pt x="1008771" y="657955"/>
                    <a:pt x="1061360" y="553508"/>
                  </a:cubicBezTo>
                  <a:cubicBezTo>
                    <a:pt x="1147190" y="383021"/>
                    <a:pt x="1074652" y="265546"/>
                    <a:pt x="1004950" y="228166"/>
                  </a:cubicBezTo>
                  <a:cubicBezTo>
                    <a:pt x="947144" y="197178"/>
                    <a:pt x="897815" y="199347"/>
                    <a:pt x="849746" y="234960"/>
                  </a:cubicBezTo>
                  <a:cubicBezTo>
                    <a:pt x="846031" y="237722"/>
                    <a:pt x="841290" y="238717"/>
                    <a:pt x="836781" y="237691"/>
                  </a:cubicBezTo>
                  <a:cubicBezTo>
                    <a:pt x="832262" y="236664"/>
                    <a:pt x="828420" y="233722"/>
                    <a:pt x="826261" y="229637"/>
                  </a:cubicBezTo>
                  <a:cubicBezTo>
                    <a:pt x="802449" y="184605"/>
                    <a:pt x="770043" y="145055"/>
                    <a:pt x="729953" y="112098"/>
                  </a:cubicBezTo>
                  <a:cubicBezTo>
                    <a:pt x="665733" y="59308"/>
                    <a:pt x="584570" y="32617"/>
                    <a:pt x="512857" y="40735"/>
                  </a:cubicBezTo>
                  <a:cubicBezTo>
                    <a:pt x="454532" y="47328"/>
                    <a:pt x="404145" y="76136"/>
                    <a:pt x="367156" y="124026"/>
                  </a:cubicBezTo>
                  <a:cubicBezTo>
                    <a:pt x="341164" y="157681"/>
                    <a:pt x="320928" y="201993"/>
                    <a:pt x="308631" y="252169"/>
                  </a:cubicBezTo>
                  <a:cubicBezTo>
                    <a:pt x="306641" y="260307"/>
                    <a:pt x="298672" y="265504"/>
                    <a:pt x="290427" y="264022"/>
                  </a:cubicBezTo>
                  <a:cubicBezTo>
                    <a:pt x="278447" y="261884"/>
                    <a:pt x="265694" y="261440"/>
                    <a:pt x="251449" y="262678"/>
                  </a:cubicBezTo>
                  <a:cubicBezTo>
                    <a:pt x="187367" y="268213"/>
                    <a:pt x="116406" y="317965"/>
                    <a:pt x="74855" y="386471"/>
                  </a:cubicBezTo>
                  <a:cubicBezTo>
                    <a:pt x="41073" y="442171"/>
                    <a:pt x="33305" y="498887"/>
                    <a:pt x="52990" y="546195"/>
                  </a:cubicBezTo>
                  <a:cubicBezTo>
                    <a:pt x="66759" y="579257"/>
                    <a:pt x="93916" y="601789"/>
                    <a:pt x="135995" y="615050"/>
                  </a:cubicBezTo>
                  <a:cubicBezTo>
                    <a:pt x="139086" y="616013"/>
                    <a:pt x="141795" y="617907"/>
                    <a:pt x="143774" y="620469"/>
                  </a:cubicBezTo>
                  <a:cubicBezTo>
                    <a:pt x="150621" y="629306"/>
                    <a:pt x="161406" y="634566"/>
                    <a:pt x="175852" y="636111"/>
                  </a:cubicBezTo>
                  <a:cubicBezTo>
                    <a:pt x="350964" y="654938"/>
                    <a:pt x="531050" y="653965"/>
                    <a:pt x="715517" y="651118"/>
                  </a:cubicBezTo>
                  <a:cubicBezTo>
                    <a:pt x="719793" y="651054"/>
                    <a:pt x="724111" y="651023"/>
                    <a:pt x="728471" y="651023"/>
                  </a:cubicBezTo>
                  <a:close/>
                  <a:moveTo>
                    <a:pt x="837310" y="684699"/>
                  </a:moveTo>
                  <a:cubicBezTo>
                    <a:pt x="818536" y="684699"/>
                    <a:pt x="799814" y="684201"/>
                    <a:pt x="781473" y="683715"/>
                  </a:cubicBezTo>
                  <a:cubicBezTo>
                    <a:pt x="758602" y="683111"/>
                    <a:pt x="737012" y="682529"/>
                    <a:pt x="716004" y="682868"/>
                  </a:cubicBezTo>
                  <a:cubicBezTo>
                    <a:pt x="530510" y="685715"/>
                    <a:pt x="349355" y="686699"/>
                    <a:pt x="172465" y="667681"/>
                  </a:cubicBezTo>
                  <a:cubicBezTo>
                    <a:pt x="151447" y="665427"/>
                    <a:pt x="134111" y="657235"/>
                    <a:pt x="122004" y="643879"/>
                  </a:cubicBezTo>
                  <a:cubicBezTo>
                    <a:pt x="73585" y="627570"/>
                    <a:pt x="40512" y="598826"/>
                    <a:pt x="23685" y="558397"/>
                  </a:cubicBezTo>
                  <a:cubicBezTo>
                    <a:pt x="0" y="501501"/>
                    <a:pt x="8540" y="434593"/>
                    <a:pt x="47709" y="370003"/>
                  </a:cubicBezTo>
                  <a:cubicBezTo>
                    <a:pt x="94255" y="293253"/>
                    <a:pt x="175037" y="237405"/>
                    <a:pt x="248718" y="231044"/>
                  </a:cubicBezTo>
                  <a:cubicBezTo>
                    <a:pt x="260233" y="230049"/>
                    <a:pt x="271039" y="229986"/>
                    <a:pt x="281389" y="230864"/>
                  </a:cubicBezTo>
                  <a:cubicBezTo>
                    <a:pt x="294968" y="182012"/>
                    <a:pt x="315785" y="138599"/>
                    <a:pt x="342032" y="104616"/>
                  </a:cubicBezTo>
                  <a:cubicBezTo>
                    <a:pt x="384397" y="49773"/>
                    <a:pt x="442235" y="16774"/>
                    <a:pt x="509291" y="9186"/>
                  </a:cubicBezTo>
                  <a:cubicBezTo>
                    <a:pt x="590602" y="0"/>
                    <a:pt x="678338" y="28574"/>
                    <a:pt x="750114" y="87566"/>
                  </a:cubicBezTo>
                  <a:cubicBezTo>
                    <a:pt x="788839" y="119401"/>
                    <a:pt x="820938" y="156940"/>
                    <a:pt x="845735" y="199347"/>
                  </a:cubicBezTo>
                  <a:cubicBezTo>
                    <a:pt x="899689" y="166020"/>
                    <a:pt x="956860" y="166359"/>
                    <a:pt x="1019958" y="200194"/>
                  </a:cubicBezTo>
                  <a:cubicBezTo>
                    <a:pt x="1083161" y="234082"/>
                    <a:pt x="1120912" y="292523"/>
                    <a:pt x="1129125" y="369220"/>
                  </a:cubicBezTo>
                  <a:cubicBezTo>
                    <a:pt x="1135877" y="432265"/>
                    <a:pt x="1121505" y="504634"/>
                    <a:pt x="1089712" y="567785"/>
                  </a:cubicBezTo>
                  <a:cubicBezTo>
                    <a:pt x="1037854" y="670792"/>
                    <a:pt x="936878" y="684688"/>
                    <a:pt x="837310" y="6846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8351263" y="445981"/>
            <a:ext cx="390871" cy="450635"/>
            <a:chOff x="4505050" y="4336350"/>
            <a:chExt cx="69000" cy="79550"/>
          </a:xfrm>
        </p:grpSpPr>
        <p:sp>
          <p:nvSpPr>
            <p:cNvPr id="31" name="Google Shape;31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" name="Google Shape;45;p2"/>
          <p:cNvGrpSpPr/>
          <p:nvPr/>
        </p:nvGrpSpPr>
        <p:grpSpPr>
          <a:xfrm>
            <a:off x="11232013" y="4671539"/>
            <a:ext cx="332523" cy="353200"/>
            <a:chOff x="3861700" y="5390125"/>
            <a:chExt cx="35600" cy="37825"/>
          </a:xfrm>
        </p:grpSpPr>
        <p:sp>
          <p:nvSpPr>
            <p:cNvPr id="46" name="Google Shape;46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-4077480">
            <a:off x="1863401" y="6091018"/>
            <a:ext cx="220076" cy="465365"/>
            <a:chOff x="3422400" y="4860725"/>
            <a:chExt cx="24475" cy="51750"/>
          </a:xfrm>
        </p:grpSpPr>
        <p:sp>
          <p:nvSpPr>
            <p:cNvPr id="53" name="Google Shape;53;p2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 rot="10800000">
            <a:off x="1897880" y="543405"/>
            <a:ext cx="332523" cy="353200"/>
            <a:chOff x="3861700" y="5390125"/>
            <a:chExt cx="35600" cy="37825"/>
          </a:xfrm>
        </p:grpSpPr>
        <p:sp>
          <p:nvSpPr>
            <p:cNvPr id="57" name="Google Shape;57;p2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" name="Google Shape;63;p2"/>
          <p:cNvGrpSpPr/>
          <p:nvPr/>
        </p:nvGrpSpPr>
        <p:grpSpPr>
          <a:xfrm rot="-6349521">
            <a:off x="7855840" y="6098859"/>
            <a:ext cx="390865" cy="450628"/>
            <a:chOff x="4505050" y="4336350"/>
            <a:chExt cx="69000" cy="79550"/>
          </a:xfrm>
        </p:grpSpPr>
        <p:sp>
          <p:nvSpPr>
            <p:cNvPr id="64" name="Google Shape;64;p2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878336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 idx="2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83" name="Google Shape;83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86" name="Google Shape;86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" name="Google Shape;88;p3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89" name="Google Shape;89;p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1" name="Google Shape;91;p3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92" name="Google Shape;92;p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95" name="Google Shape;95;p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22605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"/>
          <p:cNvSpPr txBox="1">
            <a:spLocks noGrp="1"/>
          </p:cNvSpPr>
          <p:nvPr>
            <p:ph type="title"/>
          </p:nvPr>
        </p:nvSpPr>
        <p:spPr>
          <a:xfrm>
            <a:off x="3734000" y="1987500"/>
            <a:ext cx="4724000" cy="12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7066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"/>
          <p:cNvSpPr txBox="1">
            <a:spLocks noGrp="1"/>
          </p:cNvSpPr>
          <p:nvPr>
            <p:ph type="body" idx="1"/>
          </p:nvPr>
        </p:nvSpPr>
        <p:spPr>
          <a:xfrm>
            <a:off x="3734000" y="3324888"/>
            <a:ext cx="4724000" cy="16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00" name="Google Shape;100;p4"/>
          <p:cNvGrpSpPr/>
          <p:nvPr/>
        </p:nvGrpSpPr>
        <p:grpSpPr>
          <a:xfrm>
            <a:off x="10766581" y="466425"/>
            <a:ext cx="338732" cy="326455"/>
            <a:chOff x="9151278" y="648615"/>
            <a:chExt cx="571796" cy="550576"/>
          </a:xfrm>
        </p:grpSpPr>
        <p:sp>
          <p:nvSpPr>
            <p:cNvPr id="101" name="Google Shape;101;p4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3" name="Google Shape;103;p4"/>
          <p:cNvGrpSpPr/>
          <p:nvPr/>
        </p:nvGrpSpPr>
        <p:grpSpPr>
          <a:xfrm>
            <a:off x="609666" y="653924"/>
            <a:ext cx="338741" cy="322344"/>
            <a:chOff x="2768914" y="655181"/>
            <a:chExt cx="338380" cy="321743"/>
          </a:xfrm>
        </p:grpSpPr>
        <p:sp>
          <p:nvSpPr>
            <p:cNvPr id="104" name="Google Shape;104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6" name="Google Shape;106;p4"/>
          <p:cNvGrpSpPr/>
          <p:nvPr/>
        </p:nvGrpSpPr>
        <p:grpSpPr>
          <a:xfrm>
            <a:off x="11300276" y="5928423"/>
            <a:ext cx="362360" cy="326471"/>
            <a:chOff x="7756333" y="5881824"/>
            <a:chExt cx="563371" cy="507153"/>
          </a:xfrm>
        </p:grpSpPr>
        <p:sp>
          <p:nvSpPr>
            <p:cNvPr id="107" name="Google Shape;107;p4"/>
            <p:cNvSpPr/>
            <p:nvPr/>
          </p:nvSpPr>
          <p:spPr>
            <a:xfrm>
              <a:off x="7756333" y="5881824"/>
              <a:ext cx="563371" cy="507153"/>
            </a:xfrm>
            <a:custGeom>
              <a:avLst/>
              <a:gdLst/>
              <a:ahLst/>
              <a:cxnLst/>
              <a:rect l="l" t="t" r="r" b="b"/>
              <a:pathLst>
                <a:path w="563371" h="507153" extrusionOk="0">
                  <a:moveTo>
                    <a:pt x="512720" y="226642"/>
                  </a:moveTo>
                  <a:cubicBezTo>
                    <a:pt x="486155" y="214936"/>
                    <a:pt x="459962" y="202575"/>
                    <a:pt x="434075" y="189663"/>
                  </a:cubicBezTo>
                  <a:cubicBezTo>
                    <a:pt x="445537" y="160633"/>
                    <a:pt x="457538" y="131794"/>
                    <a:pt x="470153" y="103166"/>
                  </a:cubicBezTo>
                  <a:cubicBezTo>
                    <a:pt x="495247" y="46217"/>
                    <a:pt x="434763" y="0"/>
                    <a:pt x="385942" y="38195"/>
                  </a:cubicBezTo>
                  <a:cubicBezTo>
                    <a:pt x="354774" y="62568"/>
                    <a:pt x="323617" y="86931"/>
                    <a:pt x="292459" y="111294"/>
                  </a:cubicBezTo>
                  <a:cubicBezTo>
                    <a:pt x="260159" y="91651"/>
                    <a:pt x="228303" y="71194"/>
                    <a:pt x="196976" y="49731"/>
                  </a:cubicBezTo>
                  <a:cubicBezTo>
                    <a:pt x="155860" y="21579"/>
                    <a:pt x="110384" y="67902"/>
                    <a:pt x="118988" y="109685"/>
                  </a:cubicBezTo>
                  <a:cubicBezTo>
                    <a:pt x="127095" y="149076"/>
                    <a:pt x="139710" y="187060"/>
                    <a:pt x="154019" y="224483"/>
                  </a:cubicBezTo>
                  <a:cubicBezTo>
                    <a:pt x="124576" y="249798"/>
                    <a:pt x="93810" y="273896"/>
                    <a:pt x="61658" y="287305"/>
                  </a:cubicBezTo>
                  <a:cubicBezTo>
                    <a:pt x="0" y="313023"/>
                    <a:pt x="22976" y="413152"/>
                    <a:pt x="90169" y="390715"/>
                  </a:cubicBezTo>
                  <a:cubicBezTo>
                    <a:pt x="129222" y="377676"/>
                    <a:pt x="168571" y="366850"/>
                    <a:pt x="208184" y="357769"/>
                  </a:cubicBezTo>
                  <a:cubicBezTo>
                    <a:pt x="218027" y="381497"/>
                    <a:pt x="228959" y="404897"/>
                    <a:pt x="243649" y="425174"/>
                  </a:cubicBezTo>
                  <a:cubicBezTo>
                    <a:pt x="237066" y="484642"/>
                    <a:pt x="331205" y="507153"/>
                    <a:pt x="348879" y="444013"/>
                  </a:cubicBezTo>
                  <a:cubicBezTo>
                    <a:pt x="359547" y="405891"/>
                    <a:pt x="371093" y="368088"/>
                    <a:pt x="383391" y="330528"/>
                  </a:cubicBezTo>
                  <a:cubicBezTo>
                    <a:pt x="417226" y="327818"/>
                    <a:pt x="451305" y="326474"/>
                    <a:pt x="485658" y="326559"/>
                  </a:cubicBezTo>
                  <a:cubicBezTo>
                    <a:pt x="535304" y="326686"/>
                    <a:pt x="563371" y="248972"/>
                    <a:pt x="512720" y="226642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768047" y="5893624"/>
              <a:ext cx="539210" cy="477181"/>
            </a:xfrm>
            <a:custGeom>
              <a:avLst/>
              <a:gdLst/>
              <a:ahLst/>
              <a:cxnLst/>
              <a:rect l="l" t="t" r="r" b="b"/>
              <a:pathLst>
                <a:path w="539210" h="477181" extrusionOk="0">
                  <a:moveTo>
                    <a:pt x="287824" y="477181"/>
                  </a:moveTo>
                  <a:cubicBezTo>
                    <a:pt x="283463" y="477181"/>
                    <a:pt x="279114" y="476747"/>
                    <a:pt x="274880" y="475921"/>
                  </a:cubicBezTo>
                  <a:cubicBezTo>
                    <a:pt x="247893" y="470693"/>
                    <a:pt x="222451" y="448320"/>
                    <a:pt x="224599" y="415374"/>
                  </a:cubicBezTo>
                  <a:cubicBezTo>
                    <a:pt x="210819" y="395795"/>
                    <a:pt x="200532" y="373898"/>
                    <a:pt x="192225" y="354255"/>
                  </a:cubicBezTo>
                  <a:cubicBezTo>
                    <a:pt x="153542" y="363304"/>
                    <a:pt x="116067" y="373866"/>
                    <a:pt x="80708" y="385677"/>
                  </a:cubicBezTo>
                  <a:cubicBezTo>
                    <a:pt x="45307" y="397478"/>
                    <a:pt x="20256" y="378290"/>
                    <a:pt x="11154" y="354012"/>
                  </a:cubicBezTo>
                  <a:cubicBezTo>
                    <a:pt x="0" y="324230"/>
                    <a:pt x="10424" y="284268"/>
                    <a:pt x="47201" y="268933"/>
                  </a:cubicBezTo>
                  <a:cubicBezTo>
                    <a:pt x="77755" y="256190"/>
                    <a:pt x="106849" y="233574"/>
                    <a:pt x="133868" y="210523"/>
                  </a:cubicBezTo>
                  <a:cubicBezTo>
                    <a:pt x="117855" y="168147"/>
                    <a:pt x="107166" y="132693"/>
                    <a:pt x="100298" y="99324"/>
                  </a:cubicBezTo>
                  <a:cubicBezTo>
                    <a:pt x="95122" y="74178"/>
                    <a:pt x="107029" y="46291"/>
                    <a:pt x="129243" y="31527"/>
                  </a:cubicBezTo>
                  <a:cubicBezTo>
                    <a:pt x="148357" y="18827"/>
                    <a:pt x="170243" y="19007"/>
                    <a:pt x="189282" y="32056"/>
                  </a:cubicBezTo>
                  <a:cubicBezTo>
                    <a:pt x="218154" y="51826"/>
                    <a:pt x="248740" y="71596"/>
                    <a:pt x="280246" y="90847"/>
                  </a:cubicBezTo>
                  <a:lnTo>
                    <a:pt x="369834" y="20785"/>
                  </a:lnTo>
                  <a:cubicBezTo>
                    <a:pt x="394895" y="1185"/>
                    <a:pt x="425830" y="0"/>
                    <a:pt x="448669" y="17769"/>
                  </a:cubicBezTo>
                  <a:cubicBezTo>
                    <a:pt x="471275" y="35358"/>
                    <a:pt x="477678" y="65373"/>
                    <a:pt x="464946" y="94244"/>
                  </a:cubicBezTo>
                  <a:cubicBezTo>
                    <a:pt x="453559" y="120089"/>
                    <a:pt x="442288" y="147034"/>
                    <a:pt x="431397" y="174402"/>
                  </a:cubicBezTo>
                  <a:cubicBezTo>
                    <a:pt x="455813" y="186467"/>
                    <a:pt x="480165" y="197876"/>
                    <a:pt x="503883" y="208322"/>
                  </a:cubicBezTo>
                  <a:cubicBezTo>
                    <a:pt x="527864" y="218905"/>
                    <a:pt x="539210" y="242220"/>
                    <a:pt x="533495" y="269176"/>
                  </a:cubicBezTo>
                  <a:cubicBezTo>
                    <a:pt x="527949" y="295391"/>
                    <a:pt x="505745" y="321881"/>
                    <a:pt x="474069" y="321881"/>
                  </a:cubicBezTo>
                  <a:cubicBezTo>
                    <a:pt x="473011" y="321913"/>
                    <a:pt x="471942" y="321881"/>
                    <a:pt x="470863" y="321881"/>
                  </a:cubicBezTo>
                  <a:cubicBezTo>
                    <a:pt x="439705" y="321881"/>
                    <a:pt x="408156" y="323087"/>
                    <a:pt x="376967" y="325469"/>
                  </a:cubicBezTo>
                  <a:cubicBezTo>
                    <a:pt x="365019" y="362161"/>
                    <a:pt x="353948" y="398695"/>
                    <a:pt x="344021" y="434128"/>
                  </a:cubicBezTo>
                  <a:cubicBezTo>
                    <a:pt x="335481" y="464661"/>
                    <a:pt x="311425" y="477181"/>
                    <a:pt x="287824" y="477181"/>
                  </a:cubicBezTo>
                  <a:close/>
                  <a:moveTo>
                    <a:pt x="200744" y="337671"/>
                  </a:moveTo>
                  <a:lnTo>
                    <a:pt x="203051" y="343228"/>
                  </a:lnTo>
                  <a:cubicBezTo>
                    <a:pt x="211740" y="364183"/>
                    <a:pt x="222652" y="388408"/>
                    <a:pt x="237701" y="409204"/>
                  </a:cubicBezTo>
                  <a:lnTo>
                    <a:pt x="239320" y="411427"/>
                  </a:lnTo>
                  <a:lnTo>
                    <a:pt x="239013" y="414168"/>
                  </a:lnTo>
                  <a:cubicBezTo>
                    <a:pt x="236018" y="441261"/>
                    <a:pt x="256910" y="457930"/>
                    <a:pt x="277600" y="461941"/>
                  </a:cubicBezTo>
                  <a:cubicBezTo>
                    <a:pt x="296788" y="465656"/>
                    <a:pt x="322103" y="459602"/>
                    <a:pt x="330305" y="430286"/>
                  </a:cubicBezTo>
                  <a:cubicBezTo>
                    <a:pt x="340677" y="393213"/>
                    <a:pt x="352329" y="354922"/>
                    <a:pt x="364902" y="316515"/>
                  </a:cubicBezTo>
                  <a:lnTo>
                    <a:pt x="366384" y="312017"/>
                  </a:lnTo>
                  <a:lnTo>
                    <a:pt x="371104" y="311636"/>
                  </a:lnTo>
                  <a:cubicBezTo>
                    <a:pt x="405225" y="308895"/>
                    <a:pt x="439779" y="307456"/>
                    <a:pt x="473963" y="307636"/>
                  </a:cubicBezTo>
                  <a:lnTo>
                    <a:pt x="474069" y="307636"/>
                  </a:lnTo>
                  <a:cubicBezTo>
                    <a:pt x="497914" y="307636"/>
                    <a:pt x="515302" y="286310"/>
                    <a:pt x="519556" y="266223"/>
                  </a:cubicBezTo>
                  <a:cubicBezTo>
                    <a:pt x="523853" y="245946"/>
                    <a:pt x="515852" y="229182"/>
                    <a:pt x="498136" y="221360"/>
                  </a:cubicBezTo>
                  <a:cubicBezTo>
                    <a:pt x="472312" y="209983"/>
                    <a:pt x="445748" y="197484"/>
                    <a:pt x="419184" y="184245"/>
                  </a:cubicBezTo>
                  <a:lnTo>
                    <a:pt x="413342" y="181334"/>
                  </a:lnTo>
                  <a:lnTo>
                    <a:pt x="415734" y="175249"/>
                  </a:lnTo>
                  <a:cubicBezTo>
                    <a:pt x="427429" y="145616"/>
                    <a:pt x="439610" y="116427"/>
                    <a:pt x="451908" y="88497"/>
                  </a:cubicBezTo>
                  <a:cubicBezTo>
                    <a:pt x="461909" y="65807"/>
                    <a:pt x="457199" y="42460"/>
                    <a:pt x="439917" y="29008"/>
                  </a:cubicBezTo>
                  <a:cubicBezTo>
                    <a:pt x="422412" y="15398"/>
                    <a:pt x="398346" y="16573"/>
                    <a:pt x="378608" y="32003"/>
                  </a:cubicBezTo>
                  <a:lnTo>
                    <a:pt x="281252" y="108140"/>
                  </a:lnTo>
                  <a:lnTo>
                    <a:pt x="277050" y="105579"/>
                  </a:lnTo>
                  <a:cubicBezTo>
                    <a:pt x="243839" y="85396"/>
                    <a:pt x="211592" y="64611"/>
                    <a:pt x="181228" y="43814"/>
                  </a:cubicBezTo>
                  <a:cubicBezTo>
                    <a:pt x="162062" y="30681"/>
                    <a:pt x="145372" y="37920"/>
                    <a:pt x="137128" y="43391"/>
                  </a:cubicBezTo>
                  <a:cubicBezTo>
                    <a:pt x="119898" y="54842"/>
                    <a:pt x="110288" y="77152"/>
                    <a:pt x="114257" y="96445"/>
                  </a:cubicBezTo>
                  <a:cubicBezTo>
                    <a:pt x="121210" y="130280"/>
                    <a:pt x="132238" y="166401"/>
                    <a:pt x="148960" y="210142"/>
                  </a:cubicBezTo>
                  <a:lnTo>
                    <a:pt x="150748" y="214820"/>
                  </a:lnTo>
                  <a:lnTo>
                    <a:pt x="146949" y="218080"/>
                  </a:lnTo>
                  <a:cubicBezTo>
                    <a:pt x="117982" y="242993"/>
                    <a:pt x="86518" y="267980"/>
                    <a:pt x="52683" y="282088"/>
                  </a:cubicBezTo>
                  <a:cubicBezTo>
                    <a:pt x="23844" y="294110"/>
                    <a:pt x="15716" y="325553"/>
                    <a:pt x="24500" y="349017"/>
                  </a:cubicBezTo>
                  <a:cubicBezTo>
                    <a:pt x="31009" y="366373"/>
                    <a:pt x="48016" y="381571"/>
                    <a:pt x="76189" y="372152"/>
                  </a:cubicBezTo>
                  <a:cubicBezTo>
                    <a:pt x="113760" y="359611"/>
                    <a:pt x="153691" y="348466"/>
                    <a:pt x="194870" y="3390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9" name="Google Shape;109;p4"/>
          <p:cNvGrpSpPr/>
          <p:nvPr/>
        </p:nvGrpSpPr>
        <p:grpSpPr>
          <a:xfrm>
            <a:off x="823363" y="5724113"/>
            <a:ext cx="338741" cy="322344"/>
            <a:chOff x="2768914" y="655181"/>
            <a:chExt cx="338380" cy="321743"/>
          </a:xfrm>
        </p:grpSpPr>
        <p:sp>
          <p:nvSpPr>
            <p:cNvPr id="110" name="Google Shape;110;p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2" name="Google Shape;112;p4"/>
          <p:cNvGrpSpPr/>
          <p:nvPr/>
        </p:nvGrpSpPr>
        <p:grpSpPr>
          <a:xfrm>
            <a:off x="-538679" y="4041697"/>
            <a:ext cx="1486964" cy="674195"/>
            <a:chOff x="-889965" y="517131"/>
            <a:chExt cx="2215821" cy="1003863"/>
          </a:xfrm>
        </p:grpSpPr>
        <p:sp>
          <p:nvSpPr>
            <p:cNvPr id="113" name="Google Shape;113;p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5" name="Google Shape;115;p4"/>
          <p:cNvGrpSpPr/>
          <p:nvPr/>
        </p:nvGrpSpPr>
        <p:grpSpPr>
          <a:xfrm>
            <a:off x="11104887" y="3610448"/>
            <a:ext cx="2133639" cy="964651"/>
            <a:chOff x="10729875" y="529734"/>
            <a:chExt cx="3232134" cy="1460117"/>
          </a:xfrm>
        </p:grpSpPr>
        <p:sp>
          <p:nvSpPr>
            <p:cNvPr id="116" name="Google Shape;116;p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18" name="Google Shape;118;p4"/>
          <p:cNvGrpSpPr/>
          <p:nvPr/>
        </p:nvGrpSpPr>
        <p:grpSpPr>
          <a:xfrm>
            <a:off x="9112597" y="4981815"/>
            <a:ext cx="390871" cy="450635"/>
            <a:chOff x="4505050" y="4336350"/>
            <a:chExt cx="69000" cy="79550"/>
          </a:xfrm>
        </p:grpSpPr>
        <p:sp>
          <p:nvSpPr>
            <p:cNvPr id="119" name="Google Shape;119;p4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6179480" y="974739"/>
            <a:ext cx="332523" cy="353200"/>
            <a:chOff x="3861700" y="5390125"/>
            <a:chExt cx="35600" cy="37825"/>
          </a:xfrm>
        </p:grpSpPr>
        <p:sp>
          <p:nvSpPr>
            <p:cNvPr id="134" name="Google Shape;134;p4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0" name="Google Shape;140;p4"/>
          <p:cNvGrpSpPr/>
          <p:nvPr/>
        </p:nvGrpSpPr>
        <p:grpSpPr>
          <a:xfrm rot="-3186175">
            <a:off x="2977958" y="4713569"/>
            <a:ext cx="220076" cy="465364"/>
            <a:chOff x="3422400" y="4860725"/>
            <a:chExt cx="24475" cy="51750"/>
          </a:xfrm>
        </p:grpSpPr>
        <p:sp>
          <p:nvSpPr>
            <p:cNvPr id="141" name="Google Shape;141;p4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2320926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5"/>
          <p:cNvGrpSpPr/>
          <p:nvPr/>
        </p:nvGrpSpPr>
        <p:grpSpPr>
          <a:xfrm>
            <a:off x="11243768" y="3024865"/>
            <a:ext cx="338741" cy="322344"/>
            <a:chOff x="2768914" y="655181"/>
            <a:chExt cx="338380" cy="321743"/>
          </a:xfrm>
        </p:grpSpPr>
        <p:sp>
          <p:nvSpPr>
            <p:cNvPr id="146" name="Google Shape;146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48" name="Google Shape;148;p5"/>
          <p:cNvGrpSpPr/>
          <p:nvPr/>
        </p:nvGrpSpPr>
        <p:grpSpPr>
          <a:xfrm>
            <a:off x="604635" y="4742721"/>
            <a:ext cx="338741" cy="322344"/>
            <a:chOff x="2768914" y="655181"/>
            <a:chExt cx="338380" cy="321743"/>
          </a:xfrm>
        </p:grpSpPr>
        <p:sp>
          <p:nvSpPr>
            <p:cNvPr id="149" name="Google Shape;149;p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1" name="Google Shape;151;p5"/>
          <p:cNvGrpSpPr/>
          <p:nvPr/>
        </p:nvGrpSpPr>
        <p:grpSpPr>
          <a:xfrm>
            <a:off x="-543710" y="3091864"/>
            <a:ext cx="1486964" cy="674195"/>
            <a:chOff x="-889965" y="517131"/>
            <a:chExt cx="2215821" cy="1003863"/>
          </a:xfrm>
        </p:grpSpPr>
        <p:sp>
          <p:nvSpPr>
            <p:cNvPr id="152" name="Google Shape;152;p5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4" name="Google Shape;154;p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155" name="Google Shape;155;p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57" name="Google Shape;157;p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58" name="Google Shape;158;p5"/>
          <p:cNvSpPr txBox="1">
            <a:spLocks noGrp="1"/>
          </p:cNvSpPr>
          <p:nvPr>
            <p:ph type="subTitle" idx="1"/>
          </p:nvPr>
        </p:nvSpPr>
        <p:spPr>
          <a:xfrm>
            <a:off x="1795600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5"/>
          <p:cNvSpPr txBox="1">
            <a:spLocks noGrp="1"/>
          </p:cNvSpPr>
          <p:nvPr>
            <p:ph type="body" idx="2"/>
          </p:nvPr>
        </p:nvSpPr>
        <p:spPr>
          <a:xfrm>
            <a:off x="1795600" y="4862101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160" name="Google Shape;160;p5"/>
          <p:cNvSpPr txBox="1">
            <a:spLocks noGrp="1"/>
          </p:cNvSpPr>
          <p:nvPr>
            <p:ph type="subTitle" idx="3"/>
          </p:nvPr>
        </p:nvSpPr>
        <p:spPr>
          <a:xfrm>
            <a:off x="6389633" y="4078700"/>
            <a:ext cx="3863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5"/>
          <p:cNvSpPr txBox="1">
            <a:spLocks noGrp="1"/>
          </p:cNvSpPr>
          <p:nvPr>
            <p:ph type="body" idx="4"/>
          </p:nvPr>
        </p:nvSpPr>
        <p:spPr>
          <a:xfrm>
            <a:off x="6389629" y="4862105"/>
            <a:ext cx="3863600" cy="12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162" name="Google Shape;162;p5"/>
          <p:cNvGrpSpPr/>
          <p:nvPr/>
        </p:nvGrpSpPr>
        <p:grpSpPr>
          <a:xfrm>
            <a:off x="1392163" y="1014165"/>
            <a:ext cx="390871" cy="450635"/>
            <a:chOff x="4505050" y="4336350"/>
            <a:chExt cx="69000" cy="79550"/>
          </a:xfrm>
        </p:grpSpPr>
        <p:sp>
          <p:nvSpPr>
            <p:cNvPr id="163" name="Google Shape;163;p5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77" name="Google Shape;177;p5"/>
          <p:cNvGrpSpPr/>
          <p:nvPr/>
        </p:nvGrpSpPr>
        <p:grpSpPr>
          <a:xfrm>
            <a:off x="10883480" y="5329439"/>
            <a:ext cx="332523" cy="353200"/>
            <a:chOff x="3861700" y="5390125"/>
            <a:chExt cx="35600" cy="37825"/>
          </a:xfrm>
        </p:grpSpPr>
        <p:sp>
          <p:nvSpPr>
            <p:cNvPr id="178" name="Google Shape;178;p5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74018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p6"/>
          <p:cNvGrpSpPr/>
          <p:nvPr/>
        </p:nvGrpSpPr>
        <p:grpSpPr>
          <a:xfrm>
            <a:off x="913558" y="586524"/>
            <a:ext cx="338741" cy="322344"/>
            <a:chOff x="2768914" y="655181"/>
            <a:chExt cx="338380" cy="321743"/>
          </a:xfrm>
        </p:grpSpPr>
        <p:sp>
          <p:nvSpPr>
            <p:cNvPr id="186" name="Google Shape;186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88" name="Google Shape;188;p6"/>
          <p:cNvGrpSpPr/>
          <p:nvPr/>
        </p:nvGrpSpPr>
        <p:grpSpPr>
          <a:xfrm>
            <a:off x="11210508" y="1997863"/>
            <a:ext cx="338741" cy="322344"/>
            <a:chOff x="2768914" y="655181"/>
            <a:chExt cx="338380" cy="321743"/>
          </a:xfrm>
        </p:grpSpPr>
        <p:sp>
          <p:nvSpPr>
            <p:cNvPr id="189" name="Google Shape;189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90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1" name="Google Shape;191;p6"/>
          <p:cNvGrpSpPr/>
          <p:nvPr/>
        </p:nvGrpSpPr>
        <p:grpSpPr>
          <a:xfrm>
            <a:off x="9473574" y="6008616"/>
            <a:ext cx="338741" cy="322344"/>
            <a:chOff x="2768914" y="655181"/>
            <a:chExt cx="338380" cy="321743"/>
          </a:xfrm>
        </p:grpSpPr>
        <p:sp>
          <p:nvSpPr>
            <p:cNvPr id="192" name="Google Shape;192;p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93;p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4" name="Google Shape;194;p6"/>
          <p:cNvGrpSpPr/>
          <p:nvPr/>
        </p:nvGrpSpPr>
        <p:grpSpPr>
          <a:xfrm>
            <a:off x="-444031" y="1478827"/>
            <a:ext cx="1486964" cy="674195"/>
            <a:chOff x="-889965" y="517131"/>
            <a:chExt cx="2215821" cy="1003863"/>
          </a:xfrm>
        </p:grpSpPr>
        <p:sp>
          <p:nvSpPr>
            <p:cNvPr id="195" name="Google Shape;195;p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96;p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10688303" y="514064"/>
            <a:ext cx="2133639" cy="964651"/>
            <a:chOff x="10729875" y="529734"/>
            <a:chExt cx="3232134" cy="1460117"/>
          </a:xfrm>
        </p:grpSpPr>
        <p:sp>
          <p:nvSpPr>
            <p:cNvPr id="198" name="Google Shape;198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99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00" name="Google Shape;200;p6"/>
          <p:cNvGrpSpPr/>
          <p:nvPr/>
        </p:nvGrpSpPr>
        <p:grpSpPr>
          <a:xfrm>
            <a:off x="5920187" y="6172268"/>
            <a:ext cx="2133639" cy="964651"/>
            <a:chOff x="10729875" y="529734"/>
            <a:chExt cx="3232134" cy="1460117"/>
          </a:xfrm>
        </p:grpSpPr>
        <p:sp>
          <p:nvSpPr>
            <p:cNvPr id="201" name="Google Shape;201;p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202;p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03" name="Google Shape;203;p6"/>
          <p:cNvSpPr txBox="1">
            <a:spLocks noGrp="1"/>
          </p:cNvSpPr>
          <p:nvPr>
            <p:ph type="title"/>
          </p:nvPr>
        </p:nvSpPr>
        <p:spPr>
          <a:xfrm>
            <a:off x="960000" y="710400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212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9"/>
          <p:cNvGrpSpPr/>
          <p:nvPr/>
        </p:nvGrpSpPr>
        <p:grpSpPr>
          <a:xfrm>
            <a:off x="953648" y="1565363"/>
            <a:ext cx="338741" cy="322344"/>
            <a:chOff x="2768914" y="655181"/>
            <a:chExt cx="338380" cy="321743"/>
          </a:xfrm>
        </p:grpSpPr>
        <p:sp>
          <p:nvSpPr>
            <p:cNvPr id="240" name="Google Shape;240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11243718" y="1887709"/>
            <a:ext cx="338741" cy="322344"/>
            <a:chOff x="2768914" y="655181"/>
            <a:chExt cx="338380" cy="321743"/>
          </a:xfrm>
        </p:grpSpPr>
        <p:sp>
          <p:nvSpPr>
            <p:cNvPr id="243" name="Google Shape;243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46" name="Google Shape;246;p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11056111" y="4537591"/>
            <a:ext cx="2133639" cy="964651"/>
            <a:chOff x="10729875" y="529734"/>
            <a:chExt cx="3232134" cy="1460117"/>
          </a:xfrm>
        </p:grpSpPr>
        <p:sp>
          <p:nvSpPr>
            <p:cNvPr id="249" name="Google Shape;249;p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3064467" y="2727151"/>
            <a:ext cx="6230800" cy="1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5900563" y="5907265"/>
            <a:ext cx="390871" cy="450635"/>
            <a:chOff x="4505050" y="4336350"/>
            <a:chExt cx="69000" cy="79550"/>
          </a:xfrm>
        </p:grpSpPr>
        <p:sp>
          <p:nvSpPr>
            <p:cNvPr id="253" name="Google Shape;253;p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9758947" y="974739"/>
            <a:ext cx="332523" cy="353200"/>
            <a:chOff x="3861700" y="5390125"/>
            <a:chExt cx="35600" cy="37825"/>
          </a:xfrm>
        </p:grpSpPr>
        <p:sp>
          <p:nvSpPr>
            <p:cNvPr id="268" name="Google Shape;268;p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7052147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1156567" y="916300"/>
            <a:ext cx="9895200" cy="8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1133400" y="2219459"/>
            <a:ext cx="6491600" cy="286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08" name="Google Shape;208;p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0" name="Google Shape;210;p7"/>
          <p:cNvGrpSpPr/>
          <p:nvPr/>
        </p:nvGrpSpPr>
        <p:grpSpPr>
          <a:xfrm>
            <a:off x="10947149" y="4523940"/>
            <a:ext cx="2133639" cy="964651"/>
            <a:chOff x="10729875" y="529734"/>
            <a:chExt cx="3232134" cy="1460117"/>
          </a:xfrm>
        </p:grpSpPr>
        <p:sp>
          <p:nvSpPr>
            <p:cNvPr id="211" name="Google Shape;211;p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3" name="Google Shape;213;p7"/>
          <p:cNvGrpSpPr/>
          <p:nvPr/>
        </p:nvGrpSpPr>
        <p:grpSpPr>
          <a:xfrm>
            <a:off x="757024" y="5816359"/>
            <a:ext cx="338741" cy="322344"/>
            <a:chOff x="2768914" y="655181"/>
            <a:chExt cx="338380" cy="321743"/>
          </a:xfrm>
        </p:grpSpPr>
        <p:sp>
          <p:nvSpPr>
            <p:cNvPr id="214" name="Google Shape;214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16" name="Google Shape;216;p7"/>
          <p:cNvGrpSpPr/>
          <p:nvPr/>
        </p:nvGrpSpPr>
        <p:grpSpPr>
          <a:xfrm>
            <a:off x="11274751" y="1211837"/>
            <a:ext cx="338741" cy="322344"/>
            <a:chOff x="2768914" y="655181"/>
            <a:chExt cx="338380" cy="321743"/>
          </a:xfrm>
        </p:grpSpPr>
        <p:sp>
          <p:nvSpPr>
            <p:cNvPr id="217" name="Google Shape;217;p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96287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8"/>
          <p:cNvSpPr txBox="1">
            <a:spLocks noGrp="1"/>
          </p:cNvSpPr>
          <p:nvPr>
            <p:ph type="body" idx="1"/>
          </p:nvPr>
        </p:nvSpPr>
        <p:spPr>
          <a:xfrm>
            <a:off x="1140333" y="4081511"/>
            <a:ext cx="4000000" cy="10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221" name="Google Shape;221;p8"/>
          <p:cNvSpPr txBox="1">
            <a:spLocks noGrp="1"/>
          </p:cNvSpPr>
          <p:nvPr>
            <p:ph type="title"/>
          </p:nvPr>
        </p:nvSpPr>
        <p:spPr>
          <a:xfrm>
            <a:off x="1140333" y="2831503"/>
            <a:ext cx="4274800" cy="114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222" name="Google Shape;222;p8"/>
          <p:cNvGrpSpPr/>
          <p:nvPr/>
        </p:nvGrpSpPr>
        <p:grpSpPr>
          <a:xfrm>
            <a:off x="627484" y="641076"/>
            <a:ext cx="338741" cy="322344"/>
            <a:chOff x="2768914" y="655181"/>
            <a:chExt cx="338380" cy="321743"/>
          </a:xfrm>
        </p:grpSpPr>
        <p:sp>
          <p:nvSpPr>
            <p:cNvPr id="223" name="Google Shape;223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224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5" name="Google Shape;225;p8"/>
          <p:cNvGrpSpPr/>
          <p:nvPr/>
        </p:nvGrpSpPr>
        <p:grpSpPr>
          <a:xfrm>
            <a:off x="11117311" y="1227361"/>
            <a:ext cx="338741" cy="322344"/>
            <a:chOff x="2768914" y="655181"/>
            <a:chExt cx="338380" cy="321743"/>
          </a:xfrm>
        </p:grpSpPr>
        <p:sp>
          <p:nvSpPr>
            <p:cNvPr id="226" name="Google Shape;226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227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28" name="Google Shape;228;p8"/>
          <p:cNvGrpSpPr/>
          <p:nvPr/>
        </p:nvGrpSpPr>
        <p:grpSpPr>
          <a:xfrm>
            <a:off x="7180210" y="6135676"/>
            <a:ext cx="338741" cy="322344"/>
            <a:chOff x="2768914" y="655181"/>
            <a:chExt cx="338380" cy="321743"/>
          </a:xfrm>
        </p:grpSpPr>
        <p:sp>
          <p:nvSpPr>
            <p:cNvPr id="229" name="Google Shape;229;p8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230;p8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1" name="Google Shape;231;p8"/>
          <p:cNvGrpSpPr/>
          <p:nvPr/>
        </p:nvGrpSpPr>
        <p:grpSpPr>
          <a:xfrm>
            <a:off x="4487506" y="185031"/>
            <a:ext cx="1486964" cy="674195"/>
            <a:chOff x="-889965" y="517131"/>
            <a:chExt cx="2215821" cy="1003863"/>
          </a:xfrm>
        </p:grpSpPr>
        <p:sp>
          <p:nvSpPr>
            <p:cNvPr id="232" name="Google Shape;232;p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233;p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34" name="Google Shape;234;p8"/>
          <p:cNvGrpSpPr/>
          <p:nvPr/>
        </p:nvGrpSpPr>
        <p:grpSpPr>
          <a:xfrm>
            <a:off x="10960762" y="5437456"/>
            <a:ext cx="2133639" cy="964651"/>
            <a:chOff x="10729875" y="529734"/>
            <a:chExt cx="3232134" cy="1460117"/>
          </a:xfrm>
        </p:grpSpPr>
        <p:sp>
          <p:nvSpPr>
            <p:cNvPr id="235" name="Google Shape;235;p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236;p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56877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39" name="Google Shape;239;p9"/>
          <p:cNvGrpSpPr/>
          <p:nvPr/>
        </p:nvGrpSpPr>
        <p:grpSpPr>
          <a:xfrm>
            <a:off x="953648" y="1565363"/>
            <a:ext cx="338741" cy="322344"/>
            <a:chOff x="2768914" y="655181"/>
            <a:chExt cx="338380" cy="321743"/>
          </a:xfrm>
        </p:grpSpPr>
        <p:sp>
          <p:nvSpPr>
            <p:cNvPr id="240" name="Google Shape;240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241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2" name="Google Shape;242;p9"/>
          <p:cNvGrpSpPr/>
          <p:nvPr/>
        </p:nvGrpSpPr>
        <p:grpSpPr>
          <a:xfrm>
            <a:off x="11243718" y="1887709"/>
            <a:ext cx="338741" cy="322344"/>
            <a:chOff x="2768914" y="655181"/>
            <a:chExt cx="338380" cy="321743"/>
          </a:xfrm>
        </p:grpSpPr>
        <p:sp>
          <p:nvSpPr>
            <p:cNvPr id="243" name="Google Shape;243;p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244;p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5" name="Google Shape;245;p9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246" name="Google Shape;246;p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247;p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48" name="Google Shape;248;p9"/>
          <p:cNvGrpSpPr/>
          <p:nvPr/>
        </p:nvGrpSpPr>
        <p:grpSpPr>
          <a:xfrm>
            <a:off x="11056111" y="4537591"/>
            <a:ext cx="2133639" cy="964651"/>
            <a:chOff x="10729875" y="529734"/>
            <a:chExt cx="3232134" cy="1460117"/>
          </a:xfrm>
        </p:grpSpPr>
        <p:sp>
          <p:nvSpPr>
            <p:cNvPr id="249" name="Google Shape;249;p9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250;p9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251" name="Google Shape;251;p9"/>
          <p:cNvSpPr txBox="1">
            <a:spLocks noGrp="1"/>
          </p:cNvSpPr>
          <p:nvPr>
            <p:ph type="body" idx="1"/>
          </p:nvPr>
        </p:nvSpPr>
        <p:spPr>
          <a:xfrm>
            <a:off x="3064467" y="2727151"/>
            <a:ext cx="6230800" cy="16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52" name="Google Shape;252;p9"/>
          <p:cNvGrpSpPr/>
          <p:nvPr/>
        </p:nvGrpSpPr>
        <p:grpSpPr>
          <a:xfrm>
            <a:off x="5900563" y="5907265"/>
            <a:ext cx="390871" cy="450635"/>
            <a:chOff x="4505050" y="4336350"/>
            <a:chExt cx="69000" cy="79550"/>
          </a:xfrm>
        </p:grpSpPr>
        <p:sp>
          <p:nvSpPr>
            <p:cNvPr id="253" name="Google Shape;253;p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254;p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255;p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256;p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257;p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258;p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259;p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260;p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261;p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262;p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263;p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264;p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265;p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266;p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67" name="Google Shape;267;p9"/>
          <p:cNvGrpSpPr/>
          <p:nvPr/>
        </p:nvGrpSpPr>
        <p:grpSpPr>
          <a:xfrm>
            <a:off x="9758947" y="974739"/>
            <a:ext cx="332523" cy="353200"/>
            <a:chOff x="3861700" y="5390125"/>
            <a:chExt cx="35600" cy="37825"/>
          </a:xfrm>
        </p:grpSpPr>
        <p:sp>
          <p:nvSpPr>
            <p:cNvPr id="268" name="Google Shape;268;p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269;p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270;p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271;p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272;p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273;p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94563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1140323" y="1886019"/>
            <a:ext cx="4277200" cy="17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1140323" y="3866781"/>
            <a:ext cx="4277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78" name="Google Shape;278;p10"/>
          <p:cNvGrpSpPr/>
          <p:nvPr/>
        </p:nvGrpSpPr>
        <p:grpSpPr>
          <a:xfrm>
            <a:off x="322591" y="5987025"/>
            <a:ext cx="338741" cy="322344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11243718" y="606737"/>
            <a:ext cx="338741" cy="322344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223490" y="254811"/>
            <a:ext cx="1486964" cy="674195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10742786" y="4905697"/>
            <a:ext cx="2133639" cy="964651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4864880" y="1504539"/>
            <a:ext cx="332523" cy="3532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254711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1"/>
          <p:cNvSpPr txBox="1">
            <a:spLocks noGrp="1"/>
          </p:cNvSpPr>
          <p:nvPr>
            <p:ph type="title" hasCustomPrompt="1"/>
          </p:nvPr>
        </p:nvSpPr>
        <p:spPr>
          <a:xfrm>
            <a:off x="1140400" y="2344612"/>
            <a:ext cx="9911200" cy="161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900"/>
              <a:buNone/>
              <a:defRPr sz="9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299" name="Google Shape;299;p11"/>
          <p:cNvSpPr txBox="1">
            <a:spLocks noGrp="1"/>
          </p:cNvSpPr>
          <p:nvPr>
            <p:ph type="body" idx="1"/>
          </p:nvPr>
        </p:nvSpPr>
        <p:spPr>
          <a:xfrm>
            <a:off x="2333200" y="3864884"/>
            <a:ext cx="7525600" cy="56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31789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00" name="Google Shape;300;p11"/>
          <p:cNvGrpSpPr/>
          <p:nvPr/>
        </p:nvGrpSpPr>
        <p:grpSpPr>
          <a:xfrm>
            <a:off x="5682992" y="1080787"/>
            <a:ext cx="338741" cy="322344"/>
            <a:chOff x="2768914" y="655181"/>
            <a:chExt cx="338380" cy="321743"/>
          </a:xfrm>
        </p:grpSpPr>
        <p:sp>
          <p:nvSpPr>
            <p:cNvPr id="301" name="Google Shape;301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302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3" name="Google Shape;303;p1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304" name="Google Shape;304;p1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305;p1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6" name="Google Shape;306;p1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307" name="Google Shape;307;p1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308;p1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09" name="Google Shape;309;p11"/>
          <p:cNvGrpSpPr/>
          <p:nvPr/>
        </p:nvGrpSpPr>
        <p:grpSpPr>
          <a:xfrm>
            <a:off x="879559" y="5987025"/>
            <a:ext cx="338741" cy="322344"/>
            <a:chOff x="2768914" y="655181"/>
            <a:chExt cx="338380" cy="321743"/>
          </a:xfrm>
        </p:grpSpPr>
        <p:sp>
          <p:nvSpPr>
            <p:cNvPr id="310" name="Google Shape;310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311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2" name="Google Shape;312;p11"/>
          <p:cNvGrpSpPr/>
          <p:nvPr/>
        </p:nvGrpSpPr>
        <p:grpSpPr>
          <a:xfrm>
            <a:off x="11152135" y="5573785"/>
            <a:ext cx="338741" cy="322344"/>
            <a:chOff x="2768914" y="655181"/>
            <a:chExt cx="338380" cy="321743"/>
          </a:xfrm>
        </p:grpSpPr>
        <p:sp>
          <p:nvSpPr>
            <p:cNvPr id="313" name="Google Shape;313;p1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314;p1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15" name="Google Shape;315;p11"/>
          <p:cNvGrpSpPr/>
          <p:nvPr/>
        </p:nvGrpSpPr>
        <p:grpSpPr>
          <a:xfrm>
            <a:off x="10841130" y="3079848"/>
            <a:ext cx="390871" cy="450635"/>
            <a:chOff x="4505050" y="4336350"/>
            <a:chExt cx="69000" cy="79550"/>
          </a:xfrm>
        </p:grpSpPr>
        <p:sp>
          <p:nvSpPr>
            <p:cNvPr id="316" name="Google Shape;316;p1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317;p1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318;p1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319;p1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320;p1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321;p1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322;p1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323;p1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324;p1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327;p1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328;p1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329;p1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0" name="Google Shape;330;p11"/>
          <p:cNvGrpSpPr/>
          <p:nvPr/>
        </p:nvGrpSpPr>
        <p:grpSpPr>
          <a:xfrm>
            <a:off x="5686113" y="5373339"/>
            <a:ext cx="332523" cy="353200"/>
            <a:chOff x="3861700" y="5390125"/>
            <a:chExt cx="35600" cy="37825"/>
          </a:xfrm>
        </p:grpSpPr>
        <p:sp>
          <p:nvSpPr>
            <p:cNvPr id="331" name="Google Shape;331;p1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37" name="Google Shape;337;p11"/>
          <p:cNvGrpSpPr/>
          <p:nvPr/>
        </p:nvGrpSpPr>
        <p:grpSpPr>
          <a:xfrm>
            <a:off x="1130778" y="3196314"/>
            <a:ext cx="220076" cy="465364"/>
            <a:chOff x="3422400" y="4860725"/>
            <a:chExt cx="24475" cy="51750"/>
          </a:xfrm>
        </p:grpSpPr>
        <p:sp>
          <p:nvSpPr>
            <p:cNvPr id="338" name="Google Shape;338;p11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339;p11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340;p11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6526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4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3162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3"/>
          <p:cNvSpPr txBox="1">
            <a:spLocks noGrp="1"/>
          </p:cNvSpPr>
          <p:nvPr>
            <p:ph type="body" idx="1"/>
          </p:nvPr>
        </p:nvSpPr>
        <p:spPr>
          <a:xfrm>
            <a:off x="8399559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4" name="Google Shape;344;p13"/>
          <p:cNvSpPr txBox="1">
            <a:spLocks noGrp="1"/>
          </p:cNvSpPr>
          <p:nvPr>
            <p:ph type="title"/>
          </p:nvPr>
        </p:nvSpPr>
        <p:spPr>
          <a:xfrm>
            <a:off x="960000" y="900100"/>
            <a:ext cx="10272000" cy="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"/>
          <p:cNvSpPr txBox="1">
            <a:spLocks noGrp="1"/>
          </p:cNvSpPr>
          <p:nvPr>
            <p:ph type="subTitle" idx="2"/>
          </p:nvPr>
        </p:nvSpPr>
        <p:spPr>
          <a:xfrm>
            <a:off x="1434931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13"/>
          <p:cNvSpPr txBox="1">
            <a:spLocks noGrp="1"/>
          </p:cNvSpPr>
          <p:nvPr>
            <p:ph type="body" idx="3"/>
          </p:nvPr>
        </p:nvSpPr>
        <p:spPr>
          <a:xfrm>
            <a:off x="1434933" y="3351293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7" name="Google Shape;347;p13"/>
          <p:cNvSpPr txBox="1">
            <a:spLocks noGrp="1"/>
          </p:cNvSpPr>
          <p:nvPr>
            <p:ph type="subTitle" idx="4"/>
          </p:nvPr>
        </p:nvSpPr>
        <p:spPr>
          <a:xfrm>
            <a:off x="4892067" y="2730625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"/>
          <p:cNvSpPr txBox="1">
            <a:spLocks noGrp="1"/>
          </p:cNvSpPr>
          <p:nvPr>
            <p:ph type="body" idx="5"/>
          </p:nvPr>
        </p:nvSpPr>
        <p:spPr>
          <a:xfrm>
            <a:off x="4892151" y="3773760"/>
            <a:ext cx="2295200" cy="14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349" name="Google Shape;349;p13"/>
          <p:cNvSpPr txBox="1">
            <a:spLocks noGrp="1"/>
          </p:cNvSpPr>
          <p:nvPr>
            <p:ph type="subTitle" idx="6"/>
          </p:nvPr>
        </p:nvSpPr>
        <p:spPr>
          <a:xfrm>
            <a:off x="8399559" y="2053559"/>
            <a:ext cx="2295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350" name="Google Shape;350;p13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351" name="Google Shape;351;p1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3" name="Google Shape;353;p13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354" name="Google Shape;354;p1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6" name="Google Shape;356;p13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357" name="Google Shape;357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59" name="Google Shape;359;p13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360" name="Google Shape;360;p1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563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4"/>
          <p:cNvSpPr txBox="1">
            <a:spLocks noGrp="1"/>
          </p:cNvSpPr>
          <p:nvPr>
            <p:ph type="title"/>
          </p:nvPr>
        </p:nvSpPr>
        <p:spPr>
          <a:xfrm>
            <a:off x="1509200" y="2571661"/>
            <a:ext cx="9173600" cy="14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76982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5"/>
          <p:cNvSpPr txBox="1">
            <a:spLocks noGrp="1"/>
          </p:cNvSpPr>
          <p:nvPr>
            <p:ph type="title"/>
          </p:nvPr>
        </p:nvSpPr>
        <p:spPr>
          <a:xfrm>
            <a:off x="1140333" y="1876781"/>
            <a:ext cx="5213600" cy="19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7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66" name="Google Shape;366;p15"/>
          <p:cNvSpPr txBox="1">
            <a:spLocks noGrp="1"/>
          </p:cNvSpPr>
          <p:nvPr>
            <p:ph type="body" idx="1"/>
          </p:nvPr>
        </p:nvSpPr>
        <p:spPr>
          <a:xfrm>
            <a:off x="1140333" y="4086679"/>
            <a:ext cx="4398400" cy="11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67" name="Google Shape;367;p15"/>
          <p:cNvGrpSpPr/>
          <p:nvPr/>
        </p:nvGrpSpPr>
        <p:grpSpPr>
          <a:xfrm>
            <a:off x="-890945" y="327468"/>
            <a:ext cx="14606336" cy="6215521"/>
            <a:chOff x="-889997" y="326856"/>
            <a:chExt cx="14590772" cy="6203941"/>
          </a:xfrm>
        </p:grpSpPr>
        <p:grpSp>
          <p:nvGrpSpPr>
            <p:cNvPr id="368" name="Google Shape;368;p15"/>
            <p:cNvGrpSpPr/>
            <p:nvPr/>
          </p:nvGrpSpPr>
          <p:grpSpPr>
            <a:xfrm>
              <a:off x="10478147" y="326862"/>
              <a:ext cx="338389" cy="325831"/>
              <a:chOff x="9151278" y="648615"/>
              <a:chExt cx="571796" cy="550576"/>
            </a:xfrm>
          </p:grpSpPr>
          <p:sp>
            <p:nvSpPr>
              <p:cNvPr id="369" name="Google Shape;369;p15"/>
              <p:cNvSpPr/>
              <p:nvPr/>
            </p:nvSpPr>
            <p:spPr>
              <a:xfrm>
                <a:off x="9162613" y="648615"/>
                <a:ext cx="549349" cy="550576"/>
              </a:xfrm>
              <a:custGeom>
                <a:avLst/>
                <a:gdLst/>
                <a:ahLst/>
                <a:cxnLst/>
                <a:rect l="l" t="t" r="r" b="b"/>
                <a:pathLst>
                  <a:path w="549349" h="550576" extrusionOk="0">
                    <a:moveTo>
                      <a:pt x="346942" y="526668"/>
                    </a:moveTo>
                    <a:cubicBezTo>
                      <a:pt x="307731" y="504158"/>
                      <a:pt x="274468" y="476620"/>
                      <a:pt x="242739" y="447886"/>
                    </a:cubicBezTo>
                    <a:cubicBezTo>
                      <a:pt x="212365" y="463338"/>
                      <a:pt x="181789" y="478525"/>
                      <a:pt x="150886" y="493204"/>
                    </a:cubicBezTo>
                    <a:cubicBezTo>
                      <a:pt x="101822" y="516530"/>
                      <a:pt x="55700" y="487129"/>
                      <a:pt x="67468" y="446193"/>
                    </a:cubicBezTo>
                    <a:cubicBezTo>
                      <a:pt x="79374" y="404748"/>
                      <a:pt x="92487" y="363473"/>
                      <a:pt x="106563" y="322325"/>
                    </a:cubicBezTo>
                    <a:cubicBezTo>
                      <a:pt x="75787" y="294057"/>
                      <a:pt x="45032" y="265779"/>
                      <a:pt x="14255" y="237500"/>
                    </a:cubicBezTo>
                    <a:cubicBezTo>
                      <a:pt x="2423" y="226620"/>
                      <a:pt x="0" y="211984"/>
                      <a:pt x="3894" y="197876"/>
                    </a:cubicBezTo>
                    <a:cubicBezTo>
                      <a:pt x="3100" y="181218"/>
                      <a:pt x="15282" y="162866"/>
                      <a:pt x="37697" y="158093"/>
                    </a:cubicBezTo>
                    <a:cubicBezTo>
                      <a:pt x="52355" y="150706"/>
                      <a:pt x="69871" y="148992"/>
                      <a:pt x="87238" y="157257"/>
                    </a:cubicBezTo>
                    <a:cubicBezTo>
                      <a:pt x="114278" y="157691"/>
                      <a:pt x="141234" y="158453"/>
                      <a:pt x="168042" y="159744"/>
                    </a:cubicBezTo>
                    <a:cubicBezTo>
                      <a:pt x="182869" y="124057"/>
                      <a:pt x="198437" y="88466"/>
                      <a:pt x="214926" y="53001"/>
                    </a:cubicBezTo>
                    <a:cubicBezTo>
                      <a:pt x="235606" y="8508"/>
                      <a:pt x="316282" y="0"/>
                      <a:pt x="328951" y="45465"/>
                    </a:cubicBezTo>
                    <a:cubicBezTo>
                      <a:pt x="341079" y="88942"/>
                      <a:pt x="353197" y="132418"/>
                      <a:pt x="365326" y="175894"/>
                    </a:cubicBezTo>
                    <a:cubicBezTo>
                      <a:pt x="412898" y="181123"/>
                      <a:pt x="460269" y="187049"/>
                      <a:pt x="507417" y="193473"/>
                    </a:cubicBezTo>
                    <a:cubicBezTo>
                      <a:pt x="531579" y="196765"/>
                      <a:pt x="549349" y="215381"/>
                      <a:pt x="547295" y="235532"/>
                    </a:cubicBezTo>
                    <a:cubicBezTo>
                      <a:pt x="541887" y="288776"/>
                      <a:pt x="468873" y="323585"/>
                      <a:pt x="414940" y="353843"/>
                    </a:cubicBezTo>
                    <a:cubicBezTo>
                      <a:pt x="426137" y="394017"/>
                      <a:pt x="437345" y="434191"/>
                      <a:pt x="448542" y="474366"/>
                    </a:cubicBezTo>
                    <a:cubicBezTo>
                      <a:pt x="461877" y="522181"/>
                      <a:pt x="388577" y="550576"/>
                      <a:pt x="346942" y="526668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5"/>
              <p:cNvSpPr/>
              <p:nvPr/>
            </p:nvSpPr>
            <p:spPr>
              <a:xfrm>
                <a:off x="9151278" y="651093"/>
                <a:ext cx="571796" cy="543295"/>
              </a:xfrm>
              <a:custGeom>
                <a:avLst/>
                <a:gdLst/>
                <a:ahLst/>
                <a:cxnLst/>
                <a:rect l="l" t="t" r="r" b="b"/>
                <a:pathLst>
                  <a:path w="571796" h="543295" extrusionOk="0">
                    <a:moveTo>
                      <a:pt x="393414" y="543295"/>
                    </a:moveTo>
                    <a:cubicBezTo>
                      <a:pt x="378862" y="543295"/>
                      <a:pt x="364648" y="540046"/>
                      <a:pt x="353007" y="533368"/>
                    </a:cubicBezTo>
                    <a:cubicBezTo>
                      <a:pt x="313287" y="510561"/>
                      <a:pt x="280024" y="482906"/>
                      <a:pt x="252391" y="458131"/>
                    </a:cubicBezTo>
                    <a:cubicBezTo>
                      <a:pt x="221212" y="473932"/>
                      <a:pt x="193145" y="487764"/>
                      <a:pt x="166761" y="500295"/>
                    </a:cubicBezTo>
                    <a:cubicBezTo>
                      <a:pt x="137212" y="514328"/>
                      <a:pt x="104870" y="512169"/>
                      <a:pt x="84359" y="494781"/>
                    </a:cubicBezTo>
                    <a:cubicBezTo>
                      <a:pt x="68632" y="481435"/>
                      <a:pt x="62748" y="461253"/>
                      <a:pt x="68632" y="440795"/>
                    </a:cubicBezTo>
                    <a:cubicBezTo>
                      <a:pt x="79480" y="403013"/>
                      <a:pt x="91937" y="363410"/>
                      <a:pt x="105653" y="322971"/>
                    </a:cubicBezTo>
                    <a:lnTo>
                      <a:pt x="18436" y="242813"/>
                    </a:lnTo>
                    <a:cubicBezTo>
                      <a:pt x="4984" y="230452"/>
                      <a:pt x="0" y="212799"/>
                      <a:pt x="4614" y="194172"/>
                    </a:cubicBezTo>
                    <a:cubicBezTo>
                      <a:pt x="4487" y="174402"/>
                      <a:pt x="18213" y="151987"/>
                      <a:pt x="45487" y="145573"/>
                    </a:cubicBezTo>
                    <a:cubicBezTo>
                      <a:pt x="63478" y="136905"/>
                      <a:pt x="83026" y="136450"/>
                      <a:pt x="100954" y="144229"/>
                    </a:cubicBezTo>
                    <a:cubicBezTo>
                      <a:pt x="126798" y="144663"/>
                      <a:pt x="150293" y="145362"/>
                      <a:pt x="172455" y="146356"/>
                    </a:cubicBezTo>
                    <a:cubicBezTo>
                      <a:pt x="186901" y="111823"/>
                      <a:pt x="201760" y="78115"/>
                      <a:pt x="216661" y="46069"/>
                    </a:cubicBezTo>
                    <a:cubicBezTo>
                      <a:pt x="231478" y="14192"/>
                      <a:pt x="269493" y="0"/>
                      <a:pt x="299508" y="2444"/>
                    </a:cubicBezTo>
                    <a:cubicBezTo>
                      <a:pt x="325437" y="4561"/>
                      <a:pt x="344498" y="18658"/>
                      <a:pt x="350488" y="40153"/>
                    </a:cubicBezTo>
                    <a:lnTo>
                      <a:pt x="384936" y="163681"/>
                    </a:lnTo>
                    <a:cubicBezTo>
                      <a:pt x="428307" y="168518"/>
                      <a:pt x="472641" y="174032"/>
                      <a:pt x="520181" y="180509"/>
                    </a:cubicBezTo>
                    <a:cubicBezTo>
                      <a:pt x="550280" y="184605"/>
                      <a:pt x="571796" y="208163"/>
                      <a:pt x="569161" y="234124"/>
                    </a:cubicBezTo>
                    <a:cubicBezTo>
                      <a:pt x="563721" y="287750"/>
                      <a:pt x="501967" y="321733"/>
                      <a:pt x="447484" y="351715"/>
                    </a:cubicBezTo>
                    <a:cubicBezTo>
                      <a:pt x="444531" y="353345"/>
                      <a:pt x="441600" y="354954"/>
                      <a:pt x="438710" y="356552"/>
                    </a:cubicBezTo>
                    <a:lnTo>
                      <a:pt x="470079" y="469042"/>
                    </a:lnTo>
                    <a:cubicBezTo>
                      <a:pt x="475943" y="490092"/>
                      <a:pt x="468587" y="510508"/>
                      <a:pt x="449897" y="525049"/>
                    </a:cubicBezTo>
                    <a:cubicBezTo>
                      <a:pt x="434466" y="537030"/>
                      <a:pt x="413617" y="543295"/>
                      <a:pt x="393414" y="543295"/>
                    </a:cubicBezTo>
                    <a:close/>
                    <a:moveTo>
                      <a:pt x="255777" y="432667"/>
                    </a:moveTo>
                    <a:lnTo>
                      <a:pt x="261186" y="437557"/>
                    </a:lnTo>
                    <a:cubicBezTo>
                      <a:pt x="289009" y="462777"/>
                      <a:pt x="322939" y="491691"/>
                      <a:pt x="363548" y="515016"/>
                    </a:cubicBezTo>
                    <a:cubicBezTo>
                      <a:pt x="384090" y="526817"/>
                      <a:pt x="416993" y="523800"/>
                      <a:pt x="436901" y="508328"/>
                    </a:cubicBezTo>
                    <a:cubicBezTo>
                      <a:pt x="445209" y="501872"/>
                      <a:pt x="454173" y="490802"/>
                      <a:pt x="449685" y="474725"/>
                    </a:cubicBezTo>
                    <a:lnTo>
                      <a:pt x="413850" y="346201"/>
                    </a:lnTo>
                    <a:lnTo>
                      <a:pt x="421100" y="342137"/>
                    </a:lnTo>
                    <a:cubicBezTo>
                      <a:pt x="426338" y="339195"/>
                      <a:pt x="431757" y="336211"/>
                      <a:pt x="437282" y="333173"/>
                    </a:cubicBezTo>
                    <a:cubicBezTo>
                      <a:pt x="487203" y="305699"/>
                      <a:pt x="543782" y="274563"/>
                      <a:pt x="548100" y="231986"/>
                    </a:cubicBezTo>
                    <a:cubicBezTo>
                      <a:pt x="549560" y="217677"/>
                      <a:pt x="535749" y="203993"/>
                      <a:pt x="517323" y="201474"/>
                    </a:cubicBezTo>
                    <a:cubicBezTo>
                      <a:pt x="467359" y="194669"/>
                      <a:pt x="420973" y="188933"/>
                      <a:pt x="375507" y="183938"/>
                    </a:cubicBezTo>
                    <a:lnTo>
                      <a:pt x="368384" y="183155"/>
                    </a:lnTo>
                    <a:lnTo>
                      <a:pt x="330094" y="45836"/>
                    </a:lnTo>
                    <a:cubicBezTo>
                      <a:pt x="325215" y="28342"/>
                      <a:pt x="307763" y="24352"/>
                      <a:pt x="297783" y="23537"/>
                    </a:cubicBezTo>
                    <a:cubicBezTo>
                      <a:pt x="275727" y="21748"/>
                      <a:pt x="246475" y="32141"/>
                      <a:pt x="235860" y="54980"/>
                    </a:cubicBezTo>
                    <a:cubicBezTo>
                      <a:pt x="220090" y="88899"/>
                      <a:pt x="204374" y="124671"/>
                      <a:pt x="189145" y="161332"/>
                    </a:cubicBezTo>
                    <a:lnTo>
                      <a:pt x="186298" y="168200"/>
                    </a:lnTo>
                    <a:lnTo>
                      <a:pt x="178858" y="167841"/>
                    </a:lnTo>
                    <a:cubicBezTo>
                      <a:pt x="154135" y="166645"/>
                      <a:pt x="127814" y="165830"/>
                      <a:pt x="98403" y="165364"/>
                    </a:cubicBezTo>
                    <a:lnTo>
                      <a:pt x="96107" y="165322"/>
                    </a:lnTo>
                    <a:lnTo>
                      <a:pt x="94032" y="164337"/>
                    </a:lnTo>
                    <a:cubicBezTo>
                      <a:pt x="77533" y="156485"/>
                      <a:pt x="63055" y="160400"/>
                      <a:pt x="53805" y="165068"/>
                    </a:cubicBezTo>
                    <a:lnTo>
                      <a:pt x="51233" y="165967"/>
                    </a:lnTo>
                    <a:cubicBezTo>
                      <a:pt x="33803" y="169682"/>
                      <a:pt x="25251" y="183324"/>
                      <a:pt x="25812" y="194892"/>
                    </a:cubicBezTo>
                    <a:lnTo>
                      <a:pt x="25886" y="196585"/>
                    </a:lnTo>
                    <a:lnTo>
                      <a:pt x="25431" y="198215"/>
                    </a:lnTo>
                    <a:cubicBezTo>
                      <a:pt x="23188" y="206322"/>
                      <a:pt x="22648" y="217931"/>
                      <a:pt x="32755" y="227224"/>
                    </a:cubicBezTo>
                    <a:lnTo>
                      <a:pt x="130143" y="316727"/>
                    </a:lnTo>
                    <a:lnTo>
                      <a:pt x="127910" y="323278"/>
                    </a:lnTo>
                    <a:cubicBezTo>
                      <a:pt x="113421" y="365643"/>
                      <a:pt x="100319" y="407151"/>
                      <a:pt x="88974" y="446637"/>
                    </a:cubicBezTo>
                    <a:cubicBezTo>
                      <a:pt x="85354" y="459242"/>
                      <a:pt x="88571" y="470598"/>
                      <a:pt x="98054" y="478641"/>
                    </a:cubicBezTo>
                    <a:cubicBezTo>
                      <a:pt x="112215" y="490653"/>
                      <a:pt x="135625" y="491648"/>
                      <a:pt x="157681" y="481171"/>
                    </a:cubicBezTo>
                    <a:cubicBezTo>
                      <a:pt x="185695" y="467857"/>
                      <a:pt x="215656" y="453072"/>
                      <a:pt x="249279" y="4359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1" name="Google Shape;371;p15"/>
            <p:cNvGrpSpPr/>
            <p:nvPr/>
          </p:nvGrpSpPr>
          <p:grpSpPr>
            <a:xfrm>
              <a:off x="1538564" y="326856"/>
              <a:ext cx="338380" cy="321743"/>
              <a:chOff x="2768914" y="655181"/>
              <a:chExt cx="338380" cy="321743"/>
            </a:xfrm>
          </p:grpSpPr>
          <p:sp>
            <p:nvSpPr>
              <p:cNvPr id="372" name="Google Shape;372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4" name="Google Shape;374;p15"/>
            <p:cNvGrpSpPr/>
            <p:nvPr/>
          </p:nvGrpSpPr>
          <p:grpSpPr>
            <a:xfrm>
              <a:off x="11288272" y="4820302"/>
              <a:ext cx="361966" cy="325846"/>
              <a:chOff x="7756333" y="5881824"/>
              <a:chExt cx="563371" cy="507153"/>
            </a:xfrm>
          </p:grpSpPr>
          <p:sp>
            <p:nvSpPr>
              <p:cNvPr id="375" name="Google Shape;375;p15"/>
              <p:cNvSpPr/>
              <p:nvPr/>
            </p:nvSpPr>
            <p:spPr>
              <a:xfrm>
                <a:off x="7756333" y="5881824"/>
                <a:ext cx="563371" cy="507153"/>
              </a:xfrm>
              <a:custGeom>
                <a:avLst/>
                <a:gdLst/>
                <a:ahLst/>
                <a:cxnLst/>
                <a:rect l="l" t="t" r="r" b="b"/>
                <a:pathLst>
                  <a:path w="563371" h="507153" extrusionOk="0">
                    <a:moveTo>
                      <a:pt x="512720" y="226642"/>
                    </a:moveTo>
                    <a:cubicBezTo>
                      <a:pt x="486155" y="214936"/>
                      <a:pt x="459962" y="202575"/>
                      <a:pt x="434075" y="189663"/>
                    </a:cubicBezTo>
                    <a:cubicBezTo>
                      <a:pt x="445537" y="160633"/>
                      <a:pt x="457538" y="131794"/>
                      <a:pt x="470153" y="103166"/>
                    </a:cubicBezTo>
                    <a:cubicBezTo>
                      <a:pt x="495247" y="46217"/>
                      <a:pt x="434763" y="0"/>
                      <a:pt x="385942" y="38195"/>
                    </a:cubicBezTo>
                    <a:cubicBezTo>
                      <a:pt x="354774" y="62568"/>
                      <a:pt x="323617" y="86931"/>
                      <a:pt x="292459" y="111294"/>
                    </a:cubicBezTo>
                    <a:cubicBezTo>
                      <a:pt x="260159" y="91651"/>
                      <a:pt x="228303" y="71194"/>
                      <a:pt x="196976" y="49731"/>
                    </a:cubicBezTo>
                    <a:cubicBezTo>
                      <a:pt x="155860" y="21579"/>
                      <a:pt x="110384" y="67902"/>
                      <a:pt x="118988" y="109685"/>
                    </a:cubicBezTo>
                    <a:cubicBezTo>
                      <a:pt x="127095" y="149076"/>
                      <a:pt x="139710" y="187060"/>
                      <a:pt x="154019" y="224483"/>
                    </a:cubicBezTo>
                    <a:cubicBezTo>
                      <a:pt x="124576" y="249798"/>
                      <a:pt x="93810" y="273896"/>
                      <a:pt x="61658" y="287305"/>
                    </a:cubicBezTo>
                    <a:cubicBezTo>
                      <a:pt x="0" y="313023"/>
                      <a:pt x="22976" y="413152"/>
                      <a:pt x="90169" y="390715"/>
                    </a:cubicBezTo>
                    <a:cubicBezTo>
                      <a:pt x="129222" y="377676"/>
                      <a:pt x="168571" y="366850"/>
                      <a:pt x="208184" y="357769"/>
                    </a:cubicBezTo>
                    <a:cubicBezTo>
                      <a:pt x="218027" y="381497"/>
                      <a:pt x="228959" y="404897"/>
                      <a:pt x="243649" y="425174"/>
                    </a:cubicBezTo>
                    <a:cubicBezTo>
                      <a:pt x="237066" y="484642"/>
                      <a:pt x="331205" y="507153"/>
                      <a:pt x="348879" y="444013"/>
                    </a:cubicBezTo>
                    <a:cubicBezTo>
                      <a:pt x="359547" y="405891"/>
                      <a:pt x="371093" y="368088"/>
                      <a:pt x="383391" y="330528"/>
                    </a:cubicBezTo>
                    <a:cubicBezTo>
                      <a:pt x="417226" y="327818"/>
                      <a:pt x="451305" y="326474"/>
                      <a:pt x="485658" y="326559"/>
                    </a:cubicBezTo>
                    <a:cubicBezTo>
                      <a:pt x="535304" y="326686"/>
                      <a:pt x="563371" y="248972"/>
                      <a:pt x="512720" y="226642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6" name="Google Shape;376;p15"/>
              <p:cNvSpPr/>
              <p:nvPr/>
            </p:nvSpPr>
            <p:spPr>
              <a:xfrm>
                <a:off x="7768047" y="5893624"/>
                <a:ext cx="539210" cy="477181"/>
              </a:xfrm>
              <a:custGeom>
                <a:avLst/>
                <a:gdLst/>
                <a:ahLst/>
                <a:cxnLst/>
                <a:rect l="l" t="t" r="r" b="b"/>
                <a:pathLst>
                  <a:path w="539210" h="477181" extrusionOk="0">
                    <a:moveTo>
                      <a:pt x="287824" y="477181"/>
                    </a:moveTo>
                    <a:cubicBezTo>
                      <a:pt x="283463" y="477181"/>
                      <a:pt x="279114" y="476747"/>
                      <a:pt x="274880" y="475921"/>
                    </a:cubicBezTo>
                    <a:cubicBezTo>
                      <a:pt x="247893" y="470693"/>
                      <a:pt x="222451" y="448320"/>
                      <a:pt x="224599" y="415374"/>
                    </a:cubicBezTo>
                    <a:cubicBezTo>
                      <a:pt x="210819" y="395795"/>
                      <a:pt x="200532" y="373898"/>
                      <a:pt x="192225" y="354255"/>
                    </a:cubicBezTo>
                    <a:cubicBezTo>
                      <a:pt x="153542" y="363304"/>
                      <a:pt x="116067" y="373866"/>
                      <a:pt x="80708" y="385677"/>
                    </a:cubicBezTo>
                    <a:cubicBezTo>
                      <a:pt x="45307" y="397478"/>
                      <a:pt x="20256" y="378290"/>
                      <a:pt x="11154" y="354012"/>
                    </a:cubicBezTo>
                    <a:cubicBezTo>
                      <a:pt x="0" y="324230"/>
                      <a:pt x="10424" y="284268"/>
                      <a:pt x="47201" y="268933"/>
                    </a:cubicBezTo>
                    <a:cubicBezTo>
                      <a:pt x="77755" y="256190"/>
                      <a:pt x="106849" y="233574"/>
                      <a:pt x="133868" y="210523"/>
                    </a:cubicBezTo>
                    <a:cubicBezTo>
                      <a:pt x="117855" y="168147"/>
                      <a:pt x="107166" y="132693"/>
                      <a:pt x="100298" y="99324"/>
                    </a:cubicBezTo>
                    <a:cubicBezTo>
                      <a:pt x="95122" y="74178"/>
                      <a:pt x="107029" y="46291"/>
                      <a:pt x="129243" y="31527"/>
                    </a:cubicBezTo>
                    <a:cubicBezTo>
                      <a:pt x="148357" y="18827"/>
                      <a:pt x="170243" y="19007"/>
                      <a:pt x="189282" y="32056"/>
                    </a:cubicBezTo>
                    <a:cubicBezTo>
                      <a:pt x="218154" y="51826"/>
                      <a:pt x="248740" y="71596"/>
                      <a:pt x="280246" y="90847"/>
                    </a:cubicBezTo>
                    <a:lnTo>
                      <a:pt x="369834" y="20785"/>
                    </a:lnTo>
                    <a:cubicBezTo>
                      <a:pt x="394895" y="1185"/>
                      <a:pt x="425830" y="0"/>
                      <a:pt x="448669" y="17769"/>
                    </a:cubicBezTo>
                    <a:cubicBezTo>
                      <a:pt x="471275" y="35358"/>
                      <a:pt x="477678" y="65373"/>
                      <a:pt x="464946" y="94244"/>
                    </a:cubicBezTo>
                    <a:cubicBezTo>
                      <a:pt x="453559" y="120089"/>
                      <a:pt x="442288" y="147034"/>
                      <a:pt x="431397" y="174402"/>
                    </a:cubicBezTo>
                    <a:cubicBezTo>
                      <a:pt x="455813" y="186467"/>
                      <a:pt x="480165" y="197876"/>
                      <a:pt x="503883" y="208322"/>
                    </a:cubicBezTo>
                    <a:cubicBezTo>
                      <a:pt x="527864" y="218905"/>
                      <a:pt x="539210" y="242220"/>
                      <a:pt x="533495" y="269176"/>
                    </a:cubicBezTo>
                    <a:cubicBezTo>
                      <a:pt x="527949" y="295391"/>
                      <a:pt x="505745" y="321881"/>
                      <a:pt x="474069" y="321881"/>
                    </a:cubicBezTo>
                    <a:cubicBezTo>
                      <a:pt x="473011" y="321913"/>
                      <a:pt x="471942" y="321881"/>
                      <a:pt x="470863" y="321881"/>
                    </a:cubicBezTo>
                    <a:cubicBezTo>
                      <a:pt x="439705" y="321881"/>
                      <a:pt x="408156" y="323087"/>
                      <a:pt x="376967" y="325469"/>
                    </a:cubicBezTo>
                    <a:cubicBezTo>
                      <a:pt x="365019" y="362161"/>
                      <a:pt x="353948" y="398695"/>
                      <a:pt x="344021" y="434128"/>
                    </a:cubicBezTo>
                    <a:cubicBezTo>
                      <a:pt x="335481" y="464661"/>
                      <a:pt x="311425" y="477181"/>
                      <a:pt x="287824" y="477181"/>
                    </a:cubicBezTo>
                    <a:close/>
                    <a:moveTo>
                      <a:pt x="200744" y="337671"/>
                    </a:moveTo>
                    <a:lnTo>
                      <a:pt x="203051" y="343228"/>
                    </a:lnTo>
                    <a:cubicBezTo>
                      <a:pt x="211740" y="364183"/>
                      <a:pt x="222652" y="388408"/>
                      <a:pt x="237701" y="409204"/>
                    </a:cubicBezTo>
                    <a:lnTo>
                      <a:pt x="239320" y="411427"/>
                    </a:lnTo>
                    <a:lnTo>
                      <a:pt x="239013" y="414168"/>
                    </a:lnTo>
                    <a:cubicBezTo>
                      <a:pt x="236018" y="441261"/>
                      <a:pt x="256910" y="457930"/>
                      <a:pt x="277600" y="461941"/>
                    </a:cubicBezTo>
                    <a:cubicBezTo>
                      <a:pt x="296788" y="465656"/>
                      <a:pt x="322103" y="459602"/>
                      <a:pt x="330305" y="430286"/>
                    </a:cubicBezTo>
                    <a:cubicBezTo>
                      <a:pt x="340677" y="393213"/>
                      <a:pt x="352329" y="354922"/>
                      <a:pt x="364902" y="316515"/>
                    </a:cubicBezTo>
                    <a:lnTo>
                      <a:pt x="366384" y="312017"/>
                    </a:lnTo>
                    <a:lnTo>
                      <a:pt x="371104" y="311636"/>
                    </a:lnTo>
                    <a:cubicBezTo>
                      <a:pt x="405225" y="308895"/>
                      <a:pt x="439779" y="307456"/>
                      <a:pt x="473963" y="307636"/>
                    </a:cubicBezTo>
                    <a:lnTo>
                      <a:pt x="474069" y="307636"/>
                    </a:lnTo>
                    <a:cubicBezTo>
                      <a:pt x="497914" y="307636"/>
                      <a:pt x="515302" y="286310"/>
                      <a:pt x="519556" y="266223"/>
                    </a:cubicBezTo>
                    <a:cubicBezTo>
                      <a:pt x="523853" y="245946"/>
                      <a:pt x="515852" y="229182"/>
                      <a:pt x="498136" y="221360"/>
                    </a:cubicBezTo>
                    <a:cubicBezTo>
                      <a:pt x="472312" y="209983"/>
                      <a:pt x="445748" y="197484"/>
                      <a:pt x="419184" y="184245"/>
                    </a:cubicBezTo>
                    <a:lnTo>
                      <a:pt x="413342" y="181334"/>
                    </a:lnTo>
                    <a:lnTo>
                      <a:pt x="415734" y="175249"/>
                    </a:lnTo>
                    <a:cubicBezTo>
                      <a:pt x="427429" y="145616"/>
                      <a:pt x="439610" y="116427"/>
                      <a:pt x="451908" y="88497"/>
                    </a:cubicBezTo>
                    <a:cubicBezTo>
                      <a:pt x="461909" y="65807"/>
                      <a:pt x="457199" y="42460"/>
                      <a:pt x="439917" y="29008"/>
                    </a:cubicBezTo>
                    <a:cubicBezTo>
                      <a:pt x="422412" y="15398"/>
                      <a:pt x="398346" y="16573"/>
                      <a:pt x="378608" y="32003"/>
                    </a:cubicBezTo>
                    <a:lnTo>
                      <a:pt x="281252" y="108140"/>
                    </a:lnTo>
                    <a:lnTo>
                      <a:pt x="277050" y="105579"/>
                    </a:lnTo>
                    <a:cubicBezTo>
                      <a:pt x="243839" y="85396"/>
                      <a:pt x="211592" y="64611"/>
                      <a:pt x="181228" y="43814"/>
                    </a:cubicBezTo>
                    <a:cubicBezTo>
                      <a:pt x="162062" y="30681"/>
                      <a:pt x="145372" y="37920"/>
                      <a:pt x="137128" y="43391"/>
                    </a:cubicBezTo>
                    <a:cubicBezTo>
                      <a:pt x="119898" y="54842"/>
                      <a:pt x="110288" y="77152"/>
                      <a:pt x="114257" y="96445"/>
                    </a:cubicBezTo>
                    <a:cubicBezTo>
                      <a:pt x="121210" y="130280"/>
                      <a:pt x="132238" y="166401"/>
                      <a:pt x="148960" y="210142"/>
                    </a:cubicBezTo>
                    <a:lnTo>
                      <a:pt x="150748" y="214820"/>
                    </a:lnTo>
                    <a:lnTo>
                      <a:pt x="146949" y="218080"/>
                    </a:lnTo>
                    <a:cubicBezTo>
                      <a:pt x="117982" y="242993"/>
                      <a:pt x="86518" y="267980"/>
                      <a:pt x="52683" y="282088"/>
                    </a:cubicBezTo>
                    <a:cubicBezTo>
                      <a:pt x="23844" y="294110"/>
                      <a:pt x="15716" y="325553"/>
                      <a:pt x="24500" y="349017"/>
                    </a:cubicBezTo>
                    <a:cubicBezTo>
                      <a:pt x="31009" y="366373"/>
                      <a:pt x="48016" y="381571"/>
                      <a:pt x="76189" y="372152"/>
                    </a:cubicBezTo>
                    <a:cubicBezTo>
                      <a:pt x="113760" y="359611"/>
                      <a:pt x="153691" y="348466"/>
                      <a:pt x="194870" y="3390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77" name="Google Shape;377;p15"/>
            <p:cNvGrpSpPr/>
            <p:nvPr/>
          </p:nvGrpSpPr>
          <p:grpSpPr>
            <a:xfrm>
              <a:off x="-889997" y="607208"/>
              <a:ext cx="2017062" cy="913816"/>
              <a:chOff x="-889965" y="517131"/>
              <a:chExt cx="2215821" cy="1003863"/>
            </a:xfrm>
          </p:grpSpPr>
          <p:sp>
            <p:nvSpPr>
              <p:cNvPr id="378" name="Google Shape;378;p15"/>
              <p:cNvSpPr/>
              <p:nvPr/>
            </p:nvSpPr>
            <p:spPr>
              <a:xfrm>
                <a:off x="-889965" y="538448"/>
                <a:ext cx="2199618" cy="982546"/>
              </a:xfrm>
              <a:custGeom>
                <a:avLst/>
                <a:gdLst/>
                <a:ahLst/>
                <a:cxnLst/>
                <a:rect l="l" t="t" r="r" b="b"/>
                <a:pathLst>
                  <a:path w="2199618" h="982546" extrusionOk="0">
                    <a:moveTo>
                      <a:pt x="2028126" y="378205"/>
                    </a:moveTo>
                    <a:cubicBezTo>
                      <a:pt x="1955958" y="338137"/>
                      <a:pt x="1869334" y="338243"/>
                      <a:pt x="1792975" y="366913"/>
                    </a:cubicBezTo>
                    <a:cubicBezTo>
                      <a:pt x="1772581" y="194923"/>
                      <a:pt x="1670272" y="32998"/>
                      <a:pt x="1471792" y="52715"/>
                    </a:cubicBezTo>
                    <a:cubicBezTo>
                      <a:pt x="1351481" y="64664"/>
                      <a:pt x="1249796" y="128883"/>
                      <a:pt x="1175956" y="218630"/>
                    </a:cubicBezTo>
                    <a:cubicBezTo>
                      <a:pt x="1161626" y="188002"/>
                      <a:pt x="1143571" y="159046"/>
                      <a:pt x="1119610" y="132799"/>
                    </a:cubicBezTo>
                    <a:cubicBezTo>
                      <a:pt x="1014814" y="18012"/>
                      <a:pt x="851788" y="0"/>
                      <a:pt x="711316" y="54049"/>
                    </a:cubicBezTo>
                    <a:cubicBezTo>
                      <a:pt x="502517" y="134387"/>
                      <a:pt x="393721" y="344349"/>
                      <a:pt x="405595" y="551677"/>
                    </a:cubicBezTo>
                    <a:cubicBezTo>
                      <a:pt x="338275" y="511418"/>
                      <a:pt x="257534" y="508264"/>
                      <a:pt x="177609" y="552756"/>
                    </a:cubicBezTo>
                    <a:cubicBezTo>
                      <a:pt x="72728" y="611166"/>
                      <a:pt x="0" y="755014"/>
                      <a:pt x="82041" y="861779"/>
                    </a:cubicBezTo>
                    <a:cubicBezTo>
                      <a:pt x="174857" y="982546"/>
                      <a:pt x="384884" y="942456"/>
                      <a:pt x="515164" y="944096"/>
                    </a:cubicBezTo>
                    <a:cubicBezTo>
                      <a:pt x="731128" y="946806"/>
                      <a:pt x="947271" y="940043"/>
                      <a:pt x="1162928" y="928761"/>
                    </a:cubicBezTo>
                    <a:cubicBezTo>
                      <a:pt x="1370859" y="917871"/>
                      <a:pt x="1578853" y="902684"/>
                      <a:pt x="1785873" y="880321"/>
                    </a:cubicBezTo>
                    <a:cubicBezTo>
                      <a:pt x="1918282" y="866023"/>
                      <a:pt x="2071285" y="840792"/>
                      <a:pt x="2138373" y="709802"/>
                    </a:cubicBezTo>
                    <a:cubicBezTo>
                      <a:pt x="2199618" y="590243"/>
                      <a:pt x="2143177" y="442076"/>
                      <a:pt x="2028126" y="378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79" name="Google Shape;379;p15"/>
              <p:cNvSpPr/>
              <p:nvPr/>
            </p:nvSpPr>
            <p:spPr>
              <a:xfrm>
                <a:off x="-866502" y="517131"/>
                <a:ext cx="2192358" cy="986377"/>
              </a:xfrm>
              <a:custGeom>
                <a:avLst/>
                <a:gdLst/>
                <a:ahLst/>
                <a:cxnLst/>
                <a:rect l="l" t="t" r="r" b="b"/>
                <a:pathLst>
                  <a:path w="2192358" h="986377" extrusionOk="0">
                    <a:moveTo>
                      <a:pt x="314356" y="986377"/>
                    </a:moveTo>
                    <a:cubicBezTo>
                      <a:pt x="212015" y="986377"/>
                      <a:pt x="106669" y="971719"/>
                      <a:pt x="45995" y="892767"/>
                    </a:cubicBezTo>
                    <a:cubicBezTo>
                      <a:pt x="11863" y="848359"/>
                      <a:pt x="0" y="795051"/>
                      <a:pt x="11662" y="738589"/>
                    </a:cubicBezTo>
                    <a:cubicBezTo>
                      <a:pt x="26542" y="666559"/>
                      <a:pt x="78179" y="598212"/>
                      <a:pt x="146430" y="560207"/>
                    </a:cubicBezTo>
                    <a:cubicBezTo>
                      <a:pt x="219445" y="519546"/>
                      <a:pt x="296195" y="514910"/>
                      <a:pt x="365368" y="546301"/>
                    </a:cubicBezTo>
                    <a:cubicBezTo>
                      <a:pt x="363495" y="328178"/>
                      <a:pt x="488219" y="135170"/>
                      <a:pt x="682148" y="60547"/>
                    </a:cubicBezTo>
                    <a:cubicBezTo>
                      <a:pt x="839533" y="0"/>
                      <a:pt x="1006644" y="32522"/>
                      <a:pt x="1107873" y="143414"/>
                    </a:cubicBezTo>
                    <a:cubicBezTo>
                      <a:pt x="1126288" y="163575"/>
                      <a:pt x="1142142" y="186023"/>
                      <a:pt x="1155975" y="211571"/>
                    </a:cubicBezTo>
                    <a:cubicBezTo>
                      <a:pt x="1235551" y="123232"/>
                      <a:pt x="1337987" y="69035"/>
                      <a:pt x="1446752" y="58229"/>
                    </a:cubicBezTo>
                    <a:cubicBezTo>
                      <a:pt x="1543166" y="48651"/>
                      <a:pt x="1626414" y="79935"/>
                      <a:pt x="1687565" y="148685"/>
                    </a:cubicBezTo>
                    <a:cubicBezTo>
                      <a:pt x="1735751" y="202861"/>
                      <a:pt x="1769162" y="279802"/>
                      <a:pt x="1782635" y="366945"/>
                    </a:cubicBezTo>
                    <a:cubicBezTo>
                      <a:pt x="1862751" y="341979"/>
                      <a:pt x="1945512" y="348519"/>
                      <a:pt x="2012367" y="385646"/>
                    </a:cubicBezTo>
                    <a:cubicBezTo>
                      <a:pt x="2140024" y="456512"/>
                      <a:pt x="2192358" y="614732"/>
                      <a:pt x="2129038" y="738346"/>
                    </a:cubicBezTo>
                    <a:cubicBezTo>
                      <a:pt x="2059177" y="874765"/>
                      <a:pt x="1904047" y="902313"/>
                      <a:pt x="1764125" y="917426"/>
                    </a:cubicBezTo>
                    <a:cubicBezTo>
                      <a:pt x="1572545" y="938106"/>
                      <a:pt x="1368488" y="953971"/>
                      <a:pt x="1140290" y="965930"/>
                    </a:cubicBezTo>
                    <a:cubicBezTo>
                      <a:pt x="893317" y="978852"/>
                      <a:pt x="687154" y="983741"/>
                      <a:pt x="491500" y="981286"/>
                    </a:cubicBezTo>
                    <a:cubicBezTo>
                      <a:pt x="466322" y="980947"/>
                      <a:pt x="437864" y="982249"/>
                      <a:pt x="407722" y="983614"/>
                    </a:cubicBezTo>
                    <a:cubicBezTo>
                      <a:pt x="377856" y="984959"/>
                      <a:pt x="346244" y="986377"/>
                      <a:pt x="314356" y="986377"/>
                    </a:cubicBezTo>
                    <a:close/>
                    <a:moveTo>
                      <a:pt x="271547" y="557709"/>
                    </a:moveTo>
                    <a:cubicBezTo>
                      <a:pt x="235225" y="557709"/>
                      <a:pt x="198077" y="567795"/>
                      <a:pt x="161872" y="587946"/>
                    </a:cubicBezTo>
                    <a:cubicBezTo>
                      <a:pt x="102383" y="621072"/>
                      <a:pt x="55625" y="682730"/>
                      <a:pt x="42756" y="745013"/>
                    </a:cubicBezTo>
                    <a:cubicBezTo>
                      <a:pt x="33009" y="792151"/>
                      <a:pt x="42841" y="836559"/>
                      <a:pt x="71172" y="873421"/>
                    </a:cubicBezTo>
                    <a:cubicBezTo>
                      <a:pt x="140673" y="963866"/>
                      <a:pt x="287961" y="957230"/>
                      <a:pt x="406294" y="951896"/>
                    </a:cubicBezTo>
                    <a:cubicBezTo>
                      <a:pt x="436890" y="950510"/>
                      <a:pt x="465783" y="949240"/>
                      <a:pt x="491902" y="949536"/>
                    </a:cubicBezTo>
                    <a:cubicBezTo>
                      <a:pt x="686879" y="952013"/>
                      <a:pt x="892354" y="947113"/>
                      <a:pt x="1138629" y="934222"/>
                    </a:cubicBezTo>
                    <a:cubicBezTo>
                      <a:pt x="1366234" y="922305"/>
                      <a:pt x="1569719" y="906483"/>
                      <a:pt x="1760706" y="885856"/>
                    </a:cubicBezTo>
                    <a:cubicBezTo>
                      <a:pt x="1892395" y="871643"/>
                      <a:pt x="2038127" y="846222"/>
                      <a:pt x="2100791" y="723878"/>
                    </a:cubicBezTo>
                    <a:cubicBezTo>
                      <a:pt x="2156375" y="615336"/>
                      <a:pt x="2109808" y="476048"/>
                      <a:pt x="1996958" y="413406"/>
                    </a:cubicBezTo>
                    <a:cubicBezTo>
                      <a:pt x="1933035" y="377909"/>
                      <a:pt x="1852157" y="374152"/>
                      <a:pt x="1775100" y="403087"/>
                    </a:cubicBezTo>
                    <a:cubicBezTo>
                      <a:pt x="1770517" y="404801"/>
                      <a:pt x="1765426" y="404325"/>
                      <a:pt x="1761257" y="401785"/>
                    </a:cubicBezTo>
                    <a:cubicBezTo>
                      <a:pt x="1757087" y="399245"/>
                      <a:pt x="1754325" y="394938"/>
                      <a:pt x="1753753" y="390101"/>
                    </a:cubicBezTo>
                    <a:cubicBezTo>
                      <a:pt x="1735888" y="239426"/>
                      <a:pt x="1645528" y="70389"/>
                      <a:pt x="1449895" y="89831"/>
                    </a:cubicBezTo>
                    <a:cubicBezTo>
                      <a:pt x="1311888" y="103526"/>
                      <a:pt x="1218660" y="184509"/>
                      <a:pt x="1164748" y="250031"/>
                    </a:cubicBezTo>
                    <a:cubicBezTo>
                      <a:pt x="1161287" y="254243"/>
                      <a:pt x="1155890" y="256370"/>
                      <a:pt x="1150503" y="255693"/>
                    </a:cubicBezTo>
                    <a:cubicBezTo>
                      <a:pt x="1145095" y="255015"/>
                      <a:pt x="1140417" y="251608"/>
                      <a:pt x="1138110" y="246665"/>
                    </a:cubicBezTo>
                    <a:cubicBezTo>
                      <a:pt x="1123230" y="214862"/>
                      <a:pt x="1105672" y="188086"/>
                      <a:pt x="1084431" y="164814"/>
                    </a:cubicBezTo>
                    <a:cubicBezTo>
                      <a:pt x="992071" y="63658"/>
                      <a:pt x="838644" y="34364"/>
                      <a:pt x="693546" y="90180"/>
                    </a:cubicBezTo>
                    <a:cubicBezTo>
                      <a:pt x="504412" y="162951"/>
                      <a:pt x="385635" y="356615"/>
                      <a:pt x="397986" y="572082"/>
                    </a:cubicBezTo>
                    <a:cubicBezTo>
                      <a:pt x="398314" y="577955"/>
                      <a:pt x="395382" y="583533"/>
                      <a:pt x="390355" y="586581"/>
                    </a:cubicBezTo>
                    <a:cubicBezTo>
                      <a:pt x="385328" y="589618"/>
                      <a:pt x="379031" y="589639"/>
                      <a:pt x="373983" y="586612"/>
                    </a:cubicBezTo>
                    <a:cubicBezTo>
                      <a:pt x="341756" y="567340"/>
                      <a:pt x="307043" y="557709"/>
                      <a:pt x="271547" y="55770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0" name="Google Shape;380;p15"/>
            <p:cNvGrpSpPr/>
            <p:nvPr/>
          </p:nvGrpSpPr>
          <p:grpSpPr>
            <a:xfrm>
              <a:off x="11009378" y="456189"/>
              <a:ext cx="2691398" cy="1215839"/>
              <a:chOff x="10729875" y="529734"/>
              <a:chExt cx="3232134" cy="1460117"/>
            </a:xfrm>
          </p:grpSpPr>
          <p:sp>
            <p:nvSpPr>
              <p:cNvPr id="381" name="Google Shape;381;p15"/>
              <p:cNvSpPr/>
              <p:nvPr/>
            </p:nvSpPr>
            <p:spPr>
              <a:xfrm>
                <a:off x="10729875" y="552963"/>
                <a:ext cx="3216751" cy="1436888"/>
              </a:xfrm>
              <a:custGeom>
                <a:avLst/>
                <a:gdLst/>
                <a:ahLst/>
                <a:cxnLst/>
                <a:rect l="l" t="t" r="r" b="b"/>
                <a:pathLst>
                  <a:path w="3216751" h="1436888" extrusionOk="0">
                    <a:moveTo>
                      <a:pt x="2965957" y="553084"/>
                    </a:moveTo>
                    <a:cubicBezTo>
                      <a:pt x="2860420" y="494485"/>
                      <a:pt x="2733738" y="494643"/>
                      <a:pt x="2622073" y="536564"/>
                    </a:cubicBezTo>
                    <a:cubicBezTo>
                      <a:pt x="2592249" y="285040"/>
                      <a:pt x="2442622" y="48249"/>
                      <a:pt x="2152364" y="77078"/>
                    </a:cubicBezTo>
                    <a:cubicBezTo>
                      <a:pt x="1976416" y="94551"/>
                      <a:pt x="1827720" y="188467"/>
                      <a:pt x="1719728" y="319722"/>
                    </a:cubicBezTo>
                    <a:cubicBezTo>
                      <a:pt x="1698783" y="274933"/>
                      <a:pt x="1672378" y="232568"/>
                      <a:pt x="1637336" y="194204"/>
                    </a:cubicBezTo>
                    <a:cubicBezTo>
                      <a:pt x="1484079" y="26341"/>
                      <a:pt x="1245668" y="0"/>
                      <a:pt x="1040235" y="79036"/>
                    </a:cubicBezTo>
                    <a:cubicBezTo>
                      <a:pt x="734885" y="196521"/>
                      <a:pt x="575775" y="503576"/>
                      <a:pt x="593142" y="806778"/>
                    </a:cubicBezTo>
                    <a:cubicBezTo>
                      <a:pt x="494696" y="747892"/>
                      <a:pt x="376618" y="743278"/>
                      <a:pt x="259746" y="808354"/>
                    </a:cubicBezTo>
                    <a:cubicBezTo>
                      <a:pt x="106351" y="893773"/>
                      <a:pt x="0" y="1104137"/>
                      <a:pt x="119983" y="1260273"/>
                    </a:cubicBezTo>
                    <a:cubicBezTo>
                      <a:pt x="255714" y="1436888"/>
                      <a:pt x="562863" y="1378256"/>
                      <a:pt x="753385" y="1380648"/>
                    </a:cubicBezTo>
                    <a:cubicBezTo>
                      <a:pt x="1069202" y="1384617"/>
                      <a:pt x="1385294" y="1374732"/>
                      <a:pt x="1700678" y="1358222"/>
                    </a:cubicBezTo>
                    <a:cubicBezTo>
                      <a:pt x="2004747" y="1342294"/>
                      <a:pt x="2308934" y="1320080"/>
                      <a:pt x="2611691" y="1287398"/>
                    </a:cubicBezTo>
                    <a:cubicBezTo>
                      <a:pt x="2805324" y="1266475"/>
                      <a:pt x="3029076" y="1229582"/>
                      <a:pt x="3127195" y="1038013"/>
                    </a:cubicBezTo>
                    <a:cubicBezTo>
                      <a:pt x="3216751" y="863166"/>
                      <a:pt x="3134201" y="646493"/>
                      <a:pt x="2965957" y="55308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2" name="Google Shape;382;p15"/>
              <p:cNvSpPr/>
              <p:nvPr/>
            </p:nvSpPr>
            <p:spPr>
              <a:xfrm>
                <a:off x="10771812" y="529734"/>
                <a:ext cx="3190197" cy="1427194"/>
              </a:xfrm>
              <a:custGeom>
                <a:avLst/>
                <a:gdLst/>
                <a:ahLst/>
                <a:cxnLst/>
                <a:rect l="l" t="t" r="r" b="b"/>
                <a:pathLst>
                  <a:path w="3190197" h="1427194" extrusionOk="0">
                    <a:moveTo>
                      <a:pt x="452289" y="1427194"/>
                    </a:moveTo>
                    <a:cubicBezTo>
                      <a:pt x="304291" y="1427194"/>
                      <a:pt x="152262" y="1406143"/>
                      <a:pt x="65457" y="1293177"/>
                    </a:cubicBezTo>
                    <a:cubicBezTo>
                      <a:pt x="16890" y="1229984"/>
                      <a:pt x="0" y="1154070"/>
                      <a:pt x="16615" y="1073657"/>
                    </a:cubicBezTo>
                    <a:cubicBezTo>
                      <a:pt x="37962" y="970354"/>
                      <a:pt x="112098" y="872288"/>
                      <a:pt x="210079" y="817710"/>
                    </a:cubicBezTo>
                    <a:cubicBezTo>
                      <a:pt x="318441" y="757375"/>
                      <a:pt x="432487" y="752326"/>
                      <a:pt x="534225" y="802671"/>
                    </a:cubicBezTo>
                    <a:cubicBezTo>
                      <a:pt x="526870" y="481933"/>
                      <a:pt x="708395" y="196797"/>
                      <a:pt x="992589" y="87450"/>
                    </a:cubicBezTo>
                    <a:cubicBezTo>
                      <a:pt x="1219909" y="0"/>
                      <a:pt x="1461124" y="46810"/>
                      <a:pt x="1607132" y="206724"/>
                    </a:cubicBezTo>
                    <a:cubicBezTo>
                      <a:pt x="1635855" y="238177"/>
                      <a:pt x="1660260" y="273526"/>
                      <a:pt x="1681352" y="314240"/>
                    </a:cubicBezTo>
                    <a:cubicBezTo>
                      <a:pt x="1797473" y="181747"/>
                      <a:pt x="1948412" y="100446"/>
                      <a:pt x="2108845" y="84507"/>
                    </a:cubicBezTo>
                    <a:cubicBezTo>
                      <a:pt x="2414703" y="54112"/>
                      <a:pt x="2559653" y="305636"/>
                      <a:pt x="2593318" y="538310"/>
                    </a:cubicBezTo>
                    <a:cubicBezTo>
                      <a:pt x="2711111" y="499353"/>
                      <a:pt x="2833444" y="507862"/>
                      <a:pt x="2931720" y="562430"/>
                    </a:cubicBezTo>
                    <a:cubicBezTo>
                      <a:pt x="3114981" y="664178"/>
                      <a:pt x="3190197" y="891190"/>
                      <a:pt x="3099382" y="1068472"/>
                    </a:cubicBezTo>
                    <a:cubicBezTo>
                      <a:pt x="2998882" y="1264708"/>
                      <a:pt x="2774177" y="1304512"/>
                      <a:pt x="2571453" y="1326409"/>
                    </a:cubicBezTo>
                    <a:cubicBezTo>
                      <a:pt x="2291333" y="1356645"/>
                      <a:pt x="1993053" y="1379844"/>
                      <a:pt x="1659572" y="1397306"/>
                    </a:cubicBezTo>
                    <a:cubicBezTo>
                      <a:pt x="1298437" y="1416208"/>
                      <a:pt x="997119" y="1423341"/>
                      <a:pt x="711242" y="1419754"/>
                    </a:cubicBezTo>
                    <a:cubicBezTo>
                      <a:pt x="674221" y="1419256"/>
                      <a:pt x="632459" y="1421172"/>
                      <a:pt x="588285" y="1423161"/>
                    </a:cubicBezTo>
                    <a:cubicBezTo>
                      <a:pt x="544787" y="1425119"/>
                      <a:pt x="498728" y="1427194"/>
                      <a:pt x="452289" y="1427194"/>
                    </a:cubicBezTo>
                    <a:close/>
                    <a:moveTo>
                      <a:pt x="389498" y="800269"/>
                    </a:moveTo>
                    <a:cubicBezTo>
                      <a:pt x="335174" y="800269"/>
                      <a:pt x="279622" y="815339"/>
                      <a:pt x="225530" y="845460"/>
                    </a:cubicBezTo>
                    <a:cubicBezTo>
                      <a:pt x="136736" y="894894"/>
                      <a:pt x="66939" y="986991"/>
                      <a:pt x="47709" y="1080071"/>
                    </a:cubicBezTo>
                    <a:cubicBezTo>
                      <a:pt x="33019" y="1151180"/>
                      <a:pt x="47857" y="1218173"/>
                      <a:pt x="90635" y="1273831"/>
                    </a:cubicBezTo>
                    <a:cubicBezTo>
                      <a:pt x="194595" y="1409117"/>
                      <a:pt x="412093" y="1399317"/>
                      <a:pt x="586856" y="1391443"/>
                    </a:cubicBezTo>
                    <a:cubicBezTo>
                      <a:pt x="631507" y="1389432"/>
                      <a:pt x="673618" y="1387570"/>
                      <a:pt x="711644" y="1388004"/>
                    </a:cubicBezTo>
                    <a:cubicBezTo>
                      <a:pt x="996791" y="1391591"/>
                      <a:pt x="1297484" y="1384469"/>
                      <a:pt x="1657910" y="1365599"/>
                    </a:cubicBezTo>
                    <a:cubicBezTo>
                      <a:pt x="1990799" y="1348168"/>
                      <a:pt x="2288508" y="1325022"/>
                      <a:pt x="2568045" y="1294839"/>
                    </a:cubicBezTo>
                    <a:cubicBezTo>
                      <a:pt x="2762525" y="1273831"/>
                      <a:pt x="2977832" y="1236165"/>
                      <a:pt x="3071124" y="1054004"/>
                    </a:cubicBezTo>
                    <a:cubicBezTo>
                      <a:pt x="3154214" y="891783"/>
                      <a:pt x="3084766" y="683715"/>
                      <a:pt x="2916311" y="590190"/>
                    </a:cubicBezTo>
                    <a:cubicBezTo>
                      <a:pt x="2820955" y="537241"/>
                      <a:pt x="2700453" y="531579"/>
                      <a:pt x="2585719" y="574664"/>
                    </a:cubicBezTo>
                    <a:cubicBezTo>
                      <a:pt x="2581137" y="576378"/>
                      <a:pt x="2576046" y="575902"/>
                      <a:pt x="2571876" y="573362"/>
                    </a:cubicBezTo>
                    <a:cubicBezTo>
                      <a:pt x="2567707" y="570822"/>
                      <a:pt x="2564944" y="566515"/>
                      <a:pt x="2564373" y="561668"/>
                    </a:cubicBezTo>
                    <a:cubicBezTo>
                      <a:pt x="2537862" y="338031"/>
                      <a:pt x="2403517" y="87132"/>
                      <a:pt x="2111988" y="116099"/>
                    </a:cubicBezTo>
                    <a:cubicBezTo>
                      <a:pt x="1952582" y="131931"/>
                      <a:pt x="1802733" y="216079"/>
                      <a:pt x="1690052" y="353038"/>
                    </a:cubicBezTo>
                    <a:cubicBezTo>
                      <a:pt x="1686591" y="357240"/>
                      <a:pt x="1681236" y="359357"/>
                      <a:pt x="1675807" y="358700"/>
                    </a:cubicBezTo>
                    <a:cubicBezTo>
                      <a:pt x="1670399" y="358012"/>
                      <a:pt x="1665721" y="354615"/>
                      <a:pt x="1663414" y="349673"/>
                    </a:cubicBezTo>
                    <a:cubicBezTo>
                      <a:pt x="1641337" y="302471"/>
                      <a:pt x="1615260" y="262720"/>
                      <a:pt x="1583679" y="228134"/>
                    </a:cubicBezTo>
                    <a:cubicBezTo>
                      <a:pt x="1446561" y="77946"/>
                      <a:pt x="1219020" y="34364"/>
                      <a:pt x="1003998" y="117083"/>
                    </a:cubicBezTo>
                    <a:cubicBezTo>
                      <a:pt x="724407" y="224652"/>
                      <a:pt x="548819" y="510783"/>
                      <a:pt x="567054" y="829098"/>
                    </a:cubicBezTo>
                    <a:cubicBezTo>
                      <a:pt x="567393" y="834961"/>
                      <a:pt x="564462" y="840538"/>
                      <a:pt x="559434" y="843586"/>
                    </a:cubicBezTo>
                    <a:cubicBezTo>
                      <a:pt x="554407" y="846634"/>
                      <a:pt x="548110" y="846645"/>
                      <a:pt x="543062" y="843629"/>
                    </a:cubicBezTo>
                    <a:cubicBezTo>
                      <a:pt x="494717" y="814715"/>
                      <a:pt x="442690" y="800269"/>
                      <a:pt x="389498" y="80026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3" name="Google Shape;383;p15"/>
            <p:cNvGrpSpPr/>
            <p:nvPr/>
          </p:nvGrpSpPr>
          <p:grpSpPr>
            <a:xfrm>
              <a:off x="10668891" y="5822654"/>
              <a:ext cx="1162362" cy="619109"/>
              <a:chOff x="10016652" y="5493898"/>
              <a:chExt cx="1715664" cy="913814"/>
            </a:xfrm>
          </p:grpSpPr>
          <p:sp>
            <p:nvSpPr>
              <p:cNvPr id="384" name="Google Shape;384;p15"/>
              <p:cNvSpPr/>
              <p:nvPr/>
            </p:nvSpPr>
            <p:spPr>
              <a:xfrm>
                <a:off x="10016652" y="5512214"/>
                <a:ext cx="1715664" cy="895498"/>
              </a:xfrm>
              <a:custGeom>
                <a:avLst/>
                <a:gdLst/>
                <a:ahLst/>
                <a:cxnLst/>
                <a:rect l="l" t="t" r="r" b="b"/>
                <a:pathLst>
                  <a:path w="1715664" h="895498" extrusionOk="0">
                    <a:moveTo>
                      <a:pt x="1660228" y="459888"/>
                    </a:moveTo>
                    <a:cubicBezTo>
                      <a:pt x="1611206" y="325225"/>
                      <a:pt x="1454499" y="245194"/>
                      <a:pt x="1316937" y="247840"/>
                    </a:cubicBezTo>
                    <a:cubicBezTo>
                      <a:pt x="1291156" y="248337"/>
                      <a:pt x="1266655" y="251777"/>
                      <a:pt x="1243181" y="257280"/>
                    </a:cubicBezTo>
                    <a:cubicBezTo>
                      <a:pt x="1234069" y="238209"/>
                      <a:pt x="1223242" y="219688"/>
                      <a:pt x="1210436" y="202067"/>
                    </a:cubicBezTo>
                    <a:cubicBezTo>
                      <a:pt x="1109387" y="62991"/>
                      <a:pt x="909425" y="0"/>
                      <a:pt x="743690" y="29400"/>
                    </a:cubicBezTo>
                    <a:cubicBezTo>
                      <a:pt x="528658" y="67542"/>
                      <a:pt x="438964" y="257153"/>
                      <a:pt x="463920" y="423629"/>
                    </a:cubicBezTo>
                    <a:cubicBezTo>
                      <a:pt x="318261" y="390958"/>
                      <a:pt x="105399" y="458988"/>
                      <a:pt x="53996" y="597122"/>
                    </a:cubicBezTo>
                    <a:cubicBezTo>
                      <a:pt x="0" y="742177"/>
                      <a:pt x="159130" y="840665"/>
                      <a:pt x="279495" y="862202"/>
                    </a:cubicBezTo>
                    <a:cubicBezTo>
                      <a:pt x="465603" y="895498"/>
                      <a:pt x="674221" y="842740"/>
                      <a:pt x="859938" y="821922"/>
                    </a:cubicBezTo>
                    <a:cubicBezTo>
                      <a:pt x="1054618" y="800099"/>
                      <a:pt x="1261194" y="795877"/>
                      <a:pt x="1452446" y="753480"/>
                    </a:cubicBezTo>
                    <a:cubicBezTo>
                      <a:pt x="1588822" y="723254"/>
                      <a:pt x="1715664" y="612171"/>
                      <a:pt x="1660228" y="4598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5" name="Google Shape;385;p15"/>
              <p:cNvSpPr/>
              <p:nvPr/>
            </p:nvSpPr>
            <p:spPr>
              <a:xfrm>
                <a:off x="10036854" y="5493898"/>
                <a:ext cx="1676939" cy="907171"/>
              </a:xfrm>
              <a:custGeom>
                <a:avLst/>
                <a:gdLst/>
                <a:ahLst/>
                <a:cxnLst/>
                <a:rect l="l" t="t" r="r" b="b"/>
                <a:pathLst>
                  <a:path w="1676939" h="907171" extrusionOk="0">
                    <a:moveTo>
                      <a:pt x="390620" y="907171"/>
                    </a:moveTo>
                    <a:cubicBezTo>
                      <a:pt x="345207" y="907171"/>
                      <a:pt x="300344" y="903996"/>
                      <a:pt x="256497" y="896143"/>
                    </a:cubicBezTo>
                    <a:cubicBezTo>
                      <a:pt x="175355" y="881633"/>
                      <a:pt x="73681" y="832315"/>
                      <a:pt x="29474" y="754866"/>
                    </a:cubicBezTo>
                    <a:cubicBezTo>
                      <a:pt x="3555" y="709464"/>
                      <a:pt x="0" y="660696"/>
                      <a:pt x="18912" y="609896"/>
                    </a:cubicBezTo>
                    <a:cubicBezTo>
                      <a:pt x="70474" y="471360"/>
                      <a:pt x="273473" y="398917"/>
                      <a:pt x="425386" y="422349"/>
                    </a:cubicBezTo>
                    <a:cubicBezTo>
                      <a:pt x="417946" y="339957"/>
                      <a:pt x="437472" y="255735"/>
                      <a:pt x="480197" y="188224"/>
                    </a:cubicBezTo>
                    <a:cubicBezTo>
                      <a:pt x="533103" y="104605"/>
                      <a:pt x="616278" y="50609"/>
                      <a:pt x="720714" y="32088"/>
                    </a:cubicBezTo>
                    <a:cubicBezTo>
                      <a:pt x="901583" y="0"/>
                      <a:pt x="1104423" y="75258"/>
                      <a:pt x="1203081" y="211052"/>
                    </a:cubicBezTo>
                    <a:cubicBezTo>
                      <a:pt x="1213590" y="225520"/>
                      <a:pt x="1223189" y="241088"/>
                      <a:pt x="1231677" y="257460"/>
                    </a:cubicBezTo>
                    <a:cubicBezTo>
                      <a:pt x="1253511" y="253058"/>
                      <a:pt x="1274804" y="250708"/>
                      <a:pt x="1296426" y="250295"/>
                    </a:cubicBezTo>
                    <a:cubicBezTo>
                      <a:pt x="1430041" y="247681"/>
                      <a:pt x="1601078" y="324823"/>
                      <a:pt x="1654947" y="472778"/>
                    </a:cubicBezTo>
                    <a:cubicBezTo>
                      <a:pt x="1676939" y="533177"/>
                      <a:pt x="1673330" y="592867"/>
                      <a:pt x="1644533" y="645371"/>
                    </a:cubicBezTo>
                    <a:cubicBezTo>
                      <a:pt x="1607121" y="713549"/>
                      <a:pt x="1529048" y="766603"/>
                      <a:pt x="1435682" y="787294"/>
                    </a:cubicBezTo>
                    <a:cubicBezTo>
                      <a:pt x="1304639" y="816345"/>
                      <a:pt x="1165478" y="827690"/>
                      <a:pt x="1030901" y="838676"/>
                    </a:cubicBezTo>
                    <a:cubicBezTo>
                      <a:pt x="968332" y="843777"/>
                      <a:pt x="903636" y="849047"/>
                      <a:pt x="841501" y="856022"/>
                    </a:cubicBezTo>
                    <a:cubicBezTo>
                      <a:pt x="794215" y="861313"/>
                      <a:pt x="746315" y="868574"/>
                      <a:pt x="695600" y="876247"/>
                    </a:cubicBezTo>
                    <a:cubicBezTo>
                      <a:pt x="594613" y="891529"/>
                      <a:pt x="491257" y="907171"/>
                      <a:pt x="390620" y="907171"/>
                    </a:cubicBezTo>
                    <a:close/>
                    <a:moveTo>
                      <a:pt x="367506" y="449855"/>
                    </a:moveTo>
                    <a:cubicBezTo>
                      <a:pt x="238611" y="449855"/>
                      <a:pt x="88624" y="513609"/>
                      <a:pt x="48672" y="620966"/>
                    </a:cubicBezTo>
                    <a:cubicBezTo>
                      <a:pt x="33199" y="662537"/>
                      <a:pt x="36015" y="702288"/>
                      <a:pt x="57044" y="739129"/>
                    </a:cubicBezTo>
                    <a:cubicBezTo>
                      <a:pt x="96170" y="807667"/>
                      <a:pt x="188224" y="851683"/>
                      <a:pt x="262096" y="864891"/>
                    </a:cubicBezTo>
                    <a:cubicBezTo>
                      <a:pt x="397922" y="889179"/>
                      <a:pt x="546830" y="866647"/>
                      <a:pt x="690848" y="844856"/>
                    </a:cubicBezTo>
                    <a:cubicBezTo>
                      <a:pt x="741881" y="837131"/>
                      <a:pt x="790077" y="829839"/>
                      <a:pt x="837967" y="824462"/>
                    </a:cubicBezTo>
                    <a:cubicBezTo>
                      <a:pt x="900578" y="817446"/>
                      <a:pt x="965517" y="812143"/>
                      <a:pt x="1028318" y="807032"/>
                    </a:cubicBezTo>
                    <a:cubicBezTo>
                      <a:pt x="1161838" y="796131"/>
                      <a:pt x="1299887" y="784870"/>
                      <a:pt x="1428802" y="756306"/>
                    </a:cubicBezTo>
                    <a:cubicBezTo>
                      <a:pt x="1512125" y="737838"/>
                      <a:pt x="1584113" y="689482"/>
                      <a:pt x="1616688" y="630099"/>
                    </a:cubicBezTo>
                    <a:cubicBezTo>
                      <a:pt x="1641316" y="585215"/>
                      <a:pt x="1644152" y="535929"/>
                      <a:pt x="1625113" y="483637"/>
                    </a:cubicBezTo>
                    <a:cubicBezTo>
                      <a:pt x="1576281" y="349525"/>
                      <a:pt x="1419627" y="279717"/>
                      <a:pt x="1297040" y="282035"/>
                    </a:cubicBezTo>
                    <a:cubicBezTo>
                      <a:pt x="1273630" y="282490"/>
                      <a:pt x="1250590" y="285432"/>
                      <a:pt x="1226608" y="291062"/>
                    </a:cubicBezTo>
                    <a:cubicBezTo>
                      <a:pt x="1219369" y="292756"/>
                      <a:pt x="1211876" y="289178"/>
                      <a:pt x="1208658" y="282447"/>
                    </a:cubicBezTo>
                    <a:cubicBezTo>
                      <a:pt x="1199684" y="263662"/>
                      <a:pt x="1189164" y="245914"/>
                      <a:pt x="1177395" y="229711"/>
                    </a:cubicBezTo>
                    <a:cubicBezTo>
                      <a:pt x="1085500" y="103240"/>
                      <a:pt x="895752" y="33263"/>
                      <a:pt x="726260" y="63351"/>
                    </a:cubicBezTo>
                    <a:cubicBezTo>
                      <a:pt x="569796" y="91111"/>
                      <a:pt x="427894" y="229256"/>
                      <a:pt x="459422" y="439599"/>
                    </a:cubicBezTo>
                    <a:cubicBezTo>
                      <a:pt x="460195" y="444775"/>
                      <a:pt x="458364" y="450003"/>
                      <a:pt x="454532" y="453569"/>
                    </a:cubicBezTo>
                    <a:cubicBezTo>
                      <a:pt x="450691" y="457125"/>
                      <a:pt x="445346" y="458596"/>
                      <a:pt x="440245" y="457432"/>
                    </a:cubicBezTo>
                    <a:cubicBezTo>
                      <a:pt x="417491" y="452331"/>
                      <a:pt x="392906" y="449855"/>
                      <a:pt x="367506" y="44985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6" name="Google Shape;386;p15"/>
            <p:cNvGrpSpPr/>
            <p:nvPr/>
          </p:nvGrpSpPr>
          <p:grpSpPr>
            <a:xfrm>
              <a:off x="613855" y="6053611"/>
              <a:ext cx="781322" cy="477186"/>
              <a:chOff x="464700" y="5522538"/>
              <a:chExt cx="1162335" cy="709887"/>
            </a:xfrm>
          </p:grpSpPr>
          <p:sp>
            <p:nvSpPr>
              <p:cNvPr id="387" name="Google Shape;387;p15"/>
              <p:cNvSpPr/>
              <p:nvPr/>
            </p:nvSpPr>
            <p:spPr>
              <a:xfrm>
                <a:off x="464700" y="5522538"/>
                <a:ext cx="1155752" cy="709887"/>
              </a:xfrm>
              <a:custGeom>
                <a:avLst/>
                <a:gdLst/>
                <a:ahLst/>
                <a:cxnLst/>
                <a:rect l="l" t="t" r="r" b="b"/>
                <a:pathLst>
                  <a:path w="1155752" h="709887" extrusionOk="0">
                    <a:moveTo>
                      <a:pt x="1027599" y="227531"/>
                    </a:moveTo>
                    <a:cubicBezTo>
                      <a:pt x="956500" y="189409"/>
                      <a:pt x="901361" y="201527"/>
                      <a:pt x="855440" y="235563"/>
                    </a:cubicBezTo>
                    <a:cubicBezTo>
                      <a:pt x="831363" y="190023"/>
                      <a:pt x="798216" y="148568"/>
                      <a:pt x="755184" y="113178"/>
                    </a:cubicBezTo>
                    <a:cubicBezTo>
                      <a:pt x="639032" y="17716"/>
                      <a:pt x="468344" y="0"/>
                      <a:pt x="369739" y="127666"/>
                    </a:cubicBezTo>
                    <a:cubicBezTo>
                      <a:pt x="341841" y="163798"/>
                      <a:pt x="320791" y="210989"/>
                      <a:pt x="308355" y="261746"/>
                    </a:cubicBezTo>
                    <a:cubicBezTo>
                      <a:pt x="295772" y="259503"/>
                      <a:pt x="281664" y="258794"/>
                      <a:pt x="265228" y="260212"/>
                    </a:cubicBezTo>
                    <a:cubicBezTo>
                      <a:pt x="138398" y="271166"/>
                      <a:pt x="0" y="437112"/>
                      <a:pt x="53488" y="565636"/>
                    </a:cubicBezTo>
                    <a:cubicBezTo>
                      <a:pt x="70442" y="606382"/>
                      <a:pt x="104404" y="630311"/>
                      <a:pt x="146367" y="643540"/>
                    </a:cubicBezTo>
                    <a:cubicBezTo>
                      <a:pt x="155119" y="654833"/>
                      <a:pt x="168984" y="663066"/>
                      <a:pt x="189304" y="665247"/>
                    </a:cubicBezTo>
                    <a:cubicBezTo>
                      <a:pt x="368458" y="684508"/>
                      <a:pt x="550925" y="683101"/>
                      <a:pt x="730906" y="680338"/>
                    </a:cubicBezTo>
                    <a:cubicBezTo>
                      <a:pt x="860033" y="678359"/>
                      <a:pt x="1022265" y="709887"/>
                      <a:pt x="1090675" y="573987"/>
                    </a:cubicBezTo>
                    <a:cubicBezTo>
                      <a:pt x="1147434" y="461274"/>
                      <a:pt x="1155752" y="296248"/>
                      <a:pt x="1027599" y="2275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88" name="Google Shape;388;p15"/>
              <p:cNvSpPr/>
              <p:nvPr/>
            </p:nvSpPr>
            <p:spPr>
              <a:xfrm>
                <a:off x="479845" y="5535888"/>
                <a:ext cx="1147190" cy="686699"/>
              </a:xfrm>
              <a:custGeom>
                <a:avLst/>
                <a:gdLst/>
                <a:ahLst/>
                <a:cxnLst/>
                <a:rect l="l" t="t" r="r" b="b"/>
                <a:pathLst>
                  <a:path w="1147190" h="686699" extrusionOk="0">
                    <a:moveTo>
                      <a:pt x="728471" y="651023"/>
                    </a:moveTo>
                    <a:cubicBezTo>
                      <a:pt x="746199" y="651023"/>
                      <a:pt x="764497" y="651499"/>
                      <a:pt x="782309" y="651975"/>
                    </a:cubicBezTo>
                    <a:cubicBezTo>
                      <a:pt x="893646" y="654938"/>
                      <a:pt x="1008771" y="657955"/>
                      <a:pt x="1061360" y="553508"/>
                    </a:cubicBezTo>
                    <a:cubicBezTo>
                      <a:pt x="1147190" y="383021"/>
                      <a:pt x="1074652" y="265546"/>
                      <a:pt x="1004950" y="228166"/>
                    </a:cubicBezTo>
                    <a:cubicBezTo>
                      <a:pt x="947144" y="197178"/>
                      <a:pt x="897815" y="199347"/>
                      <a:pt x="849746" y="234960"/>
                    </a:cubicBezTo>
                    <a:cubicBezTo>
                      <a:pt x="846031" y="237722"/>
                      <a:pt x="841290" y="238717"/>
                      <a:pt x="836781" y="237691"/>
                    </a:cubicBezTo>
                    <a:cubicBezTo>
                      <a:pt x="832262" y="236664"/>
                      <a:pt x="828420" y="233722"/>
                      <a:pt x="826261" y="229637"/>
                    </a:cubicBezTo>
                    <a:cubicBezTo>
                      <a:pt x="802449" y="184605"/>
                      <a:pt x="770043" y="145055"/>
                      <a:pt x="729953" y="112098"/>
                    </a:cubicBezTo>
                    <a:cubicBezTo>
                      <a:pt x="665733" y="59308"/>
                      <a:pt x="584570" y="32617"/>
                      <a:pt x="512857" y="40735"/>
                    </a:cubicBezTo>
                    <a:cubicBezTo>
                      <a:pt x="454532" y="47328"/>
                      <a:pt x="404145" y="76136"/>
                      <a:pt x="367156" y="124026"/>
                    </a:cubicBezTo>
                    <a:cubicBezTo>
                      <a:pt x="341164" y="157681"/>
                      <a:pt x="320928" y="201993"/>
                      <a:pt x="308631" y="252169"/>
                    </a:cubicBezTo>
                    <a:cubicBezTo>
                      <a:pt x="306641" y="260307"/>
                      <a:pt x="298672" y="265504"/>
                      <a:pt x="290427" y="264022"/>
                    </a:cubicBezTo>
                    <a:cubicBezTo>
                      <a:pt x="278447" y="261884"/>
                      <a:pt x="265694" y="261440"/>
                      <a:pt x="251449" y="262678"/>
                    </a:cubicBezTo>
                    <a:cubicBezTo>
                      <a:pt x="187367" y="268213"/>
                      <a:pt x="116406" y="317965"/>
                      <a:pt x="74855" y="386471"/>
                    </a:cubicBezTo>
                    <a:cubicBezTo>
                      <a:pt x="41073" y="442171"/>
                      <a:pt x="33305" y="498887"/>
                      <a:pt x="52990" y="546195"/>
                    </a:cubicBezTo>
                    <a:cubicBezTo>
                      <a:pt x="66759" y="579257"/>
                      <a:pt x="93916" y="601789"/>
                      <a:pt x="135995" y="615050"/>
                    </a:cubicBezTo>
                    <a:cubicBezTo>
                      <a:pt x="139086" y="616013"/>
                      <a:pt x="141795" y="617907"/>
                      <a:pt x="143774" y="620469"/>
                    </a:cubicBezTo>
                    <a:cubicBezTo>
                      <a:pt x="150621" y="629306"/>
                      <a:pt x="161406" y="634566"/>
                      <a:pt x="175852" y="636111"/>
                    </a:cubicBezTo>
                    <a:cubicBezTo>
                      <a:pt x="350964" y="654938"/>
                      <a:pt x="531050" y="653965"/>
                      <a:pt x="715517" y="651118"/>
                    </a:cubicBezTo>
                    <a:cubicBezTo>
                      <a:pt x="719793" y="651054"/>
                      <a:pt x="724111" y="651023"/>
                      <a:pt x="728471" y="651023"/>
                    </a:cubicBezTo>
                    <a:close/>
                    <a:moveTo>
                      <a:pt x="837310" y="684699"/>
                    </a:moveTo>
                    <a:cubicBezTo>
                      <a:pt x="818536" y="684699"/>
                      <a:pt x="799814" y="684201"/>
                      <a:pt x="781473" y="683715"/>
                    </a:cubicBezTo>
                    <a:cubicBezTo>
                      <a:pt x="758602" y="683111"/>
                      <a:pt x="737012" y="682529"/>
                      <a:pt x="716004" y="682868"/>
                    </a:cubicBezTo>
                    <a:cubicBezTo>
                      <a:pt x="530510" y="685715"/>
                      <a:pt x="349355" y="686699"/>
                      <a:pt x="172465" y="667681"/>
                    </a:cubicBezTo>
                    <a:cubicBezTo>
                      <a:pt x="151447" y="665427"/>
                      <a:pt x="134111" y="657235"/>
                      <a:pt x="122004" y="643879"/>
                    </a:cubicBezTo>
                    <a:cubicBezTo>
                      <a:pt x="73585" y="627570"/>
                      <a:pt x="40512" y="598826"/>
                      <a:pt x="23685" y="558397"/>
                    </a:cubicBezTo>
                    <a:cubicBezTo>
                      <a:pt x="0" y="501501"/>
                      <a:pt x="8540" y="434593"/>
                      <a:pt x="47709" y="370003"/>
                    </a:cubicBezTo>
                    <a:cubicBezTo>
                      <a:pt x="94255" y="293253"/>
                      <a:pt x="175037" y="237405"/>
                      <a:pt x="248718" y="231044"/>
                    </a:cubicBezTo>
                    <a:cubicBezTo>
                      <a:pt x="260233" y="230049"/>
                      <a:pt x="271039" y="229986"/>
                      <a:pt x="281389" y="230864"/>
                    </a:cubicBezTo>
                    <a:cubicBezTo>
                      <a:pt x="294968" y="182012"/>
                      <a:pt x="315785" y="138599"/>
                      <a:pt x="342032" y="104616"/>
                    </a:cubicBezTo>
                    <a:cubicBezTo>
                      <a:pt x="384397" y="49773"/>
                      <a:pt x="442235" y="16774"/>
                      <a:pt x="509291" y="9186"/>
                    </a:cubicBezTo>
                    <a:cubicBezTo>
                      <a:pt x="590602" y="0"/>
                      <a:pt x="678338" y="28574"/>
                      <a:pt x="750114" y="87566"/>
                    </a:cubicBezTo>
                    <a:cubicBezTo>
                      <a:pt x="788839" y="119401"/>
                      <a:pt x="820938" y="156940"/>
                      <a:pt x="845735" y="199347"/>
                    </a:cubicBezTo>
                    <a:cubicBezTo>
                      <a:pt x="899689" y="166020"/>
                      <a:pt x="956860" y="166359"/>
                      <a:pt x="1019958" y="200194"/>
                    </a:cubicBezTo>
                    <a:cubicBezTo>
                      <a:pt x="1083161" y="234082"/>
                      <a:pt x="1120912" y="292523"/>
                      <a:pt x="1129125" y="369220"/>
                    </a:cubicBezTo>
                    <a:cubicBezTo>
                      <a:pt x="1135877" y="432265"/>
                      <a:pt x="1121505" y="504634"/>
                      <a:pt x="1089712" y="567785"/>
                    </a:cubicBezTo>
                    <a:cubicBezTo>
                      <a:pt x="1037854" y="670792"/>
                      <a:pt x="936878" y="684688"/>
                      <a:pt x="837310" y="68469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389" name="Google Shape;389;p15"/>
            <p:cNvGrpSpPr/>
            <p:nvPr/>
          </p:nvGrpSpPr>
          <p:grpSpPr>
            <a:xfrm>
              <a:off x="494614" y="5146156"/>
              <a:ext cx="338380" cy="321743"/>
              <a:chOff x="2768914" y="655181"/>
              <a:chExt cx="338380" cy="321743"/>
            </a:xfrm>
          </p:grpSpPr>
          <p:sp>
            <p:nvSpPr>
              <p:cNvPr id="390" name="Google Shape;390;p15"/>
              <p:cNvSpPr/>
              <p:nvPr/>
            </p:nvSpPr>
            <p:spPr>
              <a:xfrm>
                <a:off x="2780120" y="658338"/>
                <a:ext cx="316060" cy="316769"/>
              </a:xfrm>
              <a:custGeom>
                <a:avLst/>
                <a:gdLst/>
                <a:ahLst/>
                <a:cxnLst/>
                <a:rect l="l" t="t" r="r" b="b"/>
                <a:pathLst>
                  <a:path w="316060" h="316769" extrusionOk="0">
                    <a:moveTo>
                      <a:pt x="199612" y="303011"/>
                    </a:moveTo>
                    <a:cubicBezTo>
                      <a:pt x="177048" y="290057"/>
                      <a:pt x="157913" y="274224"/>
                      <a:pt x="139657" y="257682"/>
                    </a:cubicBezTo>
                    <a:cubicBezTo>
                      <a:pt x="122184" y="266572"/>
                      <a:pt x="104595" y="275314"/>
                      <a:pt x="86815" y="283760"/>
                    </a:cubicBezTo>
                    <a:cubicBezTo>
                      <a:pt x="58578" y="297179"/>
                      <a:pt x="32046" y="280267"/>
                      <a:pt x="38819" y="256709"/>
                    </a:cubicBezTo>
                    <a:cubicBezTo>
                      <a:pt x="45667" y="232875"/>
                      <a:pt x="53212" y="209116"/>
                      <a:pt x="61309" y="185451"/>
                    </a:cubicBezTo>
                    <a:cubicBezTo>
                      <a:pt x="43603" y="169174"/>
                      <a:pt x="25907" y="152907"/>
                      <a:pt x="8212" y="136641"/>
                    </a:cubicBezTo>
                    <a:cubicBezTo>
                      <a:pt x="1396" y="130376"/>
                      <a:pt x="0" y="121962"/>
                      <a:pt x="2243" y="113844"/>
                    </a:cubicBezTo>
                    <a:cubicBezTo>
                      <a:pt x="1777" y="104256"/>
                      <a:pt x="8794" y="93704"/>
                      <a:pt x="21685" y="90953"/>
                    </a:cubicBezTo>
                    <a:cubicBezTo>
                      <a:pt x="30120" y="86709"/>
                      <a:pt x="40195" y="85724"/>
                      <a:pt x="50196" y="90466"/>
                    </a:cubicBezTo>
                    <a:cubicBezTo>
                      <a:pt x="65743" y="90720"/>
                      <a:pt x="81248" y="91154"/>
                      <a:pt x="96678" y="91905"/>
                    </a:cubicBezTo>
                    <a:cubicBezTo>
                      <a:pt x="105208" y="71373"/>
                      <a:pt x="114172" y="50895"/>
                      <a:pt x="123655" y="30490"/>
                    </a:cubicBezTo>
                    <a:cubicBezTo>
                      <a:pt x="135551" y="4889"/>
                      <a:pt x="181969" y="0"/>
                      <a:pt x="189261" y="26161"/>
                    </a:cubicBezTo>
                    <a:cubicBezTo>
                      <a:pt x="196236" y="51170"/>
                      <a:pt x="203210" y="76178"/>
                      <a:pt x="210184" y="101197"/>
                    </a:cubicBezTo>
                    <a:cubicBezTo>
                      <a:pt x="237553" y="104203"/>
                      <a:pt x="264805" y="107611"/>
                      <a:pt x="291941" y="111304"/>
                    </a:cubicBezTo>
                    <a:cubicBezTo>
                      <a:pt x="305837" y="113199"/>
                      <a:pt x="316060" y="123920"/>
                      <a:pt x="314885" y="135508"/>
                    </a:cubicBezTo>
                    <a:cubicBezTo>
                      <a:pt x="311774" y="166147"/>
                      <a:pt x="269758" y="186160"/>
                      <a:pt x="238728" y="203580"/>
                    </a:cubicBezTo>
                    <a:cubicBezTo>
                      <a:pt x="245184" y="226694"/>
                      <a:pt x="251629" y="249808"/>
                      <a:pt x="258063" y="272922"/>
                    </a:cubicBezTo>
                    <a:cubicBezTo>
                      <a:pt x="265736" y="300429"/>
                      <a:pt x="223562" y="316769"/>
                      <a:pt x="199612" y="303011"/>
                    </a:cubicBezTo>
                    <a:close/>
                  </a:path>
                </a:pathLst>
              </a:custGeom>
              <a:solidFill>
                <a:srgbClr val="E7AA34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5"/>
              <p:cNvSpPr/>
              <p:nvPr/>
            </p:nvSpPr>
            <p:spPr>
              <a:xfrm>
                <a:off x="2768914" y="655181"/>
                <a:ext cx="338380" cy="321743"/>
              </a:xfrm>
              <a:custGeom>
                <a:avLst/>
                <a:gdLst/>
                <a:ahLst/>
                <a:cxnLst/>
                <a:rect l="l" t="t" r="r" b="b"/>
                <a:pathLst>
                  <a:path w="338380" h="321743" extrusionOk="0">
                    <a:moveTo>
                      <a:pt x="231129" y="321743"/>
                    </a:moveTo>
                    <a:cubicBezTo>
                      <a:pt x="221995" y="321743"/>
                      <a:pt x="213031" y="319648"/>
                      <a:pt x="205549" y="315351"/>
                    </a:cubicBezTo>
                    <a:cubicBezTo>
                      <a:pt x="183440" y="302651"/>
                      <a:pt x="164803" y="287432"/>
                      <a:pt x="149193" y="273557"/>
                    </a:cubicBezTo>
                    <a:cubicBezTo>
                      <a:pt x="132217" y="282141"/>
                      <a:pt x="116903" y="289665"/>
                      <a:pt x="102563" y="296481"/>
                    </a:cubicBezTo>
                    <a:cubicBezTo>
                      <a:pt x="83957" y="305318"/>
                      <a:pt x="63457" y="303826"/>
                      <a:pt x="50302" y="292671"/>
                    </a:cubicBezTo>
                    <a:cubicBezTo>
                      <a:pt x="39877" y="283823"/>
                      <a:pt x="35962" y="270467"/>
                      <a:pt x="39856" y="256942"/>
                    </a:cubicBezTo>
                    <a:cubicBezTo>
                      <a:pt x="45846" y="236071"/>
                      <a:pt x="52704" y="214164"/>
                      <a:pt x="60272" y="191727"/>
                    </a:cubicBezTo>
                    <a:lnTo>
                      <a:pt x="12255" y="147584"/>
                    </a:lnTo>
                    <a:cubicBezTo>
                      <a:pt x="3386" y="139435"/>
                      <a:pt x="0" y="127910"/>
                      <a:pt x="2857" y="115749"/>
                    </a:cubicBezTo>
                    <a:cubicBezTo>
                      <a:pt x="3026" y="102806"/>
                      <a:pt x="11916" y="88391"/>
                      <a:pt x="29347" y="84073"/>
                    </a:cubicBezTo>
                    <a:cubicBezTo>
                      <a:pt x="40491" y="78845"/>
                      <a:pt x="52567" y="78507"/>
                      <a:pt x="63711" y="83079"/>
                    </a:cubicBezTo>
                    <a:cubicBezTo>
                      <a:pt x="77152" y="83311"/>
                      <a:pt x="89429" y="83671"/>
                      <a:pt x="100975" y="84158"/>
                    </a:cubicBezTo>
                    <a:cubicBezTo>
                      <a:pt x="108913" y="65288"/>
                      <a:pt x="117072" y="46831"/>
                      <a:pt x="125264" y="29188"/>
                    </a:cubicBezTo>
                    <a:cubicBezTo>
                      <a:pt x="134651" y="8985"/>
                      <a:pt x="158559" y="0"/>
                      <a:pt x="177366" y="1502"/>
                    </a:cubicBezTo>
                    <a:cubicBezTo>
                      <a:pt x="194246" y="2889"/>
                      <a:pt x="206692" y="12223"/>
                      <a:pt x="210661" y="26479"/>
                    </a:cubicBezTo>
                    <a:lnTo>
                      <a:pt x="229668" y="94625"/>
                    </a:lnTo>
                    <a:cubicBezTo>
                      <a:pt x="253714" y="97324"/>
                      <a:pt x="278299" y="100393"/>
                      <a:pt x="304567" y="103981"/>
                    </a:cubicBezTo>
                    <a:cubicBezTo>
                      <a:pt x="324305" y="106669"/>
                      <a:pt x="338380" y="122375"/>
                      <a:pt x="336624" y="139742"/>
                    </a:cubicBezTo>
                    <a:cubicBezTo>
                      <a:pt x="333247" y="172921"/>
                      <a:pt x="295031" y="193960"/>
                      <a:pt x="264329" y="210862"/>
                    </a:cubicBezTo>
                    <a:lnTo>
                      <a:pt x="262371" y="211941"/>
                    </a:lnTo>
                    <a:lnTo>
                      <a:pt x="279474" y="273240"/>
                    </a:lnTo>
                    <a:cubicBezTo>
                      <a:pt x="283358" y="287199"/>
                      <a:pt x="278553" y="300672"/>
                      <a:pt x="266287" y="310208"/>
                    </a:cubicBezTo>
                    <a:cubicBezTo>
                      <a:pt x="256518" y="317796"/>
                      <a:pt x="243670" y="321733"/>
                      <a:pt x="231129" y="321743"/>
                    </a:cubicBezTo>
                    <a:close/>
                    <a:moveTo>
                      <a:pt x="152569" y="248105"/>
                    </a:moveTo>
                    <a:lnTo>
                      <a:pt x="157977" y="252994"/>
                    </a:lnTo>
                    <a:cubicBezTo>
                      <a:pt x="173810" y="267345"/>
                      <a:pt x="193103" y="283802"/>
                      <a:pt x="216090" y="296989"/>
                    </a:cubicBezTo>
                    <a:cubicBezTo>
                      <a:pt x="226271" y="302852"/>
                      <a:pt x="243321" y="301243"/>
                      <a:pt x="253290" y="293496"/>
                    </a:cubicBezTo>
                    <a:cubicBezTo>
                      <a:pt x="261387" y="287210"/>
                      <a:pt x="259651" y="280966"/>
                      <a:pt x="259079" y="278923"/>
                    </a:cubicBezTo>
                    <a:lnTo>
                      <a:pt x="237511" y="201580"/>
                    </a:lnTo>
                    <a:lnTo>
                      <a:pt x="254126" y="192320"/>
                    </a:lnTo>
                    <a:cubicBezTo>
                      <a:pt x="280490" y="177799"/>
                      <a:pt x="313308" y="159734"/>
                      <a:pt x="315552" y="137604"/>
                    </a:cubicBezTo>
                    <a:cubicBezTo>
                      <a:pt x="316145" y="131847"/>
                      <a:pt x="309805" y="126058"/>
                      <a:pt x="301709" y="124946"/>
                    </a:cubicBezTo>
                    <a:cubicBezTo>
                      <a:pt x="273028" y="121041"/>
                      <a:pt x="246379" y="117750"/>
                      <a:pt x="220239" y="114882"/>
                    </a:cubicBezTo>
                    <a:lnTo>
                      <a:pt x="213116" y="114088"/>
                    </a:lnTo>
                    <a:lnTo>
                      <a:pt x="190277" y="32162"/>
                    </a:lnTo>
                    <a:cubicBezTo>
                      <a:pt x="188203" y="24722"/>
                      <a:pt x="180212" y="22976"/>
                      <a:pt x="175640" y="22605"/>
                    </a:cubicBezTo>
                    <a:cubicBezTo>
                      <a:pt x="164380" y="21706"/>
                      <a:pt x="149521" y="27220"/>
                      <a:pt x="144462" y="38110"/>
                    </a:cubicBezTo>
                    <a:cubicBezTo>
                      <a:pt x="135392" y="57615"/>
                      <a:pt x="126375" y="78147"/>
                      <a:pt x="117654" y="99123"/>
                    </a:cubicBezTo>
                    <a:lnTo>
                      <a:pt x="114807" y="105992"/>
                    </a:lnTo>
                    <a:lnTo>
                      <a:pt x="107367" y="105642"/>
                    </a:lnTo>
                    <a:cubicBezTo>
                      <a:pt x="93323" y="104954"/>
                      <a:pt x="78231" y="104489"/>
                      <a:pt x="61235" y="104214"/>
                    </a:cubicBezTo>
                    <a:lnTo>
                      <a:pt x="58938" y="104171"/>
                    </a:lnTo>
                    <a:lnTo>
                      <a:pt x="56864" y="103187"/>
                    </a:lnTo>
                    <a:cubicBezTo>
                      <a:pt x="49000" y="99462"/>
                      <a:pt x="42089" y="101335"/>
                      <a:pt x="37666" y="103557"/>
                    </a:cubicBezTo>
                    <a:lnTo>
                      <a:pt x="35094" y="104468"/>
                    </a:lnTo>
                    <a:cubicBezTo>
                      <a:pt x="27601" y="106066"/>
                      <a:pt x="23801" y="111844"/>
                      <a:pt x="24024" y="116490"/>
                    </a:cubicBezTo>
                    <a:lnTo>
                      <a:pt x="24108" y="118194"/>
                    </a:lnTo>
                    <a:lnTo>
                      <a:pt x="23653" y="119824"/>
                    </a:lnTo>
                    <a:cubicBezTo>
                      <a:pt x="22256" y="124851"/>
                      <a:pt x="23240" y="128947"/>
                      <a:pt x="26574" y="132005"/>
                    </a:cubicBezTo>
                    <a:lnTo>
                      <a:pt x="84761" y="185483"/>
                    </a:lnTo>
                    <a:lnTo>
                      <a:pt x="82528" y="192023"/>
                    </a:lnTo>
                    <a:cubicBezTo>
                      <a:pt x="74189" y="216418"/>
                      <a:pt x="66674" y="240220"/>
                      <a:pt x="60187" y="262784"/>
                    </a:cubicBezTo>
                    <a:cubicBezTo>
                      <a:pt x="58187" y="269779"/>
                      <a:pt x="61161" y="274118"/>
                      <a:pt x="63997" y="276531"/>
                    </a:cubicBezTo>
                    <a:cubicBezTo>
                      <a:pt x="69183" y="280923"/>
                      <a:pt x="79988" y="283770"/>
                      <a:pt x="93482" y="277357"/>
                    </a:cubicBezTo>
                    <a:cubicBezTo>
                      <a:pt x="109452" y="269769"/>
                      <a:pt x="126650" y="261281"/>
                      <a:pt x="146071" y="25140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68650" tIns="34325" rIns="68650" bIns="34325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sz="1867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423728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16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394" name="Google Shape;394;p16"/>
          <p:cNvSpPr txBox="1">
            <a:spLocks noGrp="1"/>
          </p:cNvSpPr>
          <p:nvPr>
            <p:ph type="body" idx="1"/>
          </p:nvPr>
        </p:nvSpPr>
        <p:spPr>
          <a:xfrm>
            <a:off x="7072817" y="4618633"/>
            <a:ext cx="2806000" cy="139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395" name="Google Shape;395;p16"/>
          <p:cNvGrpSpPr/>
          <p:nvPr/>
        </p:nvGrpSpPr>
        <p:grpSpPr>
          <a:xfrm>
            <a:off x="320687" y="2152525"/>
            <a:ext cx="338741" cy="322344"/>
            <a:chOff x="2768914" y="655181"/>
            <a:chExt cx="338380" cy="321743"/>
          </a:xfrm>
        </p:grpSpPr>
        <p:sp>
          <p:nvSpPr>
            <p:cNvPr id="396" name="Google Shape;396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98" name="Google Shape;398;p16"/>
          <p:cNvGrpSpPr/>
          <p:nvPr/>
        </p:nvGrpSpPr>
        <p:grpSpPr>
          <a:xfrm>
            <a:off x="10853862" y="4407400"/>
            <a:ext cx="338741" cy="322344"/>
            <a:chOff x="2768914" y="655181"/>
            <a:chExt cx="338380" cy="321743"/>
          </a:xfrm>
        </p:grpSpPr>
        <p:sp>
          <p:nvSpPr>
            <p:cNvPr id="399" name="Google Shape;399;p1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1" name="Google Shape;401;p16"/>
          <p:cNvGrpSpPr/>
          <p:nvPr/>
        </p:nvGrpSpPr>
        <p:grpSpPr>
          <a:xfrm>
            <a:off x="659443" y="5787205"/>
            <a:ext cx="1486964" cy="674195"/>
            <a:chOff x="-889965" y="517131"/>
            <a:chExt cx="2215821" cy="1003863"/>
          </a:xfrm>
        </p:grpSpPr>
        <p:sp>
          <p:nvSpPr>
            <p:cNvPr id="402" name="Google Shape;402;p1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4" name="Google Shape;404;p16"/>
          <p:cNvGrpSpPr/>
          <p:nvPr/>
        </p:nvGrpSpPr>
        <p:grpSpPr>
          <a:xfrm>
            <a:off x="11001630" y="423045"/>
            <a:ext cx="2133639" cy="964651"/>
            <a:chOff x="10729875" y="529734"/>
            <a:chExt cx="3232134" cy="1460117"/>
          </a:xfrm>
        </p:grpSpPr>
        <p:sp>
          <p:nvSpPr>
            <p:cNvPr id="405" name="Google Shape;405;p1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07" name="Google Shape;407;p16"/>
          <p:cNvGrpSpPr/>
          <p:nvPr/>
        </p:nvGrpSpPr>
        <p:grpSpPr>
          <a:xfrm>
            <a:off x="6496247" y="6210984"/>
            <a:ext cx="332523" cy="353200"/>
            <a:chOff x="3861700" y="5390125"/>
            <a:chExt cx="35600" cy="37825"/>
          </a:xfrm>
        </p:grpSpPr>
        <p:sp>
          <p:nvSpPr>
            <p:cNvPr id="408" name="Google Shape;408;p1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14" name="Google Shape;414;p16"/>
          <p:cNvGrpSpPr/>
          <p:nvPr/>
        </p:nvGrpSpPr>
        <p:grpSpPr>
          <a:xfrm>
            <a:off x="1441645" y="4448414"/>
            <a:ext cx="220076" cy="465364"/>
            <a:chOff x="3422400" y="4860725"/>
            <a:chExt cx="24475" cy="51750"/>
          </a:xfrm>
        </p:grpSpPr>
        <p:sp>
          <p:nvSpPr>
            <p:cNvPr id="415" name="Google Shape;415;p1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20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76" name="Google Shape;276;p10"/>
          <p:cNvSpPr txBox="1">
            <a:spLocks noGrp="1"/>
          </p:cNvSpPr>
          <p:nvPr>
            <p:ph type="title"/>
          </p:nvPr>
        </p:nvSpPr>
        <p:spPr>
          <a:xfrm>
            <a:off x="1140323" y="1886019"/>
            <a:ext cx="4277200" cy="175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0"/>
          <p:cNvSpPr txBox="1">
            <a:spLocks noGrp="1"/>
          </p:cNvSpPr>
          <p:nvPr>
            <p:ph type="body" idx="1"/>
          </p:nvPr>
        </p:nvSpPr>
        <p:spPr>
          <a:xfrm>
            <a:off x="1140323" y="3866781"/>
            <a:ext cx="4277200" cy="11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278" name="Google Shape;278;p10"/>
          <p:cNvGrpSpPr/>
          <p:nvPr/>
        </p:nvGrpSpPr>
        <p:grpSpPr>
          <a:xfrm>
            <a:off x="322591" y="5987025"/>
            <a:ext cx="338741" cy="322344"/>
            <a:chOff x="2768914" y="655181"/>
            <a:chExt cx="338380" cy="321743"/>
          </a:xfrm>
        </p:grpSpPr>
        <p:sp>
          <p:nvSpPr>
            <p:cNvPr id="279" name="Google Shape;279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280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1" name="Google Shape;281;p10"/>
          <p:cNvGrpSpPr/>
          <p:nvPr/>
        </p:nvGrpSpPr>
        <p:grpSpPr>
          <a:xfrm>
            <a:off x="11243718" y="606737"/>
            <a:ext cx="338741" cy="322344"/>
            <a:chOff x="2768914" y="655181"/>
            <a:chExt cx="338380" cy="321743"/>
          </a:xfrm>
        </p:grpSpPr>
        <p:sp>
          <p:nvSpPr>
            <p:cNvPr id="282" name="Google Shape;282;p10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283;p10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4" name="Google Shape;284;p10"/>
          <p:cNvGrpSpPr/>
          <p:nvPr/>
        </p:nvGrpSpPr>
        <p:grpSpPr>
          <a:xfrm>
            <a:off x="223490" y="254811"/>
            <a:ext cx="1486964" cy="674195"/>
            <a:chOff x="-889965" y="517131"/>
            <a:chExt cx="2215821" cy="1003863"/>
          </a:xfrm>
        </p:grpSpPr>
        <p:sp>
          <p:nvSpPr>
            <p:cNvPr id="285" name="Google Shape;285;p1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286;p1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87" name="Google Shape;287;p10"/>
          <p:cNvGrpSpPr/>
          <p:nvPr/>
        </p:nvGrpSpPr>
        <p:grpSpPr>
          <a:xfrm>
            <a:off x="10742786" y="4905697"/>
            <a:ext cx="2133639" cy="964651"/>
            <a:chOff x="10729875" y="529734"/>
            <a:chExt cx="3232134" cy="1460117"/>
          </a:xfrm>
        </p:grpSpPr>
        <p:sp>
          <p:nvSpPr>
            <p:cNvPr id="288" name="Google Shape;288;p1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289;p1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90" name="Google Shape;290;p10"/>
          <p:cNvGrpSpPr/>
          <p:nvPr/>
        </p:nvGrpSpPr>
        <p:grpSpPr>
          <a:xfrm>
            <a:off x="4864880" y="1504539"/>
            <a:ext cx="332523" cy="353200"/>
            <a:chOff x="3861700" y="5390125"/>
            <a:chExt cx="35600" cy="37825"/>
          </a:xfrm>
        </p:grpSpPr>
        <p:sp>
          <p:nvSpPr>
            <p:cNvPr id="291" name="Google Shape;291;p1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292;p1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293;p1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294;p1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295;p1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296;p1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8054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17"/>
          <p:cNvSpPr txBox="1">
            <a:spLocks noGrp="1"/>
          </p:cNvSpPr>
          <p:nvPr>
            <p:ph type="body" idx="1"/>
          </p:nvPr>
        </p:nvSpPr>
        <p:spPr>
          <a:xfrm>
            <a:off x="859076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2"/>
          </p:nvPr>
        </p:nvSpPr>
        <p:spPr>
          <a:xfrm>
            <a:off x="1671333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body" idx="3"/>
          </p:nvPr>
        </p:nvSpPr>
        <p:spPr>
          <a:xfrm>
            <a:off x="1671333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3" name="Google Shape;423;p17"/>
          <p:cNvSpPr txBox="1">
            <a:spLocks noGrp="1"/>
          </p:cNvSpPr>
          <p:nvPr>
            <p:ph type="subTitle" idx="4"/>
          </p:nvPr>
        </p:nvSpPr>
        <p:spPr>
          <a:xfrm>
            <a:off x="4988133" y="2136951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24" name="Google Shape;424;p17"/>
          <p:cNvSpPr txBox="1">
            <a:spLocks noGrp="1"/>
          </p:cNvSpPr>
          <p:nvPr>
            <p:ph type="body" idx="5"/>
          </p:nvPr>
        </p:nvSpPr>
        <p:spPr>
          <a:xfrm>
            <a:off x="4988117" y="2928048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25" name="Google Shape;425;p17"/>
          <p:cNvSpPr txBox="1">
            <a:spLocks noGrp="1"/>
          </p:cNvSpPr>
          <p:nvPr>
            <p:ph type="subTitle" idx="6"/>
          </p:nvPr>
        </p:nvSpPr>
        <p:spPr>
          <a:xfrm>
            <a:off x="8590767" y="2134296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grpSp>
        <p:nvGrpSpPr>
          <p:cNvPr id="426" name="Google Shape;426;p17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27" name="Google Shape;427;p17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29" name="Google Shape;429;p17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30" name="Google Shape;430;p17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2" name="Google Shape;432;p17"/>
          <p:cNvGrpSpPr/>
          <p:nvPr/>
        </p:nvGrpSpPr>
        <p:grpSpPr>
          <a:xfrm>
            <a:off x="1498491" y="5971525"/>
            <a:ext cx="338741" cy="322344"/>
            <a:chOff x="2768914" y="655181"/>
            <a:chExt cx="338380" cy="321743"/>
          </a:xfrm>
        </p:grpSpPr>
        <p:sp>
          <p:nvSpPr>
            <p:cNvPr id="433" name="Google Shape;433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35" name="Google Shape;435;p17"/>
          <p:cNvGrpSpPr/>
          <p:nvPr/>
        </p:nvGrpSpPr>
        <p:grpSpPr>
          <a:xfrm>
            <a:off x="9377784" y="6048504"/>
            <a:ext cx="338741" cy="322344"/>
            <a:chOff x="2768914" y="655181"/>
            <a:chExt cx="338380" cy="321743"/>
          </a:xfrm>
        </p:grpSpPr>
        <p:sp>
          <p:nvSpPr>
            <p:cNvPr id="436" name="Google Shape;436;p17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17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38" name="Google Shape;438;p17"/>
          <p:cNvSpPr txBox="1">
            <a:spLocks noGrp="1"/>
          </p:cNvSpPr>
          <p:nvPr>
            <p:ph type="body" idx="7"/>
          </p:nvPr>
        </p:nvSpPr>
        <p:spPr>
          <a:xfrm>
            <a:off x="8590767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39" name="Google Shape;439;p17"/>
          <p:cNvSpPr txBox="1">
            <a:spLocks noGrp="1"/>
          </p:cNvSpPr>
          <p:nvPr>
            <p:ph type="subTitle" idx="8"/>
          </p:nvPr>
        </p:nvSpPr>
        <p:spPr>
          <a:xfrm>
            <a:off x="16713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0" name="Google Shape;440;p17"/>
          <p:cNvSpPr txBox="1">
            <a:spLocks noGrp="1"/>
          </p:cNvSpPr>
          <p:nvPr>
            <p:ph type="body" idx="9"/>
          </p:nvPr>
        </p:nvSpPr>
        <p:spPr>
          <a:xfrm>
            <a:off x="1671333" y="474780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1" name="Google Shape;441;p17"/>
          <p:cNvSpPr txBox="1">
            <a:spLocks noGrp="1"/>
          </p:cNvSpPr>
          <p:nvPr>
            <p:ph type="subTitle" idx="13"/>
          </p:nvPr>
        </p:nvSpPr>
        <p:spPr>
          <a:xfrm>
            <a:off x="4988133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442" name="Google Shape;442;p17"/>
          <p:cNvSpPr txBox="1">
            <a:spLocks noGrp="1"/>
          </p:cNvSpPr>
          <p:nvPr>
            <p:ph type="body" idx="14"/>
          </p:nvPr>
        </p:nvSpPr>
        <p:spPr>
          <a:xfrm>
            <a:off x="4892117" y="4747803"/>
            <a:ext cx="2487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3" name="Google Shape;443;p17"/>
          <p:cNvSpPr txBox="1">
            <a:spLocks noGrp="1"/>
          </p:cNvSpPr>
          <p:nvPr>
            <p:ph type="subTitle" idx="15"/>
          </p:nvPr>
        </p:nvSpPr>
        <p:spPr>
          <a:xfrm>
            <a:off x="8590767" y="3973249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1533710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18"/>
          <p:cNvSpPr txBox="1">
            <a:spLocks noGrp="1"/>
          </p:cNvSpPr>
          <p:nvPr>
            <p:ph type="body" idx="1"/>
          </p:nvPr>
        </p:nvSpPr>
        <p:spPr>
          <a:xfrm>
            <a:off x="7796416" y="4981379"/>
            <a:ext cx="2295200" cy="7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6" name="Google Shape;446;p18"/>
          <p:cNvSpPr txBox="1">
            <a:spLocks noGrp="1"/>
          </p:cNvSpPr>
          <p:nvPr>
            <p:ph type="body" idx="2"/>
          </p:nvPr>
        </p:nvSpPr>
        <p:spPr>
          <a:xfrm>
            <a:off x="1800648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447" name="Google Shape;447;p18"/>
          <p:cNvSpPr txBox="1">
            <a:spLocks noGrp="1"/>
          </p:cNvSpPr>
          <p:nvPr>
            <p:ph type="body" idx="3"/>
          </p:nvPr>
        </p:nvSpPr>
        <p:spPr>
          <a:xfrm>
            <a:off x="4798533" y="4989379"/>
            <a:ext cx="229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448" name="Google Shape;448;p18"/>
          <p:cNvGrpSpPr/>
          <p:nvPr/>
        </p:nvGrpSpPr>
        <p:grpSpPr>
          <a:xfrm>
            <a:off x="-607526" y="1434420"/>
            <a:ext cx="1486964" cy="674195"/>
            <a:chOff x="-889965" y="517131"/>
            <a:chExt cx="2215821" cy="1003863"/>
          </a:xfrm>
        </p:grpSpPr>
        <p:sp>
          <p:nvSpPr>
            <p:cNvPr id="449" name="Google Shape;449;p18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0" name="Google Shape;450;p18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1" name="Google Shape;451;p18"/>
          <p:cNvGrpSpPr/>
          <p:nvPr/>
        </p:nvGrpSpPr>
        <p:grpSpPr>
          <a:xfrm>
            <a:off x="11151486" y="1289149"/>
            <a:ext cx="2133639" cy="964651"/>
            <a:chOff x="10729875" y="529734"/>
            <a:chExt cx="3232134" cy="1460117"/>
          </a:xfrm>
        </p:grpSpPr>
        <p:sp>
          <p:nvSpPr>
            <p:cNvPr id="452" name="Google Shape;452;p18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3" name="Google Shape;453;p18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54" name="Google Shape;454;p18"/>
          <p:cNvGrpSpPr/>
          <p:nvPr/>
        </p:nvGrpSpPr>
        <p:grpSpPr>
          <a:xfrm>
            <a:off x="10696430" y="1053915"/>
            <a:ext cx="390871" cy="450635"/>
            <a:chOff x="4505050" y="4336350"/>
            <a:chExt cx="69000" cy="79550"/>
          </a:xfrm>
        </p:grpSpPr>
        <p:sp>
          <p:nvSpPr>
            <p:cNvPr id="455" name="Google Shape;455;p18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6" name="Google Shape;456;p18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7" name="Google Shape;457;p18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8" name="Google Shape;458;p18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9" name="Google Shape;459;p18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0" name="Google Shape;460;p18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1" name="Google Shape;461;p18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2" name="Google Shape;462;p18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3" name="Google Shape;463;p18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4" name="Google Shape;464;p18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5" name="Google Shape;465;p18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7" name="Google Shape;467;p18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8" name="Google Shape;468;p18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69" name="Google Shape;469;p18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470" name="Google Shape;470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1" name="Google Shape;471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2" name="Google Shape;472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3" name="Google Shape;473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4" name="Google Shape;474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5" name="Google Shape;475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76" name="Google Shape;476;p18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477" name="Google Shape;477;p18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8" name="Google Shape;478;p18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9" name="Google Shape;479;p18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80" name="Google Shape;480;p18"/>
          <p:cNvGrpSpPr/>
          <p:nvPr/>
        </p:nvGrpSpPr>
        <p:grpSpPr>
          <a:xfrm rot="10800000">
            <a:off x="1475447" y="621539"/>
            <a:ext cx="332523" cy="353200"/>
            <a:chOff x="3861700" y="5390125"/>
            <a:chExt cx="35600" cy="37825"/>
          </a:xfrm>
        </p:grpSpPr>
        <p:sp>
          <p:nvSpPr>
            <p:cNvPr id="481" name="Google Shape;481;p18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2" name="Google Shape;482;p18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3" name="Google Shape;483;p18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4" name="Google Shape;484;p18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5" name="Google Shape;485;p18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6" name="Google Shape;486;p18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487" name="Google Shape;487;p18"/>
          <p:cNvSpPr txBox="1">
            <a:spLocks noGrp="1"/>
          </p:cNvSpPr>
          <p:nvPr>
            <p:ph type="title" hasCustomPrompt="1"/>
          </p:nvPr>
        </p:nvSpPr>
        <p:spPr>
          <a:xfrm>
            <a:off x="47985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88" name="Google Shape;488;p18"/>
          <p:cNvSpPr txBox="1">
            <a:spLocks noGrp="1"/>
          </p:cNvSpPr>
          <p:nvPr>
            <p:ph type="title" idx="4" hasCustomPrompt="1"/>
          </p:nvPr>
        </p:nvSpPr>
        <p:spPr>
          <a:xfrm>
            <a:off x="77964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89" name="Google Shape;489;p18"/>
          <p:cNvSpPr txBox="1">
            <a:spLocks noGrp="1"/>
          </p:cNvSpPr>
          <p:nvPr>
            <p:ph type="title" idx="5" hasCustomPrompt="1"/>
          </p:nvPr>
        </p:nvSpPr>
        <p:spPr>
          <a:xfrm>
            <a:off x="1800633" y="4167867"/>
            <a:ext cx="2295200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1pPr>
            <a:lvl2pPr lvl="1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2pPr>
            <a:lvl3pPr lvl="2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3pPr>
            <a:lvl4pPr lvl="3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4pPr>
            <a:lvl5pPr lvl="4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5pPr>
            <a:lvl6pPr lvl="5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6pPr>
            <a:lvl7pPr lvl="6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7pPr>
            <a:lvl8pPr lvl="7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8pPr>
            <a:lvl9pPr lvl="8" rtl="0">
              <a:spcBef>
                <a:spcPts val="0"/>
              </a:spcBef>
              <a:spcAft>
                <a:spcPts val="0"/>
              </a:spcAft>
              <a:buSzPts val="2300"/>
              <a:buNone/>
              <a:defRPr sz="3067"/>
            </a:lvl9pPr>
          </a:lstStyle>
          <a:p>
            <a:r>
              <a:t>xx%</a:t>
            </a:r>
          </a:p>
        </p:txBody>
      </p:sp>
      <p:sp>
        <p:nvSpPr>
          <p:cNvPr id="490" name="Google Shape;490;p18"/>
          <p:cNvSpPr txBox="1">
            <a:spLocks noGrp="1"/>
          </p:cNvSpPr>
          <p:nvPr>
            <p:ph type="title" idx="6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874064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493" name="Google Shape;493;p19"/>
          <p:cNvGrpSpPr/>
          <p:nvPr/>
        </p:nvGrpSpPr>
        <p:grpSpPr>
          <a:xfrm>
            <a:off x="1053767" y="5370357"/>
            <a:ext cx="338741" cy="322344"/>
            <a:chOff x="2768914" y="655181"/>
            <a:chExt cx="338380" cy="321743"/>
          </a:xfrm>
        </p:grpSpPr>
        <p:sp>
          <p:nvSpPr>
            <p:cNvPr id="494" name="Google Shape;494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5" name="Google Shape;495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6" name="Google Shape;496;p19"/>
          <p:cNvGrpSpPr/>
          <p:nvPr/>
        </p:nvGrpSpPr>
        <p:grpSpPr>
          <a:xfrm>
            <a:off x="11456396" y="2088008"/>
            <a:ext cx="338741" cy="322344"/>
            <a:chOff x="2768914" y="655181"/>
            <a:chExt cx="338380" cy="321743"/>
          </a:xfrm>
        </p:grpSpPr>
        <p:sp>
          <p:nvSpPr>
            <p:cNvPr id="497" name="Google Shape;497;p19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8" name="Google Shape;498;p19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9" name="Google Shape;499;p19"/>
          <p:cNvGrpSpPr/>
          <p:nvPr/>
        </p:nvGrpSpPr>
        <p:grpSpPr>
          <a:xfrm>
            <a:off x="-433182" y="3091897"/>
            <a:ext cx="1486964" cy="674195"/>
            <a:chOff x="-889965" y="517131"/>
            <a:chExt cx="2215821" cy="1003863"/>
          </a:xfrm>
        </p:grpSpPr>
        <p:sp>
          <p:nvSpPr>
            <p:cNvPr id="500" name="Google Shape;500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1" name="Google Shape;501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2" name="Google Shape;502;p19"/>
          <p:cNvGrpSpPr/>
          <p:nvPr/>
        </p:nvGrpSpPr>
        <p:grpSpPr>
          <a:xfrm>
            <a:off x="11297251" y="3190497"/>
            <a:ext cx="1486964" cy="674195"/>
            <a:chOff x="-889965" y="517131"/>
            <a:chExt cx="2215821" cy="1003863"/>
          </a:xfrm>
        </p:grpSpPr>
        <p:sp>
          <p:nvSpPr>
            <p:cNvPr id="503" name="Google Shape;503;p19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4" name="Google Shape;504;p19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05" name="Google Shape;505;p19"/>
          <p:cNvGrpSpPr/>
          <p:nvPr/>
        </p:nvGrpSpPr>
        <p:grpSpPr>
          <a:xfrm>
            <a:off x="9904497" y="5540661"/>
            <a:ext cx="390871" cy="450635"/>
            <a:chOff x="4505050" y="4336350"/>
            <a:chExt cx="69000" cy="79550"/>
          </a:xfrm>
        </p:grpSpPr>
        <p:sp>
          <p:nvSpPr>
            <p:cNvPr id="506" name="Google Shape;506;p19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7" name="Google Shape;507;p19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8" name="Google Shape;508;p19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9" name="Google Shape;509;p19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0" name="Google Shape;510;p19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1" name="Google Shape;511;p19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2" name="Google Shape;512;p19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3" name="Google Shape;513;p19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4" name="Google Shape;514;p19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5" name="Google Shape;515;p19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6" name="Google Shape;516;p19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7" name="Google Shape;517;p19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8" name="Google Shape;518;p19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9" name="Google Shape;519;p19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20" name="Google Shape;520;p19"/>
          <p:cNvGrpSpPr/>
          <p:nvPr/>
        </p:nvGrpSpPr>
        <p:grpSpPr>
          <a:xfrm>
            <a:off x="3186013" y="2022519"/>
            <a:ext cx="332523" cy="353200"/>
            <a:chOff x="3861700" y="5390125"/>
            <a:chExt cx="35600" cy="37825"/>
          </a:xfrm>
        </p:grpSpPr>
        <p:sp>
          <p:nvSpPr>
            <p:cNvPr id="521" name="Google Shape;521;p19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2" name="Google Shape;522;p19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3" name="Google Shape;523;p19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4" name="Google Shape;524;p19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5" name="Google Shape;525;p19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6" name="Google Shape;526;p19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159130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20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0"/>
          <p:cNvSpPr txBox="1">
            <a:spLocks noGrp="1"/>
          </p:cNvSpPr>
          <p:nvPr>
            <p:ph type="subTitle" idx="1"/>
          </p:nvPr>
        </p:nvSpPr>
        <p:spPr>
          <a:xfrm>
            <a:off x="3236500" y="2133100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0"/>
          <p:cNvSpPr txBox="1">
            <a:spLocks noGrp="1"/>
          </p:cNvSpPr>
          <p:nvPr>
            <p:ph type="subTitle" idx="2"/>
          </p:nvPr>
        </p:nvSpPr>
        <p:spPr>
          <a:xfrm>
            <a:off x="7936100" y="2135267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0"/>
          <p:cNvSpPr txBox="1">
            <a:spLocks noGrp="1"/>
          </p:cNvSpPr>
          <p:nvPr>
            <p:ph type="subTitle" idx="3"/>
          </p:nvPr>
        </p:nvSpPr>
        <p:spPr>
          <a:xfrm>
            <a:off x="32365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0"/>
          <p:cNvSpPr txBox="1">
            <a:spLocks noGrp="1"/>
          </p:cNvSpPr>
          <p:nvPr>
            <p:ph type="subTitle" idx="4"/>
          </p:nvPr>
        </p:nvSpPr>
        <p:spPr>
          <a:xfrm>
            <a:off x="7936100" y="3997633"/>
            <a:ext cx="2421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33" name="Google Shape;533;p20"/>
          <p:cNvSpPr txBox="1">
            <a:spLocks noGrp="1"/>
          </p:cNvSpPr>
          <p:nvPr>
            <p:ph type="body" idx="5"/>
          </p:nvPr>
        </p:nvSpPr>
        <p:spPr>
          <a:xfrm>
            <a:off x="32365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>
              <a:spcBef>
                <a:spcPts val="1600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4" name="Google Shape;534;p20"/>
          <p:cNvSpPr txBox="1">
            <a:spLocks noGrp="1"/>
          </p:cNvSpPr>
          <p:nvPr>
            <p:ph type="body" idx="6"/>
          </p:nvPr>
        </p:nvSpPr>
        <p:spPr>
          <a:xfrm>
            <a:off x="32365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5" name="Google Shape;535;p20"/>
          <p:cNvSpPr txBox="1">
            <a:spLocks noGrp="1"/>
          </p:cNvSpPr>
          <p:nvPr>
            <p:ph type="body" idx="7"/>
          </p:nvPr>
        </p:nvSpPr>
        <p:spPr>
          <a:xfrm>
            <a:off x="7936100" y="2909647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36" name="Google Shape;536;p20"/>
          <p:cNvSpPr txBox="1">
            <a:spLocks noGrp="1"/>
          </p:cNvSpPr>
          <p:nvPr>
            <p:ph type="body" idx="8"/>
          </p:nvPr>
        </p:nvSpPr>
        <p:spPr>
          <a:xfrm>
            <a:off x="7936100" y="4784084"/>
            <a:ext cx="24212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537" name="Google Shape;537;p20"/>
          <p:cNvGrpSpPr/>
          <p:nvPr/>
        </p:nvGrpSpPr>
        <p:grpSpPr>
          <a:xfrm>
            <a:off x="-607526" y="4867176"/>
            <a:ext cx="1486964" cy="674195"/>
            <a:chOff x="-889965" y="517131"/>
            <a:chExt cx="2215821" cy="1003863"/>
          </a:xfrm>
        </p:grpSpPr>
        <p:sp>
          <p:nvSpPr>
            <p:cNvPr id="538" name="Google Shape;538;p20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9" name="Google Shape;539;p20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0" name="Google Shape;540;p20"/>
          <p:cNvGrpSpPr/>
          <p:nvPr/>
        </p:nvGrpSpPr>
        <p:grpSpPr>
          <a:xfrm>
            <a:off x="11151486" y="4721907"/>
            <a:ext cx="2133639" cy="964651"/>
            <a:chOff x="10729875" y="529734"/>
            <a:chExt cx="3232134" cy="1460117"/>
          </a:xfrm>
        </p:grpSpPr>
        <p:sp>
          <p:nvSpPr>
            <p:cNvPr id="541" name="Google Shape;541;p20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2" name="Google Shape;542;p20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43" name="Google Shape;543;p20"/>
          <p:cNvGrpSpPr/>
          <p:nvPr/>
        </p:nvGrpSpPr>
        <p:grpSpPr>
          <a:xfrm>
            <a:off x="1291163" y="1291515"/>
            <a:ext cx="390871" cy="450635"/>
            <a:chOff x="4505050" y="4336350"/>
            <a:chExt cx="69000" cy="79550"/>
          </a:xfrm>
        </p:grpSpPr>
        <p:sp>
          <p:nvSpPr>
            <p:cNvPr id="544" name="Google Shape;544;p20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5" name="Google Shape;545;p20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6" name="Google Shape;546;p20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4" name="Google Shape;554;p20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5" name="Google Shape;555;p20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6" name="Google Shape;556;p20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7" name="Google Shape;557;p20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58" name="Google Shape;558;p20"/>
          <p:cNvGrpSpPr/>
          <p:nvPr/>
        </p:nvGrpSpPr>
        <p:grpSpPr>
          <a:xfrm>
            <a:off x="10740913" y="2133105"/>
            <a:ext cx="332523" cy="353200"/>
            <a:chOff x="3861700" y="5390125"/>
            <a:chExt cx="35600" cy="37825"/>
          </a:xfrm>
        </p:grpSpPr>
        <p:sp>
          <p:nvSpPr>
            <p:cNvPr id="559" name="Google Shape;559;p20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0" name="Google Shape;560;p20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1" name="Google Shape;561;p20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2" name="Google Shape;562;p20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3" name="Google Shape;563;p20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4" name="Google Shape;564;p20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65" name="Google Shape;565;p20"/>
          <p:cNvGrpSpPr/>
          <p:nvPr/>
        </p:nvGrpSpPr>
        <p:grpSpPr>
          <a:xfrm rot="-5107658">
            <a:off x="5907741" y="5916048"/>
            <a:ext cx="220075" cy="465361"/>
            <a:chOff x="3422400" y="4860725"/>
            <a:chExt cx="24475" cy="51750"/>
          </a:xfrm>
        </p:grpSpPr>
        <p:sp>
          <p:nvSpPr>
            <p:cNvPr id="566" name="Google Shape;566;p20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7" name="Google Shape;567;p20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8" name="Google Shape;568;p20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440739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1_Title and two columns"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1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571" name="Google Shape;571;p21"/>
          <p:cNvSpPr txBox="1">
            <a:spLocks noGrp="1"/>
          </p:cNvSpPr>
          <p:nvPr>
            <p:ph type="subTitle" idx="1"/>
          </p:nvPr>
        </p:nvSpPr>
        <p:spPr>
          <a:xfrm>
            <a:off x="2205316" y="5288164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2" name="Google Shape;572;p21"/>
          <p:cNvSpPr txBox="1">
            <a:spLocks noGrp="1"/>
          </p:cNvSpPr>
          <p:nvPr>
            <p:ph type="body" idx="2"/>
          </p:nvPr>
        </p:nvSpPr>
        <p:spPr>
          <a:xfrm>
            <a:off x="2205316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573" name="Google Shape;573;p21"/>
          <p:cNvSpPr txBox="1">
            <a:spLocks noGrp="1"/>
          </p:cNvSpPr>
          <p:nvPr>
            <p:ph type="subTitle" idx="3"/>
          </p:nvPr>
        </p:nvSpPr>
        <p:spPr>
          <a:xfrm>
            <a:off x="6628684" y="5257897"/>
            <a:ext cx="3358000" cy="9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574" name="Google Shape;574;p21"/>
          <p:cNvSpPr txBox="1">
            <a:spLocks noGrp="1"/>
          </p:cNvSpPr>
          <p:nvPr>
            <p:ph type="body" idx="4"/>
          </p:nvPr>
        </p:nvSpPr>
        <p:spPr>
          <a:xfrm>
            <a:off x="6628684" y="4017500"/>
            <a:ext cx="3358000" cy="120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575" name="Google Shape;575;p21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576" name="Google Shape;576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7" name="Google Shape;577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78" name="Google Shape;578;p21"/>
          <p:cNvGrpSpPr/>
          <p:nvPr/>
        </p:nvGrpSpPr>
        <p:grpSpPr>
          <a:xfrm>
            <a:off x="11396602" y="2133765"/>
            <a:ext cx="338741" cy="322344"/>
            <a:chOff x="2768914" y="655181"/>
            <a:chExt cx="338380" cy="321743"/>
          </a:xfrm>
        </p:grpSpPr>
        <p:sp>
          <p:nvSpPr>
            <p:cNvPr id="579" name="Google Shape;579;p21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0" name="Google Shape;580;p21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1" name="Google Shape;581;p21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582" name="Google Shape;582;p21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3" name="Google Shape;583;p21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4" name="Google Shape;584;p21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585" name="Google Shape;585;p21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6" name="Google Shape;586;p21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87" name="Google Shape;587;p21"/>
          <p:cNvGrpSpPr/>
          <p:nvPr/>
        </p:nvGrpSpPr>
        <p:grpSpPr>
          <a:xfrm>
            <a:off x="1224530" y="5512232"/>
            <a:ext cx="390871" cy="450635"/>
            <a:chOff x="4505050" y="4336350"/>
            <a:chExt cx="69000" cy="79550"/>
          </a:xfrm>
        </p:grpSpPr>
        <p:sp>
          <p:nvSpPr>
            <p:cNvPr id="588" name="Google Shape;588;p21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9" name="Google Shape;589;p21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0" name="Google Shape;590;p21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1" name="Google Shape;591;p21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2" name="Google Shape;592;p21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3" name="Google Shape;593;p21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4" name="Google Shape;594;p21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5" name="Google Shape;595;p21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6" name="Google Shape;596;p21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7" name="Google Shape;597;p21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8" name="Google Shape;598;p21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9" name="Google Shape;599;p21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0" name="Google Shape;600;p21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1" name="Google Shape;601;p21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02" name="Google Shape;602;p21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03" name="Google Shape;603;p21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4" name="Google Shape;604;p21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5" name="Google Shape;605;p21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6" name="Google Shape;606;p21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7" name="Google Shape;607;p21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8" name="Google Shape;608;p21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0361700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22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11" name="Google Shape;611;p22"/>
          <p:cNvGrpSpPr/>
          <p:nvPr/>
        </p:nvGrpSpPr>
        <p:grpSpPr>
          <a:xfrm>
            <a:off x="789578" y="1679023"/>
            <a:ext cx="338741" cy="322344"/>
            <a:chOff x="2768914" y="655181"/>
            <a:chExt cx="338380" cy="321743"/>
          </a:xfrm>
        </p:grpSpPr>
        <p:sp>
          <p:nvSpPr>
            <p:cNvPr id="612" name="Google Shape;612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3" name="Google Shape;613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4" name="Google Shape;614;p22"/>
          <p:cNvGrpSpPr/>
          <p:nvPr/>
        </p:nvGrpSpPr>
        <p:grpSpPr>
          <a:xfrm>
            <a:off x="11270395" y="5594775"/>
            <a:ext cx="338741" cy="322344"/>
            <a:chOff x="2768914" y="655181"/>
            <a:chExt cx="338380" cy="321743"/>
          </a:xfrm>
        </p:grpSpPr>
        <p:sp>
          <p:nvSpPr>
            <p:cNvPr id="615" name="Google Shape;615;p22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6" name="Google Shape;616;p22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17" name="Google Shape;617;p22"/>
          <p:cNvGrpSpPr/>
          <p:nvPr/>
        </p:nvGrpSpPr>
        <p:grpSpPr>
          <a:xfrm>
            <a:off x="-253333" y="2596823"/>
            <a:ext cx="1486964" cy="674195"/>
            <a:chOff x="-889965" y="517131"/>
            <a:chExt cx="2215821" cy="1003863"/>
          </a:xfrm>
        </p:grpSpPr>
        <p:sp>
          <p:nvSpPr>
            <p:cNvPr id="618" name="Google Shape;618;p22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9" name="Google Shape;619;p22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20" name="Google Shape;620;p22"/>
          <p:cNvGrpSpPr/>
          <p:nvPr/>
        </p:nvGrpSpPr>
        <p:grpSpPr>
          <a:xfrm>
            <a:off x="10592929" y="379140"/>
            <a:ext cx="2133639" cy="964651"/>
            <a:chOff x="10729875" y="529734"/>
            <a:chExt cx="3232134" cy="1460117"/>
          </a:xfrm>
        </p:grpSpPr>
        <p:sp>
          <p:nvSpPr>
            <p:cNvPr id="621" name="Google Shape;621;p22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2" name="Google Shape;622;p22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6333707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3"/>
          <p:cNvSpPr txBox="1">
            <a:spLocks noGrp="1"/>
          </p:cNvSpPr>
          <p:nvPr>
            <p:ph type="body" idx="1"/>
          </p:nvPr>
        </p:nvSpPr>
        <p:spPr>
          <a:xfrm>
            <a:off x="7873967" y="49976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25" name="Google Shape;625;p23"/>
          <p:cNvSpPr txBox="1">
            <a:spLocks noGrp="1"/>
          </p:cNvSpPr>
          <p:nvPr>
            <p:ph type="subTitle" idx="2"/>
          </p:nvPr>
        </p:nvSpPr>
        <p:spPr>
          <a:xfrm>
            <a:off x="7873967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3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27" name="Google Shape;627;p23"/>
          <p:cNvGrpSpPr/>
          <p:nvPr/>
        </p:nvGrpSpPr>
        <p:grpSpPr>
          <a:xfrm>
            <a:off x="10172849" y="232350"/>
            <a:ext cx="338732" cy="326455"/>
            <a:chOff x="9151278" y="648615"/>
            <a:chExt cx="571796" cy="550576"/>
          </a:xfrm>
        </p:grpSpPr>
        <p:sp>
          <p:nvSpPr>
            <p:cNvPr id="628" name="Google Shape;628;p23"/>
            <p:cNvSpPr/>
            <p:nvPr/>
          </p:nvSpPr>
          <p:spPr>
            <a:xfrm>
              <a:off x="9162613" y="648615"/>
              <a:ext cx="549349" cy="550576"/>
            </a:xfrm>
            <a:custGeom>
              <a:avLst/>
              <a:gdLst/>
              <a:ahLst/>
              <a:cxnLst/>
              <a:rect l="l" t="t" r="r" b="b"/>
              <a:pathLst>
                <a:path w="549349" h="550576" extrusionOk="0">
                  <a:moveTo>
                    <a:pt x="346942" y="526668"/>
                  </a:moveTo>
                  <a:cubicBezTo>
                    <a:pt x="307731" y="504158"/>
                    <a:pt x="274468" y="476620"/>
                    <a:pt x="242739" y="447886"/>
                  </a:cubicBezTo>
                  <a:cubicBezTo>
                    <a:pt x="212365" y="463338"/>
                    <a:pt x="181789" y="478525"/>
                    <a:pt x="150886" y="493204"/>
                  </a:cubicBezTo>
                  <a:cubicBezTo>
                    <a:pt x="101822" y="516530"/>
                    <a:pt x="55700" y="487129"/>
                    <a:pt x="67468" y="446193"/>
                  </a:cubicBezTo>
                  <a:cubicBezTo>
                    <a:pt x="79374" y="404748"/>
                    <a:pt x="92487" y="363473"/>
                    <a:pt x="106563" y="322325"/>
                  </a:cubicBezTo>
                  <a:cubicBezTo>
                    <a:pt x="75787" y="294057"/>
                    <a:pt x="45032" y="265779"/>
                    <a:pt x="14255" y="237500"/>
                  </a:cubicBezTo>
                  <a:cubicBezTo>
                    <a:pt x="2423" y="226620"/>
                    <a:pt x="0" y="211984"/>
                    <a:pt x="3894" y="197876"/>
                  </a:cubicBezTo>
                  <a:cubicBezTo>
                    <a:pt x="3100" y="181218"/>
                    <a:pt x="15282" y="162866"/>
                    <a:pt x="37697" y="158093"/>
                  </a:cubicBezTo>
                  <a:cubicBezTo>
                    <a:pt x="52355" y="150706"/>
                    <a:pt x="69871" y="148992"/>
                    <a:pt x="87238" y="157257"/>
                  </a:cubicBezTo>
                  <a:cubicBezTo>
                    <a:pt x="114278" y="157691"/>
                    <a:pt x="141234" y="158453"/>
                    <a:pt x="168042" y="159744"/>
                  </a:cubicBezTo>
                  <a:cubicBezTo>
                    <a:pt x="182869" y="124057"/>
                    <a:pt x="198437" y="88466"/>
                    <a:pt x="214926" y="53001"/>
                  </a:cubicBezTo>
                  <a:cubicBezTo>
                    <a:pt x="235606" y="8508"/>
                    <a:pt x="316282" y="0"/>
                    <a:pt x="328951" y="45465"/>
                  </a:cubicBezTo>
                  <a:cubicBezTo>
                    <a:pt x="341079" y="88942"/>
                    <a:pt x="353197" y="132418"/>
                    <a:pt x="365326" y="175894"/>
                  </a:cubicBezTo>
                  <a:cubicBezTo>
                    <a:pt x="412898" y="181123"/>
                    <a:pt x="460269" y="187049"/>
                    <a:pt x="507417" y="193473"/>
                  </a:cubicBezTo>
                  <a:cubicBezTo>
                    <a:pt x="531579" y="196765"/>
                    <a:pt x="549349" y="215381"/>
                    <a:pt x="547295" y="235532"/>
                  </a:cubicBezTo>
                  <a:cubicBezTo>
                    <a:pt x="541887" y="288776"/>
                    <a:pt x="468873" y="323585"/>
                    <a:pt x="414940" y="353843"/>
                  </a:cubicBezTo>
                  <a:cubicBezTo>
                    <a:pt x="426137" y="394017"/>
                    <a:pt x="437345" y="434191"/>
                    <a:pt x="448542" y="474366"/>
                  </a:cubicBezTo>
                  <a:cubicBezTo>
                    <a:pt x="461877" y="522181"/>
                    <a:pt x="388577" y="550576"/>
                    <a:pt x="346942" y="526668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9151278" y="651093"/>
              <a:ext cx="571796" cy="543295"/>
            </a:xfrm>
            <a:custGeom>
              <a:avLst/>
              <a:gdLst/>
              <a:ahLst/>
              <a:cxnLst/>
              <a:rect l="l" t="t" r="r" b="b"/>
              <a:pathLst>
                <a:path w="571796" h="543295" extrusionOk="0">
                  <a:moveTo>
                    <a:pt x="393414" y="543295"/>
                  </a:moveTo>
                  <a:cubicBezTo>
                    <a:pt x="378862" y="543295"/>
                    <a:pt x="364648" y="540046"/>
                    <a:pt x="353007" y="533368"/>
                  </a:cubicBezTo>
                  <a:cubicBezTo>
                    <a:pt x="313287" y="510561"/>
                    <a:pt x="280024" y="482906"/>
                    <a:pt x="252391" y="458131"/>
                  </a:cubicBezTo>
                  <a:cubicBezTo>
                    <a:pt x="221212" y="473932"/>
                    <a:pt x="193145" y="487764"/>
                    <a:pt x="166761" y="500295"/>
                  </a:cubicBezTo>
                  <a:cubicBezTo>
                    <a:pt x="137212" y="514328"/>
                    <a:pt x="104870" y="512169"/>
                    <a:pt x="84359" y="494781"/>
                  </a:cubicBezTo>
                  <a:cubicBezTo>
                    <a:pt x="68632" y="481435"/>
                    <a:pt x="62748" y="461253"/>
                    <a:pt x="68632" y="440795"/>
                  </a:cubicBezTo>
                  <a:cubicBezTo>
                    <a:pt x="79480" y="403013"/>
                    <a:pt x="91937" y="363410"/>
                    <a:pt x="105653" y="322971"/>
                  </a:cubicBezTo>
                  <a:lnTo>
                    <a:pt x="18436" y="242813"/>
                  </a:lnTo>
                  <a:cubicBezTo>
                    <a:pt x="4984" y="230452"/>
                    <a:pt x="0" y="212799"/>
                    <a:pt x="4614" y="194172"/>
                  </a:cubicBezTo>
                  <a:cubicBezTo>
                    <a:pt x="4487" y="174402"/>
                    <a:pt x="18213" y="151987"/>
                    <a:pt x="45487" y="145573"/>
                  </a:cubicBezTo>
                  <a:cubicBezTo>
                    <a:pt x="63478" y="136905"/>
                    <a:pt x="83026" y="136450"/>
                    <a:pt x="100954" y="144229"/>
                  </a:cubicBezTo>
                  <a:cubicBezTo>
                    <a:pt x="126798" y="144663"/>
                    <a:pt x="150293" y="145362"/>
                    <a:pt x="172455" y="146356"/>
                  </a:cubicBezTo>
                  <a:cubicBezTo>
                    <a:pt x="186901" y="111823"/>
                    <a:pt x="201760" y="78115"/>
                    <a:pt x="216661" y="46069"/>
                  </a:cubicBezTo>
                  <a:cubicBezTo>
                    <a:pt x="231478" y="14192"/>
                    <a:pt x="269493" y="0"/>
                    <a:pt x="299508" y="2444"/>
                  </a:cubicBezTo>
                  <a:cubicBezTo>
                    <a:pt x="325437" y="4561"/>
                    <a:pt x="344498" y="18658"/>
                    <a:pt x="350488" y="40153"/>
                  </a:cubicBezTo>
                  <a:lnTo>
                    <a:pt x="384936" y="163681"/>
                  </a:lnTo>
                  <a:cubicBezTo>
                    <a:pt x="428307" y="168518"/>
                    <a:pt x="472641" y="174032"/>
                    <a:pt x="520181" y="180509"/>
                  </a:cubicBezTo>
                  <a:cubicBezTo>
                    <a:pt x="550280" y="184605"/>
                    <a:pt x="571796" y="208163"/>
                    <a:pt x="569161" y="234124"/>
                  </a:cubicBezTo>
                  <a:cubicBezTo>
                    <a:pt x="563721" y="287750"/>
                    <a:pt x="501967" y="321733"/>
                    <a:pt x="447484" y="351715"/>
                  </a:cubicBezTo>
                  <a:cubicBezTo>
                    <a:pt x="444531" y="353345"/>
                    <a:pt x="441600" y="354954"/>
                    <a:pt x="438710" y="356552"/>
                  </a:cubicBezTo>
                  <a:lnTo>
                    <a:pt x="470079" y="469042"/>
                  </a:lnTo>
                  <a:cubicBezTo>
                    <a:pt x="475943" y="490092"/>
                    <a:pt x="468587" y="510508"/>
                    <a:pt x="449897" y="525049"/>
                  </a:cubicBezTo>
                  <a:cubicBezTo>
                    <a:pt x="434466" y="537030"/>
                    <a:pt x="413617" y="543295"/>
                    <a:pt x="393414" y="543295"/>
                  </a:cubicBezTo>
                  <a:close/>
                  <a:moveTo>
                    <a:pt x="255777" y="432667"/>
                  </a:moveTo>
                  <a:lnTo>
                    <a:pt x="261186" y="437557"/>
                  </a:lnTo>
                  <a:cubicBezTo>
                    <a:pt x="289009" y="462777"/>
                    <a:pt x="322939" y="491691"/>
                    <a:pt x="363548" y="515016"/>
                  </a:cubicBezTo>
                  <a:cubicBezTo>
                    <a:pt x="384090" y="526817"/>
                    <a:pt x="416993" y="523800"/>
                    <a:pt x="436901" y="508328"/>
                  </a:cubicBezTo>
                  <a:cubicBezTo>
                    <a:pt x="445209" y="501872"/>
                    <a:pt x="454173" y="490802"/>
                    <a:pt x="449685" y="474725"/>
                  </a:cubicBezTo>
                  <a:lnTo>
                    <a:pt x="413850" y="346201"/>
                  </a:lnTo>
                  <a:lnTo>
                    <a:pt x="421100" y="342137"/>
                  </a:lnTo>
                  <a:cubicBezTo>
                    <a:pt x="426338" y="339195"/>
                    <a:pt x="431757" y="336211"/>
                    <a:pt x="437282" y="333173"/>
                  </a:cubicBezTo>
                  <a:cubicBezTo>
                    <a:pt x="487203" y="305699"/>
                    <a:pt x="543782" y="274563"/>
                    <a:pt x="548100" y="231986"/>
                  </a:cubicBezTo>
                  <a:cubicBezTo>
                    <a:pt x="549560" y="217677"/>
                    <a:pt x="535749" y="203993"/>
                    <a:pt x="517323" y="201474"/>
                  </a:cubicBezTo>
                  <a:cubicBezTo>
                    <a:pt x="467359" y="194669"/>
                    <a:pt x="420973" y="188933"/>
                    <a:pt x="375507" y="183938"/>
                  </a:cubicBezTo>
                  <a:lnTo>
                    <a:pt x="368384" y="183155"/>
                  </a:lnTo>
                  <a:lnTo>
                    <a:pt x="330094" y="45836"/>
                  </a:lnTo>
                  <a:cubicBezTo>
                    <a:pt x="325215" y="28342"/>
                    <a:pt x="307763" y="24352"/>
                    <a:pt x="297783" y="23537"/>
                  </a:cubicBezTo>
                  <a:cubicBezTo>
                    <a:pt x="275727" y="21748"/>
                    <a:pt x="246475" y="32141"/>
                    <a:pt x="235860" y="54980"/>
                  </a:cubicBezTo>
                  <a:cubicBezTo>
                    <a:pt x="220090" y="88899"/>
                    <a:pt x="204374" y="124671"/>
                    <a:pt x="189145" y="161332"/>
                  </a:cubicBezTo>
                  <a:lnTo>
                    <a:pt x="186298" y="168200"/>
                  </a:lnTo>
                  <a:lnTo>
                    <a:pt x="178858" y="167841"/>
                  </a:lnTo>
                  <a:cubicBezTo>
                    <a:pt x="154135" y="166645"/>
                    <a:pt x="127814" y="165830"/>
                    <a:pt x="98403" y="165364"/>
                  </a:cubicBezTo>
                  <a:lnTo>
                    <a:pt x="96107" y="165322"/>
                  </a:lnTo>
                  <a:lnTo>
                    <a:pt x="94032" y="164337"/>
                  </a:lnTo>
                  <a:cubicBezTo>
                    <a:pt x="77533" y="156485"/>
                    <a:pt x="63055" y="160400"/>
                    <a:pt x="53805" y="165068"/>
                  </a:cubicBezTo>
                  <a:lnTo>
                    <a:pt x="51233" y="165967"/>
                  </a:lnTo>
                  <a:cubicBezTo>
                    <a:pt x="33803" y="169682"/>
                    <a:pt x="25251" y="183324"/>
                    <a:pt x="25812" y="194892"/>
                  </a:cubicBezTo>
                  <a:lnTo>
                    <a:pt x="25886" y="196585"/>
                  </a:lnTo>
                  <a:lnTo>
                    <a:pt x="25431" y="198215"/>
                  </a:lnTo>
                  <a:cubicBezTo>
                    <a:pt x="23188" y="206322"/>
                    <a:pt x="22648" y="217931"/>
                    <a:pt x="32755" y="227224"/>
                  </a:cubicBezTo>
                  <a:lnTo>
                    <a:pt x="130143" y="316727"/>
                  </a:lnTo>
                  <a:lnTo>
                    <a:pt x="127910" y="323278"/>
                  </a:lnTo>
                  <a:cubicBezTo>
                    <a:pt x="113421" y="365643"/>
                    <a:pt x="100319" y="407151"/>
                    <a:pt x="88974" y="446637"/>
                  </a:cubicBezTo>
                  <a:cubicBezTo>
                    <a:pt x="85354" y="459242"/>
                    <a:pt x="88571" y="470598"/>
                    <a:pt x="98054" y="478641"/>
                  </a:cubicBezTo>
                  <a:cubicBezTo>
                    <a:pt x="112215" y="490653"/>
                    <a:pt x="135625" y="491648"/>
                    <a:pt x="157681" y="481171"/>
                  </a:cubicBezTo>
                  <a:cubicBezTo>
                    <a:pt x="185695" y="467857"/>
                    <a:pt x="215656" y="453072"/>
                    <a:pt x="249279" y="4359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0" name="Google Shape;630;p23"/>
          <p:cNvGrpSpPr/>
          <p:nvPr/>
        </p:nvGrpSpPr>
        <p:grpSpPr>
          <a:xfrm>
            <a:off x="1224166" y="232328"/>
            <a:ext cx="338741" cy="322344"/>
            <a:chOff x="2768914" y="655181"/>
            <a:chExt cx="338380" cy="321743"/>
          </a:xfrm>
        </p:grpSpPr>
        <p:sp>
          <p:nvSpPr>
            <p:cNvPr id="631" name="Google Shape;631;p23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2" name="Google Shape;632;p23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3" name="Google Shape;633;p23"/>
          <p:cNvGrpSpPr/>
          <p:nvPr/>
        </p:nvGrpSpPr>
        <p:grpSpPr>
          <a:xfrm>
            <a:off x="-607526" y="728939"/>
            <a:ext cx="1486964" cy="674195"/>
            <a:chOff x="-889965" y="517131"/>
            <a:chExt cx="2215821" cy="1003863"/>
          </a:xfrm>
        </p:grpSpPr>
        <p:sp>
          <p:nvSpPr>
            <p:cNvPr id="634" name="Google Shape;634;p23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36" name="Google Shape;636;p23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37" name="Google Shape;637;p23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639" name="Google Shape;639;p23"/>
          <p:cNvSpPr txBox="1">
            <a:spLocks noGrp="1"/>
          </p:cNvSpPr>
          <p:nvPr>
            <p:ph type="body" idx="3"/>
          </p:nvPr>
        </p:nvSpPr>
        <p:spPr>
          <a:xfrm>
            <a:off x="7873967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0" name="Google Shape;640;p23"/>
          <p:cNvSpPr txBox="1">
            <a:spLocks noGrp="1"/>
          </p:cNvSpPr>
          <p:nvPr>
            <p:ph type="subTitle" idx="4"/>
          </p:nvPr>
        </p:nvSpPr>
        <p:spPr>
          <a:xfrm>
            <a:off x="2129900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3"/>
          <p:cNvSpPr txBox="1">
            <a:spLocks noGrp="1"/>
          </p:cNvSpPr>
          <p:nvPr>
            <p:ph type="body" idx="5"/>
          </p:nvPr>
        </p:nvSpPr>
        <p:spPr>
          <a:xfrm>
            <a:off x="2129900" y="3203100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2" name="Google Shape;642;p23"/>
          <p:cNvSpPr txBox="1">
            <a:spLocks noGrp="1"/>
          </p:cNvSpPr>
          <p:nvPr>
            <p:ph type="subTitle" idx="6"/>
          </p:nvPr>
        </p:nvSpPr>
        <p:spPr>
          <a:xfrm>
            <a:off x="4988133" y="2351324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3" name="Google Shape;643;p23"/>
          <p:cNvSpPr txBox="1">
            <a:spLocks noGrp="1"/>
          </p:cNvSpPr>
          <p:nvPr>
            <p:ph type="body" idx="7"/>
          </p:nvPr>
        </p:nvSpPr>
        <p:spPr>
          <a:xfrm>
            <a:off x="4988133" y="32031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rgbClr val="FFFFFF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4" name="Google Shape;644;p23"/>
          <p:cNvSpPr txBox="1">
            <a:spLocks noGrp="1"/>
          </p:cNvSpPr>
          <p:nvPr>
            <p:ph type="subTitle" idx="8"/>
          </p:nvPr>
        </p:nvSpPr>
        <p:spPr>
          <a:xfrm>
            <a:off x="7873967" y="2348668"/>
            <a:ext cx="2295200" cy="57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5" name="Google Shape;645;p23"/>
          <p:cNvSpPr txBox="1">
            <a:spLocks noGrp="1"/>
          </p:cNvSpPr>
          <p:nvPr>
            <p:ph type="subTitle" idx="9"/>
          </p:nvPr>
        </p:nvSpPr>
        <p:spPr>
          <a:xfrm>
            <a:off x="2129900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23"/>
          <p:cNvSpPr txBox="1">
            <a:spLocks noGrp="1"/>
          </p:cNvSpPr>
          <p:nvPr>
            <p:ph type="body" idx="13"/>
          </p:nvPr>
        </p:nvSpPr>
        <p:spPr>
          <a:xfrm>
            <a:off x="2129900" y="5023833"/>
            <a:ext cx="22952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47" name="Google Shape;647;p23"/>
          <p:cNvSpPr txBox="1">
            <a:spLocks noGrp="1"/>
          </p:cNvSpPr>
          <p:nvPr>
            <p:ph type="subTitle" idx="14"/>
          </p:nvPr>
        </p:nvSpPr>
        <p:spPr>
          <a:xfrm>
            <a:off x="4988133" y="4187596"/>
            <a:ext cx="22952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3067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5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500"/>
              <a:buNone/>
              <a:defRPr/>
            </a:lvl9pPr>
          </a:lstStyle>
          <a:p>
            <a:endParaRPr/>
          </a:p>
        </p:txBody>
      </p:sp>
      <p:sp>
        <p:nvSpPr>
          <p:cNvPr id="648" name="Google Shape;648;p23"/>
          <p:cNvSpPr txBox="1">
            <a:spLocks noGrp="1"/>
          </p:cNvSpPr>
          <p:nvPr>
            <p:ph type="body" idx="15"/>
          </p:nvPr>
        </p:nvSpPr>
        <p:spPr>
          <a:xfrm>
            <a:off x="4920800" y="5023833"/>
            <a:ext cx="2350400" cy="8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49" name="Google Shape;649;p23"/>
          <p:cNvGrpSpPr/>
          <p:nvPr/>
        </p:nvGrpSpPr>
        <p:grpSpPr>
          <a:xfrm>
            <a:off x="10946813" y="5955972"/>
            <a:ext cx="332523" cy="353200"/>
            <a:chOff x="3861700" y="5390125"/>
            <a:chExt cx="35600" cy="37825"/>
          </a:xfrm>
        </p:grpSpPr>
        <p:sp>
          <p:nvSpPr>
            <p:cNvPr id="650" name="Google Shape;650;p23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1" name="Google Shape;651;p23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2" name="Google Shape;652;p23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3" name="Google Shape;653;p23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4" name="Google Shape;654;p23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5" name="Google Shape;655;p23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56" name="Google Shape;656;p23"/>
          <p:cNvGrpSpPr/>
          <p:nvPr/>
        </p:nvGrpSpPr>
        <p:grpSpPr>
          <a:xfrm>
            <a:off x="681411" y="5806614"/>
            <a:ext cx="220076" cy="465364"/>
            <a:chOff x="3422400" y="4860725"/>
            <a:chExt cx="24475" cy="51750"/>
          </a:xfrm>
        </p:grpSpPr>
        <p:sp>
          <p:nvSpPr>
            <p:cNvPr id="657" name="Google Shape;657;p23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8" name="Google Shape;658;p23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9" name="Google Shape;659;p23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546437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4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62" name="Google Shape;662;p24"/>
          <p:cNvSpPr txBox="1">
            <a:spLocks noGrp="1"/>
          </p:cNvSpPr>
          <p:nvPr>
            <p:ph type="body" idx="1"/>
          </p:nvPr>
        </p:nvSpPr>
        <p:spPr>
          <a:xfrm>
            <a:off x="1653467" y="22198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3" name="Google Shape;663;p24"/>
          <p:cNvSpPr txBox="1">
            <a:spLocks noGrp="1"/>
          </p:cNvSpPr>
          <p:nvPr>
            <p:ph type="body" idx="2"/>
          </p:nvPr>
        </p:nvSpPr>
        <p:spPr>
          <a:xfrm>
            <a:off x="1653467" y="30985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4" name="Google Shape;664;p24"/>
          <p:cNvSpPr txBox="1">
            <a:spLocks noGrp="1"/>
          </p:cNvSpPr>
          <p:nvPr>
            <p:ph type="body" idx="3"/>
          </p:nvPr>
        </p:nvSpPr>
        <p:spPr>
          <a:xfrm>
            <a:off x="1653467" y="3947047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sp>
        <p:nvSpPr>
          <p:cNvPr id="665" name="Google Shape;665;p24"/>
          <p:cNvSpPr txBox="1">
            <a:spLocks noGrp="1"/>
          </p:cNvSpPr>
          <p:nvPr>
            <p:ph type="body" idx="4"/>
          </p:nvPr>
        </p:nvSpPr>
        <p:spPr>
          <a:xfrm>
            <a:off x="1653467" y="4927313"/>
            <a:ext cx="3231600" cy="65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>
                <a:solidFill>
                  <a:schemeClr val="dk1"/>
                </a:solidFill>
              </a:defRPr>
            </a:lvl1pPr>
            <a:lvl2pPr marL="1219170" lvl="1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 rtl="0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 rtl="0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 rtl="0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 rtl="0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66" name="Google Shape;666;p24"/>
          <p:cNvGrpSpPr/>
          <p:nvPr/>
        </p:nvGrpSpPr>
        <p:grpSpPr>
          <a:xfrm>
            <a:off x="695605" y="619536"/>
            <a:ext cx="338741" cy="322344"/>
            <a:chOff x="2768914" y="655181"/>
            <a:chExt cx="338380" cy="321743"/>
          </a:xfrm>
        </p:grpSpPr>
        <p:sp>
          <p:nvSpPr>
            <p:cNvPr id="667" name="Google Shape;667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8" name="Google Shape;668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69" name="Google Shape;669;p24"/>
          <p:cNvGrpSpPr/>
          <p:nvPr/>
        </p:nvGrpSpPr>
        <p:grpSpPr>
          <a:xfrm>
            <a:off x="10726228" y="1381071"/>
            <a:ext cx="338741" cy="322344"/>
            <a:chOff x="2768914" y="655181"/>
            <a:chExt cx="338380" cy="321743"/>
          </a:xfrm>
        </p:grpSpPr>
        <p:sp>
          <p:nvSpPr>
            <p:cNvPr id="670" name="Google Shape;670;p24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1" name="Google Shape;671;p24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2" name="Google Shape;672;p24"/>
          <p:cNvGrpSpPr/>
          <p:nvPr/>
        </p:nvGrpSpPr>
        <p:grpSpPr>
          <a:xfrm>
            <a:off x="-850693" y="5494964"/>
            <a:ext cx="1486964" cy="674195"/>
            <a:chOff x="-889965" y="517131"/>
            <a:chExt cx="2215821" cy="1003863"/>
          </a:xfrm>
        </p:grpSpPr>
        <p:sp>
          <p:nvSpPr>
            <p:cNvPr id="673" name="Google Shape;673;p24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4" name="Google Shape;674;p24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75" name="Google Shape;675;p24"/>
          <p:cNvGrpSpPr/>
          <p:nvPr/>
        </p:nvGrpSpPr>
        <p:grpSpPr>
          <a:xfrm>
            <a:off x="10908321" y="5349695"/>
            <a:ext cx="2133639" cy="964651"/>
            <a:chOff x="10729875" y="529734"/>
            <a:chExt cx="3232134" cy="1460117"/>
          </a:xfrm>
        </p:grpSpPr>
        <p:sp>
          <p:nvSpPr>
            <p:cNvPr id="676" name="Google Shape;676;p24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7" name="Google Shape;677;p24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297389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5"/>
          <p:cNvSpPr txBox="1">
            <a:spLocks noGrp="1"/>
          </p:cNvSpPr>
          <p:nvPr>
            <p:ph type="title"/>
          </p:nvPr>
        </p:nvSpPr>
        <p:spPr>
          <a:xfrm>
            <a:off x="960000" y="707136"/>
            <a:ext cx="10272000" cy="112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467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680" name="Google Shape;680;p25"/>
          <p:cNvGrpSpPr/>
          <p:nvPr/>
        </p:nvGrpSpPr>
        <p:grpSpPr>
          <a:xfrm>
            <a:off x="896564" y="892917"/>
            <a:ext cx="338741" cy="322344"/>
            <a:chOff x="2768914" y="655181"/>
            <a:chExt cx="338380" cy="321743"/>
          </a:xfrm>
        </p:grpSpPr>
        <p:sp>
          <p:nvSpPr>
            <p:cNvPr id="681" name="Google Shape;681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2" name="Google Shape;682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3" name="Google Shape;683;p25"/>
          <p:cNvGrpSpPr/>
          <p:nvPr/>
        </p:nvGrpSpPr>
        <p:grpSpPr>
          <a:xfrm>
            <a:off x="11243743" y="2036235"/>
            <a:ext cx="338741" cy="322344"/>
            <a:chOff x="2768914" y="655181"/>
            <a:chExt cx="338380" cy="321743"/>
          </a:xfrm>
        </p:grpSpPr>
        <p:sp>
          <p:nvSpPr>
            <p:cNvPr id="684" name="Google Shape;684;p25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5" name="Google Shape;685;p25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86" name="Google Shape;686;p25"/>
          <p:cNvGrpSpPr/>
          <p:nvPr/>
        </p:nvGrpSpPr>
        <p:grpSpPr>
          <a:xfrm>
            <a:off x="11151486" y="583668"/>
            <a:ext cx="2133639" cy="964651"/>
            <a:chOff x="10729875" y="529734"/>
            <a:chExt cx="3232134" cy="1460117"/>
          </a:xfrm>
        </p:grpSpPr>
        <p:sp>
          <p:nvSpPr>
            <p:cNvPr id="687" name="Google Shape;687;p25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8" name="Google Shape;688;p25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4776751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26"/>
          <p:cNvSpPr txBox="1">
            <a:spLocks noGrp="1"/>
          </p:cNvSpPr>
          <p:nvPr>
            <p:ph type="title" hasCustomPrompt="1"/>
          </p:nvPr>
        </p:nvSpPr>
        <p:spPr>
          <a:xfrm>
            <a:off x="1140333" y="1796757"/>
            <a:ext cx="1691600" cy="12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9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2pPr>
            <a:lvl3pPr lvl="2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3pPr>
            <a:lvl4pPr lvl="3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4pPr>
            <a:lvl5pPr lvl="4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5pPr>
            <a:lvl6pPr lvl="5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6pPr>
            <a:lvl7pPr lvl="6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7pPr>
            <a:lvl8pPr lvl="7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8pPr>
            <a:lvl9pPr lvl="8" rtl="0">
              <a:spcBef>
                <a:spcPts val="0"/>
              </a:spcBef>
              <a:spcAft>
                <a:spcPts val="0"/>
              </a:spcAft>
              <a:buSzPts val="6900"/>
              <a:buNone/>
              <a:defRPr sz="9200"/>
            </a:lvl9pPr>
          </a:lstStyle>
          <a:p>
            <a:r>
              <a:t>xx%</a:t>
            </a:r>
          </a:p>
        </p:txBody>
      </p:sp>
      <p:sp>
        <p:nvSpPr>
          <p:cNvPr id="691" name="Google Shape;691;p26"/>
          <p:cNvSpPr txBox="1">
            <a:spLocks noGrp="1"/>
          </p:cNvSpPr>
          <p:nvPr>
            <p:ph type="title" idx="2"/>
          </p:nvPr>
        </p:nvSpPr>
        <p:spPr>
          <a:xfrm>
            <a:off x="1140333" y="2803208"/>
            <a:ext cx="3914400" cy="114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6267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692" name="Google Shape;692;p26"/>
          <p:cNvSpPr txBox="1">
            <a:spLocks noGrp="1"/>
          </p:cNvSpPr>
          <p:nvPr>
            <p:ph type="body" idx="1"/>
          </p:nvPr>
        </p:nvSpPr>
        <p:spPr>
          <a:xfrm>
            <a:off x="1130141" y="4072827"/>
            <a:ext cx="3914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31789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b="1"/>
            </a:lvl1pPr>
            <a:lvl2pPr marL="1219170" lvl="1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2pPr>
            <a:lvl3pPr marL="1828754" lvl="2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3pPr>
            <a:lvl4pPr marL="2438339" lvl="3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4pPr>
            <a:lvl5pPr marL="3047924" lvl="4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5pPr>
            <a:lvl6pPr marL="3657509" lvl="5" indent="-431789">
              <a:spcBef>
                <a:spcPts val="2133"/>
              </a:spcBef>
              <a:spcAft>
                <a:spcPts val="0"/>
              </a:spcAft>
              <a:buSzPts val="1500"/>
              <a:buChar char="■"/>
              <a:defRPr/>
            </a:lvl6pPr>
            <a:lvl7pPr marL="4267093" lvl="6" indent="-431789">
              <a:spcBef>
                <a:spcPts val="2133"/>
              </a:spcBef>
              <a:spcAft>
                <a:spcPts val="0"/>
              </a:spcAft>
              <a:buSzPts val="1500"/>
              <a:buChar char="●"/>
              <a:defRPr/>
            </a:lvl7pPr>
            <a:lvl8pPr marL="4876678" lvl="7" indent="-431789">
              <a:spcBef>
                <a:spcPts val="2133"/>
              </a:spcBef>
              <a:spcAft>
                <a:spcPts val="0"/>
              </a:spcAft>
              <a:buSzPts val="1500"/>
              <a:buChar char="○"/>
              <a:defRPr/>
            </a:lvl8pPr>
            <a:lvl9pPr marL="5486263" lvl="8" indent="-431789">
              <a:spcBef>
                <a:spcPts val="2133"/>
              </a:spcBef>
              <a:spcAft>
                <a:spcPts val="2133"/>
              </a:spcAft>
              <a:buSzPts val="1500"/>
              <a:buChar char="■"/>
              <a:defRPr/>
            </a:lvl9pPr>
          </a:lstStyle>
          <a:p>
            <a:endParaRPr/>
          </a:p>
        </p:txBody>
      </p:sp>
      <p:grpSp>
        <p:nvGrpSpPr>
          <p:cNvPr id="693" name="Google Shape;693;p26"/>
          <p:cNvGrpSpPr/>
          <p:nvPr/>
        </p:nvGrpSpPr>
        <p:grpSpPr>
          <a:xfrm>
            <a:off x="1501782" y="633509"/>
            <a:ext cx="338741" cy="322344"/>
            <a:chOff x="2768914" y="655181"/>
            <a:chExt cx="338380" cy="321743"/>
          </a:xfrm>
        </p:grpSpPr>
        <p:sp>
          <p:nvSpPr>
            <p:cNvPr id="694" name="Google Shape;694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5" name="Google Shape;695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6" name="Google Shape;696;p26"/>
          <p:cNvGrpSpPr/>
          <p:nvPr/>
        </p:nvGrpSpPr>
        <p:grpSpPr>
          <a:xfrm>
            <a:off x="11235759" y="2124172"/>
            <a:ext cx="338741" cy="322344"/>
            <a:chOff x="2768914" y="655181"/>
            <a:chExt cx="338380" cy="321743"/>
          </a:xfrm>
        </p:grpSpPr>
        <p:sp>
          <p:nvSpPr>
            <p:cNvPr id="697" name="Google Shape;697;p26"/>
            <p:cNvSpPr/>
            <p:nvPr/>
          </p:nvSpPr>
          <p:spPr>
            <a:xfrm>
              <a:off x="2780120" y="658338"/>
              <a:ext cx="316060" cy="316769"/>
            </a:xfrm>
            <a:custGeom>
              <a:avLst/>
              <a:gdLst/>
              <a:ahLst/>
              <a:cxnLst/>
              <a:rect l="l" t="t" r="r" b="b"/>
              <a:pathLst>
                <a:path w="316060" h="316769" extrusionOk="0">
                  <a:moveTo>
                    <a:pt x="199612" y="303011"/>
                  </a:moveTo>
                  <a:cubicBezTo>
                    <a:pt x="177048" y="290057"/>
                    <a:pt x="157913" y="274224"/>
                    <a:pt x="139657" y="257682"/>
                  </a:cubicBezTo>
                  <a:cubicBezTo>
                    <a:pt x="122184" y="266572"/>
                    <a:pt x="104595" y="275314"/>
                    <a:pt x="86815" y="283760"/>
                  </a:cubicBezTo>
                  <a:cubicBezTo>
                    <a:pt x="58578" y="297179"/>
                    <a:pt x="32046" y="280267"/>
                    <a:pt x="38819" y="256709"/>
                  </a:cubicBezTo>
                  <a:cubicBezTo>
                    <a:pt x="45667" y="232875"/>
                    <a:pt x="53212" y="209116"/>
                    <a:pt x="61309" y="185451"/>
                  </a:cubicBezTo>
                  <a:cubicBezTo>
                    <a:pt x="43603" y="169174"/>
                    <a:pt x="25907" y="152907"/>
                    <a:pt x="8212" y="136641"/>
                  </a:cubicBezTo>
                  <a:cubicBezTo>
                    <a:pt x="1396" y="130376"/>
                    <a:pt x="0" y="121962"/>
                    <a:pt x="2243" y="113844"/>
                  </a:cubicBezTo>
                  <a:cubicBezTo>
                    <a:pt x="1777" y="104256"/>
                    <a:pt x="8794" y="93704"/>
                    <a:pt x="21685" y="90953"/>
                  </a:cubicBezTo>
                  <a:cubicBezTo>
                    <a:pt x="30120" y="86709"/>
                    <a:pt x="40195" y="85724"/>
                    <a:pt x="50196" y="90466"/>
                  </a:cubicBezTo>
                  <a:cubicBezTo>
                    <a:pt x="65743" y="90720"/>
                    <a:pt x="81248" y="91154"/>
                    <a:pt x="96678" y="91905"/>
                  </a:cubicBezTo>
                  <a:cubicBezTo>
                    <a:pt x="105208" y="71373"/>
                    <a:pt x="114172" y="50895"/>
                    <a:pt x="123655" y="30490"/>
                  </a:cubicBezTo>
                  <a:cubicBezTo>
                    <a:pt x="135551" y="4889"/>
                    <a:pt x="181969" y="0"/>
                    <a:pt x="189261" y="26161"/>
                  </a:cubicBezTo>
                  <a:cubicBezTo>
                    <a:pt x="196236" y="51170"/>
                    <a:pt x="203210" y="76178"/>
                    <a:pt x="210184" y="101197"/>
                  </a:cubicBezTo>
                  <a:cubicBezTo>
                    <a:pt x="237553" y="104203"/>
                    <a:pt x="264805" y="107611"/>
                    <a:pt x="291941" y="111304"/>
                  </a:cubicBezTo>
                  <a:cubicBezTo>
                    <a:pt x="305837" y="113199"/>
                    <a:pt x="316060" y="123920"/>
                    <a:pt x="314885" y="135508"/>
                  </a:cubicBezTo>
                  <a:cubicBezTo>
                    <a:pt x="311774" y="166147"/>
                    <a:pt x="269758" y="186160"/>
                    <a:pt x="238728" y="203580"/>
                  </a:cubicBezTo>
                  <a:cubicBezTo>
                    <a:pt x="245184" y="226694"/>
                    <a:pt x="251629" y="249808"/>
                    <a:pt x="258063" y="272922"/>
                  </a:cubicBezTo>
                  <a:cubicBezTo>
                    <a:pt x="265736" y="300429"/>
                    <a:pt x="223562" y="316769"/>
                    <a:pt x="199612" y="303011"/>
                  </a:cubicBezTo>
                  <a:close/>
                </a:path>
              </a:pathLst>
            </a:custGeom>
            <a:solidFill>
              <a:srgbClr val="E7AA34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8" name="Google Shape;698;p26"/>
            <p:cNvSpPr/>
            <p:nvPr/>
          </p:nvSpPr>
          <p:spPr>
            <a:xfrm>
              <a:off x="2768914" y="655181"/>
              <a:ext cx="338380" cy="321743"/>
            </a:xfrm>
            <a:custGeom>
              <a:avLst/>
              <a:gdLst/>
              <a:ahLst/>
              <a:cxnLst/>
              <a:rect l="l" t="t" r="r" b="b"/>
              <a:pathLst>
                <a:path w="338380" h="321743" extrusionOk="0">
                  <a:moveTo>
                    <a:pt x="231129" y="321743"/>
                  </a:moveTo>
                  <a:cubicBezTo>
                    <a:pt x="221995" y="321743"/>
                    <a:pt x="213031" y="319648"/>
                    <a:pt x="205549" y="315351"/>
                  </a:cubicBezTo>
                  <a:cubicBezTo>
                    <a:pt x="183440" y="302651"/>
                    <a:pt x="164803" y="287432"/>
                    <a:pt x="149193" y="273557"/>
                  </a:cubicBezTo>
                  <a:cubicBezTo>
                    <a:pt x="132217" y="282141"/>
                    <a:pt x="116903" y="289665"/>
                    <a:pt x="102563" y="296481"/>
                  </a:cubicBezTo>
                  <a:cubicBezTo>
                    <a:pt x="83957" y="305318"/>
                    <a:pt x="63457" y="303826"/>
                    <a:pt x="50302" y="292671"/>
                  </a:cubicBezTo>
                  <a:cubicBezTo>
                    <a:pt x="39877" y="283823"/>
                    <a:pt x="35962" y="270467"/>
                    <a:pt x="39856" y="256942"/>
                  </a:cubicBezTo>
                  <a:cubicBezTo>
                    <a:pt x="45846" y="236071"/>
                    <a:pt x="52704" y="214164"/>
                    <a:pt x="60272" y="191727"/>
                  </a:cubicBezTo>
                  <a:lnTo>
                    <a:pt x="12255" y="147584"/>
                  </a:lnTo>
                  <a:cubicBezTo>
                    <a:pt x="3386" y="139435"/>
                    <a:pt x="0" y="127910"/>
                    <a:pt x="2857" y="115749"/>
                  </a:cubicBezTo>
                  <a:cubicBezTo>
                    <a:pt x="3026" y="102806"/>
                    <a:pt x="11916" y="88391"/>
                    <a:pt x="29347" y="84073"/>
                  </a:cubicBezTo>
                  <a:cubicBezTo>
                    <a:pt x="40491" y="78845"/>
                    <a:pt x="52567" y="78507"/>
                    <a:pt x="63711" y="83079"/>
                  </a:cubicBezTo>
                  <a:cubicBezTo>
                    <a:pt x="77152" y="83311"/>
                    <a:pt x="89429" y="83671"/>
                    <a:pt x="100975" y="84158"/>
                  </a:cubicBezTo>
                  <a:cubicBezTo>
                    <a:pt x="108913" y="65288"/>
                    <a:pt x="117072" y="46831"/>
                    <a:pt x="125264" y="29188"/>
                  </a:cubicBezTo>
                  <a:cubicBezTo>
                    <a:pt x="134651" y="8985"/>
                    <a:pt x="158559" y="0"/>
                    <a:pt x="177366" y="1502"/>
                  </a:cubicBezTo>
                  <a:cubicBezTo>
                    <a:pt x="194246" y="2889"/>
                    <a:pt x="206692" y="12223"/>
                    <a:pt x="210661" y="26479"/>
                  </a:cubicBezTo>
                  <a:lnTo>
                    <a:pt x="229668" y="94625"/>
                  </a:lnTo>
                  <a:cubicBezTo>
                    <a:pt x="253714" y="97324"/>
                    <a:pt x="278299" y="100393"/>
                    <a:pt x="304567" y="103981"/>
                  </a:cubicBezTo>
                  <a:cubicBezTo>
                    <a:pt x="324305" y="106669"/>
                    <a:pt x="338380" y="122375"/>
                    <a:pt x="336624" y="139742"/>
                  </a:cubicBezTo>
                  <a:cubicBezTo>
                    <a:pt x="333247" y="172921"/>
                    <a:pt x="295031" y="193960"/>
                    <a:pt x="264329" y="210862"/>
                  </a:cubicBezTo>
                  <a:lnTo>
                    <a:pt x="262371" y="211941"/>
                  </a:lnTo>
                  <a:lnTo>
                    <a:pt x="279474" y="273240"/>
                  </a:lnTo>
                  <a:cubicBezTo>
                    <a:pt x="283358" y="287199"/>
                    <a:pt x="278553" y="300672"/>
                    <a:pt x="266287" y="310208"/>
                  </a:cubicBezTo>
                  <a:cubicBezTo>
                    <a:pt x="256518" y="317796"/>
                    <a:pt x="243670" y="321733"/>
                    <a:pt x="231129" y="321743"/>
                  </a:cubicBezTo>
                  <a:close/>
                  <a:moveTo>
                    <a:pt x="152569" y="248105"/>
                  </a:moveTo>
                  <a:lnTo>
                    <a:pt x="157977" y="252994"/>
                  </a:lnTo>
                  <a:cubicBezTo>
                    <a:pt x="173810" y="267345"/>
                    <a:pt x="193103" y="283802"/>
                    <a:pt x="216090" y="296989"/>
                  </a:cubicBezTo>
                  <a:cubicBezTo>
                    <a:pt x="226271" y="302852"/>
                    <a:pt x="243321" y="301243"/>
                    <a:pt x="253290" y="293496"/>
                  </a:cubicBezTo>
                  <a:cubicBezTo>
                    <a:pt x="261387" y="287210"/>
                    <a:pt x="259651" y="280966"/>
                    <a:pt x="259079" y="278923"/>
                  </a:cubicBezTo>
                  <a:lnTo>
                    <a:pt x="237511" y="201580"/>
                  </a:lnTo>
                  <a:lnTo>
                    <a:pt x="254126" y="192320"/>
                  </a:lnTo>
                  <a:cubicBezTo>
                    <a:pt x="280490" y="177799"/>
                    <a:pt x="313308" y="159734"/>
                    <a:pt x="315552" y="137604"/>
                  </a:cubicBezTo>
                  <a:cubicBezTo>
                    <a:pt x="316145" y="131847"/>
                    <a:pt x="309805" y="126058"/>
                    <a:pt x="301709" y="124946"/>
                  </a:cubicBezTo>
                  <a:cubicBezTo>
                    <a:pt x="273028" y="121041"/>
                    <a:pt x="246379" y="117750"/>
                    <a:pt x="220239" y="114882"/>
                  </a:cubicBezTo>
                  <a:lnTo>
                    <a:pt x="213116" y="114088"/>
                  </a:lnTo>
                  <a:lnTo>
                    <a:pt x="190277" y="32162"/>
                  </a:lnTo>
                  <a:cubicBezTo>
                    <a:pt x="188203" y="24722"/>
                    <a:pt x="180212" y="22976"/>
                    <a:pt x="175640" y="22605"/>
                  </a:cubicBezTo>
                  <a:cubicBezTo>
                    <a:pt x="164380" y="21706"/>
                    <a:pt x="149521" y="27220"/>
                    <a:pt x="144462" y="38110"/>
                  </a:cubicBezTo>
                  <a:cubicBezTo>
                    <a:pt x="135392" y="57615"/>
                    <a:pt x="126375" y="78147"/>
                    <a:pt x="117654" y="99123"/>
                  </a:cubicBezTo>
                  <a:lnTo>
                    <a:pt x="114807" y="105992"/>
                  </a:lnTo>
                  <a:lnTo>
                    <a:pt x="107367" y="105642"/>
                  </a:lnTo>
                  <a:cubicBezTo>
                    <a:pt x="93323" y="104954"/>
                    <a:pt x="78231" y="104489"/>
                    <a:pt x="61235" y="104214"/>
                  </a:cubicBezTo>
                  <a:lnTo>
                    <a:pt x="58938" y="104171"/>
                  </a:lnTo>
                  <a:lnTo>
                    <a:pt x="56864" y="103187"/>
                  </a:lnTo>
                  <a:cubicBezTo>
                    <a:pt x="49000" y="99462"/>
                    <a:pt x="42089" y="101335"/>
                    <a:pt x="37666" y="103557"/>
                  </a:cubicBezTo>
                  <a:lnTo>
                    <a:pt x="35094" y="104468"/>
                  </a:lnTo>
                  <a:cubicBezTo>
                    <a:pt x="27601" y="106066"/>
                    <a:pt x="23801" y="111844"/>
                    <a:pt x="24024" y="116490"/>
                  </a:cubicBezTo>
                  <a:lnTo>
                    <a:pt x="24108" y="118194"/>
                  </a:lnTo>
                  <a:lnTo>
                    <a:pt x="23653" y="119824"/>
                  </a:lnTo>
                  <a:cubicBezTo>
                    <a:pt x="22256" y="124851"/>
                    <a:pt x="23240" y="128947"/>
                    <a:pt x="26574" y="132005"/>
                  </a:cubicBezTo>
                  <a:lnTo>
                    <a:pt x="84761" y="185483"/>
                  </a:lnTo>
                  <a:lnTo>
                    <a:pt x="82528" y="192023"/>
                  </a:lnTo>
                  <a:cubicBezTo>
                    <a:pt x="74189" y="216418"/>
                    <a:pt x="66674" y="240220"/>
                    <a:pt x="60187" y="262784"/>
                  </a:cubicBezTo>
                  <a:cubicBezTo>
                    <a:pt x="58187" y="269779"/>
                    <a:pt x="61161" y="274118"/>
                    <a:pt x="63997" y="276531"/>
                  </a:cubicBezTo>
                  <a:cubicBezTo>
                    <a:pt x="69183" y="280923"/>
                    <a:pt x="79988" y="283770"/>
                    <a:pt x="93482" y="277357"/>
                  </a:cubicBezTo>
                  <a:cubicBezTo>
                    <a:pt x="109452" y="269769"/>
                    <a:pt x="126650" y="261281"/>
                    <a:pt x="146071" y="2514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699" name="Google Shape;699;p26"/>
          <p:cNvGrpSpPr/>
          <p:nvPr/>
        </p:nvGrpSpPr>
        <p:grpSpPr>
          <a:xfrm>
            <a:off x="-512177" y="633512"/>
            <a:ext cx="1486964" cy="674195"/>
            <a:chOff x="-889965" y="517131"/>
            <a:chExt cx="2215821" cy="1003863"/>
          </a:xfrm>
        </p:grpSpPr>
        <p:sp>
          <p:nvSpPr>
            <p:cNvPr id="700" name="Google Shape;700;p26"/>
            <p:cNvSpPr/>
            <p:nvPr/>
          </p:nvSpPr>
          <p:spPr>
            <a:xfrm>
              <a:off x="-889965" y="538448"/>
              <a:ext cx="2199618" cy="982546"/>
            </a:xfrm>
            <a:custGeom>
              <a:avLst/>
              <a:gdLst/>
              <a:ahLst/>
              <a:cxnLst/>
              <a:rect l="l" t="t" r="r" b="b"/>
              <a:pathLst>
                <a:path w="2199618" h="982546" extrusionOk="0">
                  <a:moveTo>
                    <a:pt x="2028126" y="378205"/>
                  </a:moveTo>
                  <a:cubicBezTo>
                    <a:pt x="1955958" y="338137"/>
                    <a:pt x="1869334" y="338243"/>
                    <a:pt x="1792975" y="366913"/>
                  </a:cubicBezTo>
                  <a:cubicBezTo>
                    <a:pt x="1772581" y="194923"/>
                    <a:pt x="1670272" y="32998"/>
                    <a:pt x="1471792" y="52715"/>
                  </a:cubicBezTo>
                  <a:cubicBezTo>
                    <a:pt x="1351481" y="64664"/>
                    <a:pt x="1249796" y="128883"/>
                    <a:pt x="1175956" y="218630"/>
                  </a:cubicBezTo>
                  <a:cubicBezTo>
                    <a:pt x="1161626" y="188002"/>
                    <a:pt x="1143571" y="159046"/>
                    <a:pt x="1119610" y="132799"/>
                  </a:cubicBezTo>
                  <a:cubicBezTo>
                    <a:pt x="1014814" y="18012"/>
                    <a:pt x="851788" y="0"/>
                    <a:pt x="711316" y="54049"/>
                  </a:cubicBezTo>
                  <a:cubicBezTo>
                    <a:pt x="502517" y="134387"/>
                    <a:pt x="393721" y="344349"/>
                    <a:pt x="405595" y="551677"/>
                  </a:cubicBezTo>
                  <a:cubicBezTo>
                    <a:pt x="338275" y="511418"/>
                    <a:pt x="257534" y="508264"/>
                    <a:pt x="177609" y="552756"/>
                  </a:cubicBezTo>
                  <a:cubicBezTo>
                    <a:pt x="72728" y="611166"/>
                    <a:pt x="0" y="755014"/>
                    <a:pt x="82041" y="861779"/>
                  </a:cubicBezTo>
                  <a:cubicBezTo>
                    <a:pt x="174857" y="982546"/>
                    <a:pt x="384884" y="942456"/>
                    <a:pt x="515164" y="944096"/>
                  </a:cubicBezTo>
                  <a:cubicBezTo>
                    <a:pt x="731128" y="946806"/>
                    <a:pt x="947271" y="940043"/>
                    <a:pt x="1162928" y="928761"/>
                  </a:cubicBezTo>
                  <a:cubicBezTo>
                    <a:pt x="1370859" y="917871"/>
                    <a:pt x="1578853" y="902684"/>
                    <a:pt x="1785873" y="880321"/>
                  </a:cubicBezTo>
                  <a:cubicBezTo>
                    <a:pt x="1918282" y="866023"/>
                    <a:pt x="2071285" y="840792"/>
                    <a:pt x="2138373" y="709802"/>
                  </a:cubicBezTo>
                  <a:cubicBezTo>
                    <a:pt x="2199618" y="590243"/>
                    <a:pt x="2143177" y="442076"/>
                    <a:pt x="2028126" y="37820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-866502" y="517131"/>
              <a:ext cx="2192358" cy="986377"/>
            </a:xfrm>
            <a:custGeom>
              <a:avLst/>
              <a:gdLst/>
              <a:ahLst/>
              <a:cxnLst/>
              <a:rect l="l" t="t" r="r" b="b"/>
              <a:pathLst>
                <a:path w="2192358" h="986377" extrusionOk="0">
                  <a:moveTo>
                    <a:pt x="314356" y="986377"/>
                  </a:moveTo>
                  <a:cubicBezTo>
                    <a:pt x="212015" y="986377"/>
                    <a:pt x="106669" y="971719"/>
                    <a:pt x="45995" y="892767"/>
                  </a:cubicBezTo>
                  <a:cubicBezTo>
                    <a:pt x="11863" y="848359"/>
                    <a:pt x="0" y="795051"/>
                    <a:pt x="11662" y="738589"/>
                  </a:cubicBezTo>
                  <a:cubicBezTo>
                    <a:pt x="26542" y="666559"/>
                    <a:pt x="78179" y="598212"/>
                    <a:pt x="146430" y="560207"/>
                  </a:cubicBezTo>
                  <a:cubicBezTo>
                    <a:pt x="219445" y="519546"/>
                    <a:pt x="296195" y="514910"/>
                    <a:pt x="365368" y="546301"/>
                  </a:cubicBezTo>
                  <a:cubicBezTo>
                    <a:pt x="363495" y="328178"/>
                    <a:pt x="488219" y="135170"/>
                    <a:pt x="682148" y="60547"/>
                  </a:cubicBezTo>
                  <a:cubicBezTo>
                    <a:pt x="839533" y="0"/>
                    <a:pt x="1006644" y="32522"/>
                    <a:pt x="1107873" y="143414"/>
                  </a:cubicBezTo>
                  <a:cubicBezTo>
                    <a:pt x="1126288" y="163575"/>
                    <a:pt x="1142142" y="186023"/>
                    <a:pt x="1155975" y="211571"/>
                  </a:cubicBezTo>
                  <a:cubicBezTo>
                    <a:pt x="1235551" y="123232"/>
                    <a:pt x="1337987" y="69035"/>
                    <a:pt x="1446752" y="58229"/>
                  </a:cubicBezTo>
                  <a:cubicBezTo>
                    <a:pt x="1543166" y="48651"/>
                    <a:pt x="1626414" y="79935"/>
                    <a:pt x="1687565" y="148685"/>
                  </a:cubicBezTo>
                  <a:cubicBezTo>
                    <a:pt x="1735751" y="202861"/>
                    <a:pt x="1769162" y="279802"/>
                    <a:pt x="1782635" y="366945"/>
                  </a:cubicBezTo>
                  <a:cubicBezTo>
                    <a:pt x="1862751" y="341979"/>
                    <a:pt x="1945512" y="348519"/>
                    <a:pt x="2012367" y="385646"/>
                  </a:cubicBezTo>
                  <a:cubicBezTo>
                    <a:pt x="2140024" y="456512"/>
                    <a:pt x="2192358" y="614732"/>
                    <a:pt x="2129038" y="738346"/>
                  </a:cubicBezTo>
                  <a:cubicBezTo>
                    <a:pt x="2059177" y="874765"/>
                    <a:pt x="1904047" y="902313"/>
                    <a:pt x="1764125" y="917426"/>
                  </a:cubicBezTo>
                  <a:cubicBezTo>
                    <a:pt x="1572545" y="938106"/>
                    <a:pt x="1368488" y="953971"/>
                    <a:pt x="1140290" y="965930"/>
                  </a:cubicBezTo>
                  <a:cubicBezTo>
                    <a:pt x="893317" y="978852"/>
                    <a:pt x="687154" y="983741"/>
                    <a:pt x="491500" y="981286"/>
                  </a:cubicBezTo>
                  <a:cubicBezTo>
                    <a:pt x="466322" y="980947"/>
                    <a:pt x="437864" y="982249"/>
                    <a:pt x="407722" y="983614"/>
                  </a:cubicBezTo>
                  <a:cubicBezTo>
                    <a:pt x="377856" y="984959"/>
                    <a:pt x="346244" y="986377"/>
                    <a:pt x="314356" y="986377"/>
                  </a:cubicBezTo>
                  <a:close/>
                  <a:moveTo>
                    <a:pt x="271547" y="557709"/>
                  </a:moveTo>
                  <a:cubicBezTo>
                    <a:pt x="235225" y="557709"/>
                    <a:pt x="198077" y="567795"/>
                    <a:pt x="161872" y="587946"/>
                  </a:cubicBezTo>
                  <a:cubicBezTo>
                    <a:pt x="102383" y="621072"/>
                    <a:pt x="55625" y="682730"/>
                    <a:pt x="42756" y="745013"/>
                  </a:cubicBezTo>
                  <a:cubicBezTo>
                    <a:pt x="33009" y="792151"/>
                    <a:pt x="42841" y="836559"/>
                    <a:pt x="71172" y="873421"/>
                  </a:cubicBezTo>
                  <a:cubicBezTo>
                    <a:pt x="140673" y="963866"/>
                    <a:pt x="287961" y="957230"/>
                    <a:pt x="406294" y="951896"/>
                  </a:cubicBezTo>
                  <a:cubicBezTo>
                    <a:pt x="436890" y="950510"/>
                    <a:pt x="465783" y="949240"/>
                    <a:pt x="491902" y="949536"/>
                  </a:cubicBezTo>
                  <a:cubicBezTo>
                    <a:pt x="686879" y="952013"/>
                    <a:pt x="892354" y="947113"/>
                    <a:pt x="1138629" y="934222"/>
                  </a:cubicBezTo>
                  <a:cubicBezTo>
                    <a:pt x="1366234" y="922305"/>
                    <a:pt x="1569719" y="906483"/>
                    <a:pt x="1760706" y="885856"/>
                  </a:cubicBezTo>
                  <a:cubicBezTo>
                    <a:pt x="1892395" y="871643"/>
                    <a:pt x="2038127" y="846222"/>
                    <a:pt x="2100791" y="723878"/>
                  </a:cubicBezTo>
                  <a:cubicBezTo>
                    <a:pt x="2156375" y="615336"/>
                    <a:pt x="2109808" y="476048"/>
                    <a:pt x="1996958" y="413406"/>
                  </a:cubicBezTo>
                  <a:cubicBezTo>
                    <a:pt x="1933035" y="377909"/>
                    <a:pt x="1852157" y="374152"/>
                    <a:pt x="1775100" y="403087"/>
                  </a:cubicBezTo>
                  <a:cubicBezTo>
                    <a:pt x="1770517" y="404801"/>
                    <a:pt x="1765426" y="404325"/>
                    <a:pt x="1761257" y="401785"/>
                  </a:cubicBezTo>
                  <a:cubicBezTo>
                    <a:pt x="1757087" y="399245"/>
                    <a:pt x="1754325" y="394938"/>
                    <a:pt x="1753753" y="390101"/>
                  </a:cubicBezTo>
                  <a:cubicBezTo>
                    <a:pt x="1735888" y="239426"/>
                    <a:pt x="1645528" y="70389"/>
                    <a:pt x="1449895" y="89831"/>
                  </a:cubicBezTo>
                  <a:cubicBezTo>
                    <a:pt x="1311888" y="103526"/>
                    <a:pt x="1218660" y="184509"/>
                    <a:pt x="1164748" y="250031"/>
                  </a:cubicBezTo>
                  <a:cubicBezTo>
                    <a:pt x="1161287" y="254243"/>
                    <a:pt x="1155890" y="256370"/>
                    <a:pt x="1150503" y="255693"/>
                  </a:cubicBezTo>
                  <a:cubicBezTo>
                    <a:pt x="1145095" y="255015"/>
                    <a:pt x="1140417" y="251608"/>
                    <a:pt x="1138110" y="246665"/>
                  </a:cubicBezTo>
                  <a:cubicBezTo>
                    <a:pt x="1123230" y="214862"/>
                    <a:pt x="1105672" y="188086"/>
                    <a:pt x="1084431" y="164814"/>
                  </a:cubicBezTo>
                  <a:cubicBezTo>
                    <a:pt x="992071" y="63658"/>
                    <a:pt x="838644" y="34364"/>
                    <a:pt x="693546" y="90180"/>
                  </a:cubicBezTo>
                  <a:cubicBezTo>
                    <a:pt x="504412" y="162951"/>
                    <a:pt x="385635" y="356615"/>
                    <a:pt x="397986" y="572082"/>
                  </a:cubicBezTo>
                  <a:cubicBezTo>
                    <a:pt x="398314" y="577955"/>
                    <a:pt x="395382" y="583533"/>
                    <a:pt x="390355" y="586581"/>
                  </a:cubicBezTo>
                  <a:cubicBezTo>
                    <a:pt x="385328" y="589618"/>
                    <a:pt x="379031" y="589639"/>
                    <a:pt x="373983" y="586612"/>
                  </a:cubicBezTo>
                  <a:cubicBezTo>
                    <a:pt x="341756" y="567340"/>
                    <a:pt x="307043" y="557709"/>
                    <a:pt x="271547" y="5577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2" name="Google Shape;702;p26"/>
          <p:cNvGrpSpPr/>
          <p:nvPr/>
        </p:nvGrpSpPr>
        <p:grpSpPr>
          <a:xfrm>
            <a:off x="10987991" y="5342005"/>
            <a:ext cx="2133639" cy="964651"/>
            <a:chOff x="10729875" y="529734"/>
            <a:chExt cx="3232134" cy="1460117"/>
          </a:xfrm>
        </p:grpSpPr>
        <p:sp>
          <p:nvSpPr>
            <p:cNvPr id="703" name="Google Shape;703;p26"/>
            <p:cNvSpPr/>
            <p:nvPr/>
          </p:nvSpPr>
          <p:spPr>
            <a:xfrm>
              <a:off x="10729875" y="552963"/>
              <a:ext cx="3216751" cy="1436888"/>
            </a:xfrm>
            <a:custGeom>
              <a:avLst/>
              <a:gdLst/>
              <a:ahLst/>
              <a:cxnLst/>
              <a:rect l="l" t="t" r="r" b="b"/>
              <a:pathLst>
                <a:path w="3216751" h="1436888" extrusionOk="0">
                  <a:moveTo>
                    <a:pt x="2965957" y="553084"/>
                  </a:moveTo>
                  <a:cubicBezTo>
                    <a:pt x="2860420" y="494485"/>
                    <a:pt x="2733738" y="494643"/>
                    <a:pt x="2622073" y="536564"/>
                  </a:cubicBezTo>
                  <a:cubicBezTo>
                    <a:pt x="2592249" y="285040"/>
                    <a:pt x="2442622" y="48249"/>
                    <a:pt x="2152364" y="77078"/>
                  </a:cubicBezTo>
                  <a:cubicBezTo>
                    <a:pt x="1976416" y="94551"/>
                    <a:pt x="1827720" y="188467"/>
                    <a:pt x="1719728" y="319722"/>
                  </a:cubicBezTo>
                  <a:cubicBezTo>
                    <a:pt x="1698783" y="274933"/>
                    <a:pt x="1672378" y="232568"/>
                    <a:pt x="1637336" y="194204"/>
                  </a:cubicBezTo>
                  <a:cubicBezTo>
                    <a:pt x="1484079" y="26341"/>
                    <a:pt x="1245668" y="0"/>
                    <a:pt x="1040235" y="79036"/>
                  </a:cubicBezTo>
                  <a:cubicBezTo>
                    <a:pt x="734885" y="196521"/>
                    <a:pt x="575775" y="503576"/>
                    <a:pt x="593142" y="806778"/>
                  </a:cubicBezTo>
                  <a:cubicBezTo>
                    <a:pt x="494696" y="747892"/>
                    <a:pt x="376618" y="743278"/>
                    <a:pt x="259746" y="808354"/>
                  </a:cubicBezTo>
                  <a:cubicBezTo>
                    <a:pt x="106351" y="893773"/>
                    <a:pt x="0" y="1104137"/>
                    <a:pt x="119983" y="1260273"/>
                  </a:cubicBezTo>
                  <a:cubicBezTo>
                    <a:pt x="255714" y="1436888"/>
                    <a:pt x="562863" y="1378256"/>
                    <a:pt x="753385" y="1380648"/>
                  </a:cubicBezTo>
                  <a:cubicBezTo>
                    <a:pt x="1069202" y="1384617"/>
                    <a:pt x="1385294" y="1374732"/>
                    <a:pt x="1700678" y="1358222"/>
                  </a:cubicBezTo>
                  <a:cubicBezTo>
                    <a:pt x="2004747" y="1342294"/>
                    <a:pt x="2308934" y="1320080"/>
                    <a:pt x="2611691" y="1287398"/>
                  </a:cubicBezTo>
                  <a:cubicBezTo>
                    <a:pt x="2805324" y="1266475"/>
                    <a:pt x="3029076" y="1229582"/>
                    <a:pt x="3127195" y="1038013"/>
                  </a:cubicBezTo>
                  <a:cubicBezTo>
                    <a:pt x="3216751" y="863166"/>
                    <a:pt x="3134201" y="646493"/>
                    <a:pt x="2965957" y="5530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10771812" y="529734"/>
              <a:ext cx="3190197" cy="1427194"/>
            </a:xfrm>
            <a:custGeom>
              <a:avLst/>
              <a:gdLst/>
              <a:ahLst/>
              <a:cxnLst/>
              <a:rect l="l" t="t" r="r" b="b"/>
              <a:pathLst>
                <a:path w="3190197" h="1427194" extrusionOk="0">
                  <a:moveTo>
                    <a:pt x="452289" y="1427194"/>
                  </a:moveTo>
                  <a:cubicBezTo>
                    <a:pt x="304291" y="1427194"/>
                    <a:pt x="152262" y="1406143"/>
                    <a:pt x="65457" y="1293177"/>
                  </a:cubicBezTo>
                  <a:cubicBezTo>
                    <a:pt x="16890" y="1229984"/>
                    <a:pt x="0" y="1154070"/>
                    <a:pt x="16615" y="1073657"/>
                  </a:cubicBezTo>
                  <a:cubicBezTo>
                    <a:pt x="37962" y="970354"/>
                    <a:pt x="112098" y="872288"/>
                    <a:pt x="210079" y="817710"/>
                  </a:cubicBezTo>
                  <a:cubicBezTo>
                    <a:pt x="318441" y="757375"/>
                    <a:pt x="432487" y="752326"/>
                    <a:pt x="534225" y="802671"/>
                  </a:cubicBezTo>
                  <a:cubicBezTo>
                    <a:pt x="526870" y="481933"/>
                    <a:pt x="708395" y="196797"/>
                    <a:pt x="992589" y="87450"/>
                  </a:cubicBezTo>
                  <a:cubicBezTo>
                    <a:pt x="1219909" y="0"/>
                    <a:pt x="1461124" y="46810"/>
                    <a:pt x="1607132" y="206724"/>
                  </a:cubicBezTo>
                  <a:cubicBezTo>
                    <a:pt x="1635855" y="238177"/>
                    <a:pt x="1660260" y="273526"/>
                    <a:pt x="1681352" y="314240"/>
                  </a:cubicBezTo>
                  <a:cubicBezTo>
                    <a:pt x="1797473" y="181747"/>
                    <a:pt x="1948412" y="100446"/>
                    <a:pt x="2108845" y="84507"/>
                  </a:cubicBezTo>
                  <a:cubicBezTo>
                    <a:pt x="2414703" y="54112"/>
                    <a:pt x="2559653" y="305636"/>
                    <a:pt x="2593318" y="538310"/>
                  </a:cubicBezTo>
                  <a:cubicBezTo>
                    <a:pt x="2711111" y="499353"/>
                    <a:pt x="2833444" y="507862"/>
                    <a:pt x="2931720" y="562430"/>
                  </a:cubicBezTo>
                  <a:cubicBezTo>
                    <a:pt x="3114981" y="664178"/>
                    <a:pt x="3190197" y="891190"/>
                    <a:pt x="3099382" y="1068472"/>
                  </a:cubicBezTo>
                  <a:cubicBezTo>
                    <a:pt x="2998882" y="1264708"/>
                    <a:pt x="2774177" y="1304512"/>
                    <a:pt x="2571453" y="1326409"/>
                  </a:cubicBezTo>
                  <a:cubicBezTo>
                    <a:pt x="2291333" y="1356645"/>
                    <a:pt x="1993053" y="1379844"/>
                    <a:pt x="1659572" y="1397306"/>
                  </a:cubicBezTo>
                  <a:cubicBezTo>
                    <a:pt x="1298437" y="1416208"/>
                    <a:pt x="997119" y="1423341"/>
                    <a:pt x="711242" y="1419754"/>
                  </a:cubicBezTo>
                  <a:cubicBezTo>
                    <a:pt x="674221" y="1419256"/>
                    <a:pt x="632459" y="1421172"/>
                    <a:pt x="588285" y="1423161"/>
                  </a:cubicBezTo>
                  <a:cubicBezTo>
                    <a:pt x="544787" y="1425119"/>
                    <a:pt x="498728" y="1427194"/>
                    <a:pt x="452289" y="1427194"/>
                  </a:cubicBezTo>
                  <a:close/>
                  <a:moveTo>
                    <a:pt x="389498" y="800269"/>
                  </a:moveTo>
                  <a:cubicBezTo>
                    <a:pt x="335174" y="800269"/>
                    <a:pt x="279622" y="815339"/>
                    <a:pt x="225530" y="845460"/>
                  </a:cubicBezTo>
                  <a:cubicBezTo>
                    <a:pt x="136736" y="894894"/>
                    <a:pt x="66939" y="986991"/>
                    <a:pt x="47709" y="1080071"/>
                  </a:cubicBezTo>
                  <a:cubicBezTo>
                    <a:pt x="33019" y="1151180"/>
                    <a:pt x="47857" y="1218173"/>
                    <a:pt x="90635" y="1273831"/>
                  </a:cubicBezTo>
                  <a:cubicBezTo>
                    <a:pt x="194595" y="1409117"/>
                    <a:pt x="412093" y="1399317"/>
                    <a:pt x="586856" y="1391443"/>
                  </a:cubicBezTo>
                  <a:cubicBezTo>
                    <a:pt x="631507" y="1389432"/>
                    <a:pt x="673618" y="1387570"/>
                    <a:pt x="711644" y="1388004"/>
                  </a:cubicBezTo>
                  <a:cubicBezTo>
                    <a:pt x="996791" y="1391591"/>
                    <a:pt x="1297484" y="1384469"/>
                    <a:pt x="1657910" y="1365599"/>
                  </a:cubicBezTo>
                  <a:cubicBezTo>
                    <a:pt x="1990799" y="1348168"/>
                    <a:pt x="2288508" y="1325022"/>
                    <a:pt x="2568045" y="1294839"/>
                  </a:cubicBezTo>
                  <a:cubicBezTo>
                    <a:pt x="2762525" y="1273831"/>
                    <a:pt x="2977832" y="1236165"/>
                    <a:pt x="3071124" y="1054004"/>
                  </a:cubicBezTo>
                  <a:cubicBezTo>
                    <a:pt x="3154214" y="891783"/>
                    <a:pt x="3084766" y="683715"/>
                    <a:pt x="2916311" y="590190"/>
                  </a:cubicBezTo>
                  <a:cubicBezTo>
                    <a:pt x="2820955" y="537241"/>
                    <a:pt x="2700453" y="531579"/>
                    <a:pt x="2585719" y="574664"/>
                  </a:cubicBezTo>
                  <a:cubicBezTo>
                    <a:pt x="2581137" y="576378"/>
                    <a:pt x="2576046" y="575902"/>
                    <a:pt x="2571876" y="573362"/>
                  </a:cubicBezTo>
                  <a:cubicBezTo>
                    <a:pt x="2567707" y="570822"/>
                    <a:pt x="2564944" y="566515"/>
                    <a:pt x="2564373" y="561668"/>
                  </a:cubicBezTo>
                  <a:cubicBezTo>
                    <a:pt x="2537862" y="338031"/>
                    <a:pt x="2403517" y="87132"/>
                    <a:pt x="2111988" y="116099"/>
                  </a:cubicBezTo>
                  <a:cubicBezTo>
                    <a:pt x="1952582" y="131931"/>
                    <a:pt x="1802733" y="216079"/>
                    <a:pt x="1690052" y="353038"/>
                  </a:cubicBezTo>
                  <a:cubicBezTo>
                    <a:pt x="1686591" y="357240"/>
                    <a:pt x="1681236" y="359357"/>
                    <a:pt x="1675807" y="358700"/>
                  </a:cubicBezTo>
                  <a:cubicBezTo>
                    <a:pt x="1670399" y="358012"/>
                    <a:pt x="1665721" y="354615"/>
                    <a:pt x="1663414" y="349673"/>
                  </a:cubicBezTo>
                  <a:cubicBezTo>
                    <a:pt x="1641337" y="302471"/>
                    <a:pt x="1615260" y="262720"/>
                    <a:pt x="1583679" y="228134"/>
                  </a:cubicBezTo>
                  <a:cubicBezTo>
                    <a:pt x="1446561" y="77946"/>
                    <a:pt x="1219020" y="34364"/>
                    <a:pt x="1003998" y="117083"/>
                  </a:cubicBezTo>
                  <a:cubicBezTo>
                    <a:pt x="724407" y="224652"/>
                    <a:pt x="548819" y="510783"/>
                    <a:pt x="567054" y="829098"/>
                  </a:cubicBezTo>
                  <a:cubicBezTo>
                    <a:pt x="567393" y="834961"/>
                    <a:pt x="564462" y="840538"/>
                    <a:pt x="559434" y="843586"/>
                  </a:cubicBezTo>
                  <a:cubicBezTo>
                    <a:pt x="554407" y="846634"/>
                    <a:pt x="548110" y="846645"/>
                    <a:pt x="543062" y="843629"/>
                  </a:cubicBezTo>
                  <a:cubicBezTo>
                    <a:pt x="494717" y="814715"/>
                    <a:pt x="442690" y="800269"/>
                    <a:pt x="389498" y="8002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68650" tIns="34325" rIns="68650" bIns="34325" anchor="ctr" anchorCtr="0">
              <a:noAutofit/>
            </a:bodyPr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05" name="Google Shape;705;p26"/>
          <p:cNvGrpSpPr/>
          <p:nvPr/>
        </p:nvGrpSpPr>
        <p:grpSpPr>
          <a:xfrm>
            <a:off x="9093636" y="1173050"/>
            <a:ext cx="584955" cy="674393"/>
            <a:chOff x="4505050" y="4336350"/>
            <a:chExt cx="69000" cy="79550"/>
          </a:xfrm>
        </p:grpSpPr>
        <p:sp>
          <p:nvSpPr>
            <p:cNvPr id="706" name="Google Shape;706;p26"/>
            <p:cNvSpPr/>
            <p:nvPr/>
          </p:nvSpPr>
          <p:spPr>
            <a:xfrm>
              <a:off x="4541750" y="4337475"/>
              <a:ext cx="23950" cy="22825"/>
            </a:xfrm>
            <a:custGeom>
              <a:avLst/>
              <a:gdLst/>
              <a:ahLst/>
              <a:cxnLst/>
              <a:rect l="l" t="t" r="r" b="b"/>
              <a:pathLst>
                <a:path w="958" h="913" extrusionOk="0">
                  <a:moveTo>
                    <a:pt x="646" y="0"/>
                  </a:moveTo>
                  <a:lnTo>
                    <a:pt x="513" y="23"/>
                  </a:lnTo>
                  <a:lnTo>
                    <a:pt x="357" y="89"/>
                  </a:lnTo>
                  <a:lnTo>
                    <a:pt x="179" y="223"/>
                  </a:lnTo>
                  <a:lnTo>
                    <a:pt x="1" y="401"/>
                  </a:lnTo>
                  <a:lnTo>
                    <a:pt x="579" y="846"/>
                  </a:lnTo>
                  <a:lnTo>
                    <a:pt x="646" y="912"/>
                  </a:lnTo>
                  <a:lnTo>
                    <a:pt x="779" y="734"/>
                  </a:lnTo>
                  <a:lnTo>
                    <a:pt x="868" y="601"/>
                  </a:lnTo>
                  <a:lnTo>
                    <a:pt x="913" y="467"/>
                  </a:lnTo>
                  <a:lnTo>
                    <a:pt x="957" y="312"/>
                  </a:lnTo>
                  <a:lnTo>
                    <a:pt x="957" y="267"/>
                  </a:lnTo>
                  <a:lnTo>
                    <a:pt x="935" y="201"/>
                  </a:lnTo>
                  <a:lnTo>
                    <a:pt x="935" y="178"/>
                  </a:lnTo>
                  <a:lnTo>
                    <a:pt x="891" y="156"/>
                  </a:lnTo>
                  <a:lnTo>
                    <a:pt x="868" y="134"/>
                  </a:lnTo>
                  <a:lnTo>
                    <a:pt x="779" y="45"/>
                  </a:lnTo>
                  <a:lnTo>
                    <a:pt x="713" y="23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9B8D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4506175" y="4341925"/>
              <a:ext cx="66750" cy="72875"/>
            </a:xfrm>
            <a:custGeom>
              <a:avLst/>
              <a:gdLst/>
              <a:ahLst/>
              <a:cxnLst/>
              <a:rect l="l" t="t" r="r" b="b"/>
              <a:pathLst>
                <a:path w="2670" h="2915" extrusionOk="0">
                  <a:moveTo>
                    <a:pt x="2358" y="0"/>
                  </a:moveTo>
                  <a:lnTo>
                    <a:pt x="2358" y="23"/>
                  </a:lnTo>
                  <a:lnTo>
                    <a:pt x="2380" y="89"/>
                  </a:lnTo>
                  <a:lnTo>
                    <a:pt x="2380" y="134"/>
                  </a:lnTo>
                  <a:lnTo>
                    <a:pt x="2336" y="289"/>
                  </a:lnTo>
                  <a:lnTo>
                    <a:pt x="2291" y="423"/>
                  </a:lnTo>
                  <a:lnTo>
                    <a:pt x="2202" y="556"/>
                  </a:lnTo>
                  <a:lnTo>
                    <a:pt x="2069" y="734"/>
                  </a:lnTo>
                  <a:lnTo>
                    <a:pt x="2158" y="801"/>
                  </a:lnTo>
                  <a:lnTo>
                    <a:pt x="2358" y="1201"/>
                  </a:lnTo>
                  <a:lnTo>
                    <a:pt x="2558" y="935"/>
                  </a:lnTo>
                  <a:lnTo>
                    <a:pt x="2670" y="712"/>
                  </a:lnTo>
                  <a:lnTo>
                    <a:pt x="2670" y="668"/>
                  </a:lnTo>
                  <a:lnTo>
                    <a:pt x="2670" y="601"/>
                  </a:lnTo>
                  <a:lnTo>
                    <a:pt x="2625" y="445"/>
                  </a:lnTo>
                  <a:lnTo>
                    <a:pt x="2514" y="245"/>
                  </a:lnTo>
                  <a:lnTo>
                    <a:pt x="2358" y="0"/>
                  </a:lnTo>
                  <a:close/>
                  <a:moveTo>
                    <a:pt x="0" y="1824"/>
                  </a:moveTo>
                  <a:lnTo>
                    <a:pt x="245" y="2336"/>
                  </a:lnTo>
                  <a:lnTo>
                    <a:pt x="734" y="2714"/>
                  </a:lnTo>
                  <a:lnTo>
                    <a:pt x="1024" y="2914"/>
                  </a:lnTo>
                  <a:lnTo>
                    <a:pt x="779" y="2425"/>
                  </a:lnTo>
                  <a:lnTo>
                    <a:pt x="757" y="2425"/>
                  </a:lnTo>
                  <a:lnTo>
                    <a:pt x="468" y="2202"/>
                  </a:lnTo>
                  <a:lnTo>
                    <a:pt x="0" y="1824"/>
                  </a:lnTo>
                  <a:close/>
                </a:path>
              </a:pathLst>
            </a:custGeom>
            <a:solidFill>
              <a:srgbClr val="887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4557875" y="4341925"/>
              <a:ext cx="15050" cy="30050"/>
            </a:xfrm>
            <a:custGeom>
              <a:avLst/>
              <a:gdLst/>
              <a:ahLst/>
              <a:cxnLst/>
              <a:rect l="l" t="t" r="r" b="b"/>
              <a:pathLst>
                <a:path w="602" h="1202" fill="none" extrusionOk="0">
                  <a:moveTo>
                    <a:pt x="290" y="0"/>
                  </a:moveTo>
                  <a:lnTo>
                    <a:pt x="290" y="0"/>
                  </a:lnTo>
                  <a:lnTo>
                    <a:pt x="290" y="23"/>
                  </a:lnTo>
                  <a:lnTo>
                    <a:pt x="290" y="23"/>
                  </a:lnTo>
                  <a:lnTo>
                    <a:pt x="312" y="89"/>
                  </a:lnTo>
                  <a:lnTo>
                    <a:pt x="312" y="134"/>
                  </a:lnTo>
                  <a:lnTo>
                    <a:pt x="268" y="289"/>
                  </a:lnTo>
                  <a:lnTo>
                    <a:pt x="268" y="289"/>
                  </a:lnTo>
                  <a:lnTo>
                    <a:pt x="223" y="423"/>
                  </a:lnTo>
                  <a:lnTo>
                    <a:pt x="134" y="556"/>
                  </a:lnTo>
                  <a:lnTo>
                    <a:pt x="134" y="556"/>
                  </a:lnTo>
                  <a:lnTo>
                    <a:pt x="1" y="734"/>
                  </a:lnTo>
                  <a:lnTo>
                    <a:pt x="1" y="734"/>
                  </a:lnTo>
                  <a:lnTo>
                    <a:pt x="90" y="801"/>
                  </a:lnTo>
                  <a:lnTo>
                    <a:pt x="90" y="801"/>
                  </a:lnTo>
                  <a:lnTo>
                    <a:pt x="290" y="1201"/>
                  </a:lnTo>
                  <a:lnTo>
                    <a:pt x="290" y="1201"/>
                  </a:lnTo>
                  <a:lnTo>
                    <a:pt x="490" y="935"/>
                  </a:lnTo>
                  <a:lnTo>
                    <a:pt x="602" y="712"/>
                  </a:lnTo>
                  <a:lnTo>
                    <a:pt x="602" y="712"/>
                  </a:lnTo>
                  <a:lnTo>
                    <a:pt x="602" y="668"/>
                  </a:lnTo>
                  <a:lnTo>
                    <a:pt x="602" y="601"/>
                  </a:lnTo>
                  <a:lnTo>
                    <a:pt x="557" y="445"/>
                  </a:lnTo>
                  <a:lnTo>
                    <a:pt x="446" y="245"/>
                  </a:lnTo>
                  <a:lnTo>
                    <a:pt x="29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4506175" y="4387525"/>
              <a:ext cx="25600" cy="27275"/>
            </a:xfrm>
            <a:custGeom>
              <a:avLst/>
              <a:gdLst/>
              <a:ahLst/>
              <a:cxnLst/>
              <a:rect l="l" t="t" r="r" b="b"/>
              <a:pathLst>
                <a:path w="1024" h="1091" fill="none" extrusionOk="0">
                  <a:moveTo>
                    <a:pt x="779" y="601"/>
                  </a:moveTo>
                  <a:lnTo>
                    <a:pt x="779" y="601"/>
                  </a:lnTo>
                  <a:lnTo>
                    <a:pt x="779" y="601"/>
                  </a:lnTo>
                  <a:lnTo>
                    <a:pt x="779" y="601"/>
                  </a:lnTo>
                  <a:lnTo>
                    <a:pt x="757" y="601"/>
                  </a:lnTo>
                  <a:lnTo>
                    <a:pt x="757" y="601"/>
                  </a:lnTo>
                  <a:lnTo>
                    <a:pt x="468" y="378"/>
                  </a:lnTo>
                  <a:lnTo>
                    <a:pt x="0" y="0"/>
                  </a:lnTo>
                  <a:lnTo>
                    <a:pt x="0" y="0"/>
                  </a:lnTo>
                  <a:lnTo>
                    <a:pt x="245" y="512"/>
                  </a:lnTo>
                  <a:lnTo>
                    <a:pt x="245" y="512"/>
                  </a:lnTo>
                  <a:lnTo>
                    <a:pt x="734" y="890"/>
                  </a:lnTo>
                  <a:lnTo>
                    <a:pt x="1024" y="1090"/>
                  </a:lnTo>
                  <a:lnTo>
                    <a:pt x="1024" y="1090"/>
                  </a:lnTo>
                  <a:lnTo>
                    <a:pt x="779" y="601"/>
                  </a:lnTo>
                  <a:lnTo>
                    <a:pt x="779" y="6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4525625" y="4361950"/>
              <a:ext cx="41175" cy="52850"/>
            </a:xfrm>
            <a:custGeom>
              <a:avLst/>
              <a:gdLst/>
              <a:ahLst/>
              <a:cxnLst/>
              <a:rect l="l" t="t" r="r" b="b"/>
              <a:pathLst>
                <a:path w="1647" h="2114" extrusionOk="0">
                  <a:moveTo>
                    <a:pt x="1380" y="0"/>
                  </a:moveTo>
                  <a:lnTo>
                    <a:pt x="1113" y="356"/>
                  </a:lnTo>
                  <a:lnTo>
                    <a:pt x="624" y="934"/>
                  </a:lnTo>
                  <a:lnTo>
                    <a:pt x="1" y="1624"/>
                  </a:lnTo>
                  <a:lnTo>
                    <a:pt x="246" y="2113"/>
                  </a:lnTo>
                  <a:lnTo>
                    <a:pt x="268" y="2113"/>
                  </a:lnTo>
                  <a:lnTo>
                    <a:pt x="868" y="1446"/>
                  </a:lnTo>
                  <a:lnTo>
                    <a:pt x="1358" y="868"/>
                  </a:lnTo>
                  <a:lnTo>
                    <a:pt x="1647" y="512"/>
                  </a:lnTo>
                  <a:lnTo>
                    <a:pt x="1580" y="400"/>
                  </a:lnTo>
                  <a:lnTo>
                    <a:pt x="1380" y="0"/>
                  </a:lnTo>
                  <a:close/>
                </a:path>
              </a:pathLst>
            </a:custGeom>
            <a:solidFill>
              <a:srgbClr val="548D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4506175" y="4346375"/>
              <a:ext cx="53950" cy="56175"/>
            </a:xfrm>
            <a:custGeom>
              <a:avLst/>
              <a:gdLst/>
              <a:ahLst/>
              <a:cxnLst/>
              <a:rect l="l" t="t" r="r" b="b"/>
              <a:pathLst>
                <a:path w="2158" h="2247" extrusionOk="0">
                  <a:moveTo>
                    <a:pt x="1357" y="0"/>
                  </a:moveTo>
                  <a:lnTo>
                    <a:pt x="912" y="556"/>
                  </a:lnTo>
                  <a:lnTo>
                    <a:pt x="0" y="1624"/>
                  </a:lnTo>
                  <a:lnTo>
                    <a:pt x="0" y="1646"/>
                  </a:lnTo>
                  <a:lnTo>
                    <a:pt x="468" y="2024"/>
                  </a:lnTo>
                  <a:lnTo>
                    <a:pt x="757" y="2247"/>
                  </a:lnTo>
                  <a:lnTo>
                    <a:pt x="779" y="2247"/>
                  </a:lnTo>
                  <a:lnTo>
                    <a:pt x="1402" y="1557"/>
                  </a:lnTo>
                  <a:lnTo>
                    <a:pt x="1891" y="979"/>
                  </a:lnTo>
                  <a:lnTo>
                    <a:pt x="2158" y="623"/>
                  </a:lnTo>
                  <a:lnTo>
                    <a:pt x="2069" y="556"/>
                  </a:lnTo>
                  <a:lnTo>
                    <a:pt x="2002" y="490"/>
                  </a:lnTo>
                  <a:lnTo>
                    <a:pt x="1424" y="45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7AAA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4539525" y="434525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23" y="1"/>
                  </a:moveTo>
                  <a:lnTo>
                    <a:pt x="1" y="23"/>
                  </a:lnTo>
                  <a:lnTo>
                    <a:pt x="23" y="68"/>
                  </a:lnTo>
                  <a:lnTo>
                    <a:pt x="90" y="112"/>
                  </a:lnTo>
                  <a:lnTo>
                    <a:pt x="112" y="134"/>
                  </a:lnTo>
                  <a:lnTo>
                    <a:pt x="134" y="112"/>
                  </a:lnTo>
                  <a:lnTo>
                    <a:pt x="134" y="90"/>
                  </a:lnTo>
                  <a:lnTo>
                    <a:pt x="112" y="68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4527850" y="4345250"/>
              <a:ext cx="13375" cy="15600"/>
            </a:xfrm>
            <a:custGeom>
              <a:avLst/>
              <a:gdLst/>
              <a:ahLst/>
              <a:cxnLst/>
              <a:rect l="l" t="t" r="r" b="b"/>
              <a:pathLst>
                <a:path w="535" h="624" extrusionOk="0">
                  <a:moveTo>
                    <a:pt x="468" y="1"/>
                  </a:moveTo>
                  <a:lnTo>
                    <a:pt x="1" y="557"/>
                  </a:lnTo>
                  <a:lnTo>
                    <a:pt x="1" y="579"/>
                  </a:lnTo>
                  <a:lnTo>
                    <a:pt x="23" y="624"/>
                  </a:lnTo>
                  <a:lnTo>
                    <a:pt x="68" y="624"/>
                  </a:lnTo>
                  <a:lnTo>
                    <a:pt x="535" y="68"/>
                  </a:lnTo>
                  <a:lnTo>
                    <a:pt x="535" y="45"/>
                  </a:lnTo>
                  <a:lnTo>
                    <a:pt x="512" y="23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4" name="Google Shape;714;p26"/>
            <p:cNvSpPr/>
            <p:nvPr/>
          </p:nvSpPr>
          <p:spPr>
            <a:xfrm>
              <a:off x="4505050" y="4359150"/>
              <a:ext cx="24500" cy="28950"/>
            </a:xfrm>
            <a:custGeom>
              <a:avLst/>
              <a:gdLst/>
              <a:ahLst/>
              <a:cxnLst/>
              <a:rect l="l" t="t" r="r" b="b"/>
              <a:pathLst>
                <a:path w="980" h="1158" extrusionOk="0">
                  <a:moveTo>
                    <a:pt x="913" y="1"/>
                  </a:moveTo>
                  <a:lnTo>
                    <a:pt x="1" y="1091"/>
                  </a:lnTo>
                  <a:lnTo>
                    <a:pt x="1" y="1113"/>
                  </a:lnTo>
                  <a:lnTo>
                    <a:pt x="23" y="1135"/>
                  </a:lnTo>
                  <a:lnTo>
                    <a:pt x="45" y="1157"/>
                  </a:lnTo>
                  <a:lnTo>
                    <a:pt x="68" y="1157"/>
                  </a:lnTo>
                  <a:lnTo>
                    <a:pt x="980" y="68"/>
                  </a:lnTo>
                  <a:lnTo>
                    <a:pt x="980" y="45"/>
                  </a:lnTo>
                  <a:lnTo>
                    <a:pt x="980" y="23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5" name="Google Shape;715;p26"/>
            <p:cNvSpPr/>
            <p:nvPr/>
          </p:nvSpPr>
          <p:spPr>
            <a:xfrm>
              <a:off x="4505050" y="4336350"/>
              <a:ext cx="69000" cy="79550"/>
            </a:xfrm>
            <a:custGeom>
              <a:avLst/>
              <a:gdLst/>
              <a:ahLst/>
              <a:cxnLst/>
              <a:rect l="l" t="t" r="r" b="b"/>
              <a:pathLst>
                <a:path w="2760" h="3182" extrusionOk="0">
                  <a:moveTo>
                    <a:pt x="2114" y="90"/>
                  </a:moveTo>
                  <a:lnTo>
                    <a:pt x="2203" y="112"/>
                  </a:lnTo>
                  <a:lnTo>
                    <a:pt x="2270" y="157"/>
                  </a:lnTo>
                  <a:lnTo>
                    <a:pt x="2336" y="223"/>
                  </a:lnTo>
                  <a:lnTo>
                    <a:pt x="2470" y="379"/>
                  </a:lnTo>
                  <a:lnTo>
                    <a:pt x="2559" y="512"/>
                  </a:lnTo>
                  <a:lnTo>
                    <a:pt x="2603" y="601"/>
                  </a:lnTo>
                  <a:lnTo>
                    <a:pt x="2648" y="713"/>
                  </a:lnTo>
                  <a:lnTo>
                    <a:pt x="2670" y="802"/>
                  </a:lnTo>
                  <a:lnTo>
                    <a:pt x="2670" y="913"/>
                  </a:lnTo>
                  <a:lnTo>
                    <a:pt x="2626" y="1046"/>
                  </a:lnTo>
                  <a:lnTo>
                    <a:pt x="2537" y="1158"/>
                  </a:lnTo>
                  <a:lnTo>
                    <a:pt x="2381" y="1380"/>
                  </a:lnTo>
                  <a:lnTo>
                    <a:pt x="2381" y="1424"/>
                  </a:lnTo>
                  <a:lnTo>
                    <a:pt x="2403" y="1469"/>
                  </a:lnTo>
                  <a:lnTo>
                    <a:pt x="2381" y="1536"/>
                  </a:lnTo>
                  <a:lnTo>
                    <a:pt x="2336" y="1647"/>
                  </a:lnTo>
                  <a:lnTo>
                    <a:pt x="2158" y="1869"/>
                  </a:lnTo>
                  <a:lnTo>
                    <a:pt x="1869" y="2203"/>
                  </a:lnTo>
                  <a:lnTo>
                    <a:pt x="1224" y="2937"/>
                  </a:lnTo>
                  <a:lnTo>
                    <a:pt x="1135" y="3026"/>
                  </a:lnTo>
                  <a:lnTo>
                    <a:pt x="1069" y="3093"/>
                  </a:lnTo>
                  <a:lnTo>
                    <a:pt x="1024" y="3093"/>
                  </a:lnTo>
                  <a:lnTo>
                    <a:pt x="980" y="3070"/>
                  </a:lnTo>
                  <a:lnTo>
                    <a:pt x="935" y="3004"/>
                  </a:lnTo>
                  <a:lnTo>
                    <a:pt x="624" y="2781"/>
                  </a:lnTo>
                  <a:lnTo>
                    <a:pt x="401" y="2581"/>
                  </a:lnTo>
                  <a:lnTo>
                    <a:pt x="312" y="2470"/>
                  </a:lnTo>
                  <a:lnTo>
                    <a:pt x="223" y="2336"/>
                  </a:lnTo>
                  <a:lnTo>
                    <a:pt x="131" y="2151"/>
                  </a:lnTo>
                  <a:lnTo>
                    <a:pt x="223" y="2225"/>
                  </a:lnTo>
                  <a:lnTo>
                    <a:pt x="490" y="2448"/>
                  </a:lnTo>
                  <a:lnTo>
                    <a:pt x="646" y="2581"/>
                  </a:lnTo>
                  <a:lnTo>
                    <a:pt x="735" y="2648"/>
                  </a:lnTo>
                  <a:lnTo>
                    <a:pt x="824" y="2692"/>
                  </a:lnTo>
                  <a:lnTo>
                    <a:pt x="868" y="2670"/>
                  </a:lnTo>
                  <a:lnTo>
                    <a:pt x="1580" y="1869"/>
                  </a:lnTo>
                  <a:lnTo>
                    <a:pt x="2247" y="1046"/>
                  </a:lnTo>
                  <a:lnTo>
                    <a:pt x="2247" y="1024"/>
                  </a:lnTo>
                  <a:lnTo>
                    <a:pt x="2225" y="1002"/>
                  </a:lnTo>
                  <a:lnTo>
                    <a:pt x="1529" y="453"/>
                  </a:lnTo>
                  <a:lnTo>
                    <a:pt x="1529" y="453"/>
                  </a:lnTo>
                  <a:lnTo>
                    <a:pt x="1625" y="357"/>
                  </a:lnTo>
                  <a:lnTo>
                    <a:pt x="1736" y="246"/>
                  </a:lnTo>
                  <a:lnTo>
                    <a:pt x="1869" y="157"/>
                  </a:lnTo>
                  <a:lnTo>
                    <a:pt x="2025" y="90"/>
                  </a:lnTo>
                  <a:close/>
                  <a:moveTo>
                    <a:pt x="2047" y="1"/>
                  </a:moveTo>
                  <a:lnTo>
                    <a:pt x="1958" y="23"/>
                  </a:lnTo>
                  <a:lnTo>
                    <a:pt x="1869" y="45"/>
                  </a:lnTo>
                  <a:lnTo>
                    <a:pt x="1714" y="157"/>
                  </a:lnTo>
                  <a:lnTo>
                    <a:pt x="1558" y="290"/>
                  </a:lnTo>
                  <a:lnTo>
                    <a:pt x="1447" y="424"/>
                  </a:lnTo>
                  <a:lnTo>
                    <a:pt x="1447" y="446"/>
                  </a:lnTo>
                  <a:lnTo>
                    <a:pt x="1469" y="468"/>
                  </a:lnTo>
                  <a:lnTo>
                    <a:pt x="2157" y="1010"/>
                  </a:lnTo>
                  <a:lnTo>
                    <a:pt x="2157" y="1010"/>
                  </a:lnTo>
                  <a:lnTo>
                    <a:pt x="1691" y="1602"/>
                  </a:lnTo>
                  <a:lnTo>
                    <a:pt x="1180" y="2203"/>
                  </a:lnTo>
                  <a:lnTo>
                    <a:pt x="1046" y="2359"/>
                  </a:lnTo>
                  <a:lnTo>
                    <a:pt x="913" y="2492"/>
                  </a:lnTo>
                  <a:lnTo>
                    <a:pt x="824" y="2559"/>
                  </a:lnTo>
                  <a:lnTo>
                    <a:pt x="779" y="2559"/>
                  </a:lnTo>
                  <a:lnTo>
                    <a:pt x="713" y="2537"/>
                  </a:lnTo>
                  <a:lnTo>
                    <a:pt x="646" y="2492"/>
                  </a:lnTo>
                  <a:lnTo>
                    <a:pt x="424" y="2314"/>
                  </a:lnTo>
                  <a:lnTo>
                    <a:pt x="223" y="2181"/>
                  </a:lnTo>
                  <a:lnTo>
                    <a:pt x="134" y="2114"/>
                  </a:lnTo>
                  <a:lnTo>
                    <a:pt x="68" y="2025"/>
                  </a:lnTo>
                  <a:lnTo>
                    <a:pt x="45" y="2003"/>
                  </a:lnTo>
                  <a:lnTo>
                    <a:pt x="1" y="2003"/>
                  </a:lnTo>
                  <a:lnTo>
                    <a:pt x="1" y="2047"/>
                  </a:lnTo>
                  <a:lnTo>
                    <a:pt x="201" y="2403"/>
                  </a:lnTo>
                  <a:lnTo>
                    <a:pt x="268" y="2514"/>
                  </a:lnTo>
                  <a:lnTo>
                    <a:pt x="335" y="2603"/>
                  </a:lnTo>
                  <a:lnTo>
                    <a:pt x="535" y="2781"/>
                  </a:lnTo>
                  <a:lnTo>
                    <a:pt x="779" y="3004"/>
                  </a:lnTo>
                  <a:lnTo>
                    <a:pt x="935" y="3115"/>
                  </a:lnTo>
                  <a:lnTo>
                    <a:pt x="1091" y="3182"/>
                  </a:lnTo>
                  <a:lnTo>
                    <a:pt x="1113" y="3159"/>
                  </a:lnTo>
                  <a:lnTo>
                    <a:pt x="1469" y="2781"/>
                  </a:lnTo>
                  <a:lnTo>
                    <a:pt x="1825" y="2381"/>
                  </a:lnTo>
                  <a:lnTo>
                    <a:pt x="2514" y="1558"/>
                  </a:lnTo>
                  <a:lnTo>
                    <a:pt x="2492" y="1536"/>
                  </a:lnTo>
                  <a:lnTo>
                    <a:pt x="2492" y="1447"/>
                  </a:lnTo>
                  <a:lnTo>
                    <a:pt x="2492" y="1380"/>
                  </a:lnTo>
                  <a:lnTo>
                    <a:pt x="2537" y="1291"/>
                  </a:lnTo>
                  <a:lnTo>
                    <a:pt x="2581" y="1224"/>
                  </a:lnTo>
                  <a:lnTo>
                    <a:pt x="2692" y="1046"/>
                  </a:lnTo>
                  <a:lnTo>
                    <a:pt x="2737" y="980"/>
                  </a:lnTo>
                  <a:lnTo>
                    <a:pt x="2759" y="891"/>
                  </a:lnTo>
                  <a:lnTo>
                    <a:pt x="2759" y="824"/>
                  </a:lnTo>
                  <a:lnTo>
                    <a:pt x="2737" y="757"/>
                  </a:lnTo>
                  <a:lnTo>
                    <a:pt x="2692" y="601"/>
                  </a:lnTo>
                  <a:lnTo>
                    <a:pt x="2603" y="468"/>
                  </a:lnTo>
                  <a:lnTo>
                    <a:pt x="2514" y="357"/>
                  </a:lnTo>
                  <a:lnTo>
                    <a:pt x="2425" y="223"/>
                  </a:lnTo>
                  <a:lnTo>
                    <a:pt x="2336" y="112"/>
                  </a:lnTo>
                  <a:lnTo>
                    <a:pt x="2270" y="68"/>
                  </a:lnTo>
                  <a:lnTo>
                    <a:pt x="2203" y="45"/>
                  </a:lnTo>
                  <a:lnTo>
                    <a:pt x="2136" y="23"/>
                  </a:lnTo>
                  <a:lnTo>
                    <a:pt x="204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6" name="Google Shape;716;p26"/>
            <p:cNvSpPr/>
            <p:nvPr/>
          </p:nvSpPr>
          <p:spPr>
            <a:xfrm>
              <a:off x="4523975" y="4401425"/>
              <a:ext cx="8925" cy="14475"/>
            </a:xfrm>
            <a:custGeom>
              <a:avLst/>
              <a:gdLst/>
              <a:ahLst/>
              <a:cxnLst/>
              <a:rect l="l" t="t" r="r" b="b"/>
              <a:pathLst>
                <a:path w="357" h="579" extrusionOk="0">
                  <a:moveTo>
                    <a:pt x="22" y="0"/>
                  </a:moveTo>
                  <a:lnTo>
                    <a:pt x="0" y="23"/>
                  </a:lnTo>
                  <a:lnTo>
                    <a:pt x="0" y="45"/>
                  </a:lnTo>
                  <a:lnTo>
                    <a:pt x="22" y="67"/>
                  </a:lnTo>
                  <a:lnTo>
                    <a:pt x="67" y="89"/>
                  </a:lnTo>
                  <a:lnTo>
                    <a:pt x="67" y="89"/>
                  </a:lnTo>
                  <a:lnTo>
                    <a:pt x="289" y="534"/>
                  </a:lnTo>
                  <a:lnTo>
                    <a:pt x="312" y="556"/>
                  </a:lnTo>
                  <a:lnTo>
                    <a:pt x="334" y="579"/>
                  </a:lnTo>
                  <a:lnTo>
                    <a:pt x="356" y="556"/>
                  </a:lnTo>
                  <a:lnTo>
                    <a:pt x="356" y="534"/>
                  </a:lnTo>
                  <a:lnTo>
                    <a:pt x="111" y="45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4564000" y="4341375"/>
              <a:ext cx="2800" cy="8900"/>
            </a:xfrm>
            <a:custGeom>
              <a:avLst/>
              <a:gdLst/>
              <a:ahLst/>
              <a:cxnLst/>
              <a:rect l="l" t="t" r="r" b="b"/>
              <a:pathLst>
                <a:path w="112" h="356" extrusionOk="0">
                  <a:moveTo>
                    <a:pt x="1" y="0"/>
                  </a:moveTo>
                  <a:lnTo>
                    <a:pt x="1" y="45"/>
                  </a:lnTo>
                  <a:lnTo>
                    <a:pt x="23" y="89"/>
                  </a:lnTo>
                  <a:lnTo>
                    <a:pt x="23" y="156"/>
                  </a:lnTo>
                  <a:lnTo>
                    <a:pt x="1" y="289"/>
                  </a:lnTo>
                  <a:lnTo>
                    <a:pt x="1" y="311"/>
                  </a:lnTo>
                  <a:lnTo>
                    <a:pt x="23" y="334"/>
                  </a:lnTo>
                  <a:lnTo>
                    <a:pt x="45" y="356"/>
                  </a:lnTo>
                  <a:lnTo>
                    <a:pt x="67" y="334"/>
                  </a:lnTo>
                  <a:lnTo>
                    <a:pt x="90" y="245"/>
                  </a:lnTo>
                  <a:lnTo>
                    <a:pt x="112" y="178"/>
                  </a:lnTo>
                  <a:lnTo>
                    <a:pt x="90" y="111"/>
                  </a:lnTo>
                  <a:lnTo>
                    <a:pt x="67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4557325" y="4354700"/>
              <a:ext cx="4475" cy="6150"/>
            </a:xfrm>
            <a:custGeom>
              <a:avLst/>
              <a:gdLst/>
              <a:ahLst/>
              <a:cxnLst/>
              <a:rect l="l" t="t" r="r" b="b"/>
              <a:pathLst>
                <a:path w="179" h="246" extrusionOk="0">
                  <a:moveTo>
                    <a:pt x="134" y="1"/>
                  </a:moveTo>
                  <a:lnTo>
                    <a:pt x="112" y="23"/>
                  </a:lnTo>
                  <a:lnTo>
                    <a:pt x="1" y="179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67" y="246"/>
                  </a:lnTo>
                  <a:lnTo>
                    <a:pt x="179" y="68"/>
                  </a:lnTo>
                  <a:lnTo>
                    <a:pt x="179" y="45"/>
                  </a:lnTo>
                  <a:lnTo>
                    <a:pt x="156" y="23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>
              <a:off x="4559550" y="4360825"/>
              <a:ext cx="6700" cy="11700"/>
            </a:xfrm>
            <a:custGeom>
              <a:avLst/>
              <a:gdLst/>
              <a:ahLst/>
              <a:cxnLst/>
              <a:rect l="l" t="t" r="r" b="b"/>
              <a:pathLst>
                <a:path w="268" h="468" extrusionOk="0">
                  <a:moveTo>
                    <a:pt x="23" y="1"/>
                  </a:moveTo>
                  <a:lnTo>
                    <a:pt x="1" y="23"/>
                  </a:lnTo>
                  <a:lnTo>
                    <a:pt x="1" y="45"/>
                  </a:lnTo>
                  <a:lnTo>
                    <a:pt x="201" y="445"/>
                  </a:lnTo>
                  <a:lnTo>
                    <a:pt x="223" y="468"/>
                  </a:lnTo>
                  <a:lnTo>
                    <a:pt x="268" y="468"/>
                  </a:lnTo>
                  <a:lnTo>
                    <a:pt x="268" y="423"/>
                  </a:lnTo>
                  <a:lnTo>
                    <a:pt x="67" y="23"/>
                  </a:lnTo>
                  <a:lnTo>
                    <a:pt x="45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20" name="Google Shape;720;p26"/>
          <p:cNvGrpSpPr/>
          <p:nvPr/>
        </p:nvGrpSpPr>
        <p:grpSpPr>
          <a:xfrm>
            <a:off x="8761113" y="5100705"/>
            <a:ext cx="332523" cy="353200"/>
            <a:chOff x="3861700" y="5390125"/>
            <a:chExt cx="35600" cy="37825"/>
          </a:xfrm>
        </p:grpSpPr>
        <p:sp>
          <p:nvSpPr>
            <p:cNvPr id="721" name="Google Shape;721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2" name="Google Shape;722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3" name="Google Shape;723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4" name="Google Shape;724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5" name="Google Shape;725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6" name="Google Shape;726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27" name="Google Shape;727;p26"/>
          <p:cNvGrpSpPr/>
          <p:nvPr/>
        </p:nvGrpSpPr>
        <p:grpSpPr>
          <a:xfrm rot="8376407">
            <a:off x="1157141" y="5247923"/>
            <a:ext cx="220073" cy="465364"/>
            <a:chOff x="3422400" y="4860725"/>
            <a:chExt cx="24475" cy="51750"/>
          </a:xfrm>
        </p:grpSpPr>
        <p:sp>
          <p:nvSpPr>
            <p:cNvPr id="728" name="Google Shape;728;p26"/>
            <p:cNvSpPr/>
            <p:nvPr/>
          </p:nvSpPr>
          <p:spPr>
            <a:xfrm>
              <a:off x="3423500" y="4863525"/>
              <a:ext cx="22275" cy="47850"/>
            </a:xfrm>
            <a:custGeom>
              <a:avLst/>
              <a:gdLst/>
              <a:ahLst/>
              <a:cxnLst/>
              <a:rect l="l" t="t" r="r" b="b"/>
              <a:pathLst>
                <a:path w="891" h="1914" extrusionOk="0">
                  <a:moveTo>
                    <a:pt x="379" y="0"/>
                  </a:moveTo>
                  <a:lnTo>
                    <a:pt x="379" y="45"/>
                  </a:lnTo>
                  <a:lnTo>
                    <a:pt x="334" y="89"/>
                  </a:lnTo>
                  <a:lnTo>
                    <a:pt x="290" y="111"/>
                  </a:lnTo>
                  <a:lnTo>
                    <a:pt x="223" y="156"/>
                  </a:lnTo>
                  <a:lnTo>
                    <a:pt x="68" y="156"/>
                  </a:lnTo>
                  <a:lnTo>
                    <a:pt x="23" y="134"/>
                  </a:lnTo>
                  <a:lnTo>
                    <a:pt x="1" y="89"/>
                  </a:lnTo>
                  <a:lnTo>
                    <a:pt x="446" y="1869"/>
                  </a:lnTo>
                  <a:lnTo>
                    <a:pt x="557" y="1913"/>
                  </a:lnTo>
                  <a:lnTo>
                    <a:pt x="668" y="1891"/>
                  </a:lnTo>
                  <a:lnTo>
                    <a:pt x="779" y="1846"/>
                  </a:lnTo>
                  <a:lnTo>
                    <a:pt x="891" y="1757"/>
                  </a:lnTo>
                  <a:lnTo>
                    <a:pt x="379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9" name="Google Shape;729;p26"/>
            <p:cNvSpPr/>
            <p:nvPr/>
          </p:nvSpPr>
          <p:spPr>
            <a:xfrm>
              <a:off x="3423500" y="4861300"/>
              <a:ext cx="9475" cy="6125"/>
            </a:xfrm>
            <a:custGeom>
              <a:avLst/>
              <a:gdLst/>
              <a:ahLst/>
              <a:cxnLst/>
              <a:rect l="l" t="t" r="r" b="b"/>
              <a:pathLst>
                <a:path w="379" h="245" extrusionOk="0">
                  <a:moveTo>
                    <a:pt x="223" y="0"/>
                  </a:moveTo>
                  <a:lnTo>
                    <a:pt x="156" y="22"/>
                  </a:lnTo>
                  <a:lnTo>
                    <a:pt x="90" y="45"/>
                  </a:lnTo>
                  <a:lnTo>
                    <a:pt x="23" y="89"/>
                  </a:lnTo>
                  <a:lnTo>
                    <a:pt x="1" y="134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68" y="245"/>
                  </a:lnTo>
                  <a:lnTo>
                    <a:pt x="223" y="245"/>
                  </a:lnTo>
                  <a:lnTo>
                    <a:pt x="290" y="200"/>
                  </a:lnTo>
                  <a:lnTo>
                    <a:pt x="334" y="178"/>
                  </a:lnTo>
                  <a:lnTo>
                    <a:pt x="379" y="134"/>
                  </a:lnTo>
                  <a:lnTo>
                    <a:pt x="379" y="89"/>
                  </a:lnTo>
                  <a:lnTo>
                    <a:pt x="379" y="67"/>
                  </a:lnTo>
                  <a:lnTo>
                    <a:pt x="357" y="22"/>
                  </a:lnTo>
                  <a:lnTo>
                    <a:pt x="290" y="0"/>
                  </a:lnTo>
                  <a:close/>
                </a:path>
              </a:pathLst>
            </a:custGeom>
            <a:solidFill>
              <a:srgbClr val="F4A6A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0" name="Google Shape;730;p26"/>
            <p:cNvSpPr/>
            <p:nvPr/>
          </p:nvSpPr>
          <p:spPr>
            <a:xfrm>
              <a:off x="3422400" y="4860725"/>
              <a:ext cx="24475" cy="51750"/>
            </a:xfrm>
            <a:custGeom>
              <a:avLst/>
              <a:gdLst/>
              <a:ahLst/>
              <a:cxnLst/>
              <a:rect l="l" t="t" r="r" b="b"/>
              <a:pathLst>
                <a:path w="979" h="2070" extrusionOk="0">
                  <a:moveTo>
                    <a:pt x="312" y="90"/>
                  </a:moveTo>
                  <a:lnTo>
                    <a:pt x="356" y="112"/>
                  </a:lnTo>
                  <a:lnTo>
                    <a:pt x="365" y="117"/>
                  </a:lnTo>
                  <a:lnTo>
                    <a:pt x="365" y="117"/>
                  </a:lnTo>
                  <a:lnTo>
                    <a:pt x="334" y="179"/>
                  </a:lnTo>
                  <a:lnTo>
                    <a:pt x="245" y="223"/>
                  </a:lnTo>
                  <a:lnTo>
                    <a:pt x="200" y="246"/>
                  </a:lnTo>
                  <a:lnTo>
                    <a:pt x="156" y="246"/>
                  </a:lnTo>
                  <a:lnTo>
                    <a:pt x="112" y="223"/>
                  </a:lnTo>
                  <a:lnTo>
                    <a:pt x="89" y="201"/>
                  </a:lnTo>
                  <a:lnTo>
                    <a:pt x="89" y="201"/>
                  </a:lnTo>
                  <a:lnTo>
                    <a:pt x="89" y="179"/>
                  </a:lnTo>
                  <a:lnTo>
                    <a:pt x="134" y="134"/>
                  </a:lnTo>
                  <a:lnTo>
                    <a:pt x="223" y="90"/>
                  </a:lnTo>
                  <a:close/>
                  <a:moveTo>
                    <a:pt x="423" y="223"/>
                  </a:moveTo>
                  <a:lnTo>
                    <a:pt x="534" y="624"/>
                  </a:lnTo>
                  <a:lnTo>
                    <a:pt x="823" y="1625"/>
                  </a:lnTo>
                  <a:lnTo>
                    <a:pt x="868" y="1736"/>
                  </a:lnTo>
                  <a:lnTo>
                    <a:pt x="890" y="1803"/>
                  </a:lnTo>
                  <a:lnTo>
                    <a:pt x="890" y="1869"/>
                  </a:lnTo>
                  <a:lnTo>
                    <a:pt x="868" y="1892"/>
                  </a:lnTo>
                  <a:lnTo>
                    <a:pt x="846" y="1914"/>
                  </a:lnTo>
                  <a:lnTo>
                    <a:pt x="734" y="1958"/>
                  </a:lnTo>
                  <a:lnTo>
                    <a:pt x="601" y="2003"/>
                  </a:lnTo>
                  <a:lnTo>
                    <a:pt x="556" y="2003"/>
                  </a:lnTo>
                  <a:lnTo>
                    <a:pt x="512" y="1981"/>
                  </a:lnTo>
                  <a:lnTo>
                    <a:pt x="512" y="1936"/>
                  </a:lnTo>
                  <a:lnTo>
                    <a:pt x="490" y="1892"/>
                  </a:lnTo>
                  <a:lnTo>
                    <a:pt x="267" y="980"/>
                  </a:lnTo>
                  <a:lnTo>
                    <a:pt x="108" y="281"/>
                  </a:lnTo>
                  <a:lnTo>
                    <a:pt x="134" y="290"/>
                  </a:lnTo>
                  <a:lnTo>
                    <a:pt x="200" y="312"/>
                  </a:lnTo>
                  <a:lnTo>
                    <a:pt x="267" y="312"/>
                  </a:lnTo>
                  <a:lnTo>
                    <a:pt x="334" y="290"/>
                  </a:lnTo>
                  <a:lnTo>
                    <a:pt x="401" y="246"/>
                  </a:lnTo>
                  <a:lnTo>
                    <a:pt x="423" y="223"/>
                  </a:lnTo>
                  <a:close/>
                  <a:moveTo>
                    <a:pt x="200" y="1"/>
                  </a:moveTo>
                  <a:lnTo>
                    <a:pt x="134" y="23"/>
                  </a:lnTo>
                  <a:lnTo>
                    <a:pt x="67" y="45"/>
                  </a:lnTo>
                  <a:lnTo>
                    <a:pt x="23" y="112"/>
                  </a:lnTo>
                  <a:lnTo>
                    <a:pt x="6" y="179"/>
                  </a:lnTo>
                  <a:lnTo>
                    <a:pt x="0" y="179"/>
                  </a:lnTo>
                  <a:lnTo>
                    <a:pt x="0" y="201"/>
                  </a:lnTo>
                  <a:lnTo>
                    <a:pt x="312" y="1447"/>
                  </a:lnTo>
                  <a:lnTo>
                    <a:pt x="356" y="1714"/>
                  </a:lnTo>
                  <a:lnTo>
                    <a:pt x="401" y="1847"/>
                  </a:lnTo>
                  <a:lnTo>
                    <a:pt x="445" y="1958"/>
                  </a:lnTo>
                  <a:lnTo>
                    <a:pt x="490" y="2025"/>
                  </a:lnTo>
                  <a:lnTo>
                    <a:pt x="556" y="2047"/>
                  </a:lnTo>
                  <a:lnTo>
                    <a:pt x="623" y="2070"/>
                  </a:lnTo>
                  <a:lnTo>
                    <a:pt x="712" y="2047"/>
                  </a:lnTo>
                  <a:lnTo>
                    <a:pt x="846" y="1981"/>
                  </a:lnTo>
                  <a:lnTo>
                    <a:pt x="979" y="1914"/>
                  </a:lnTo>
                  <a:lnTo>
                    <a:pt x="979" y="1869"/>
                  </a:lnTo>
                  <a:lnTo>
                    <a:pt x="601" y="579"/>
                  </a:lnTo>
                  <a:lnTo>
                    <a:pt x="534" y="335"/>
                  </a:lnTo>
                  <a:lnTo>
                    <a:pt x="467" y="112"/>
                  </a:lnTo>
                  <a:lnTo>
                    <a:pt x="423" y="45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31" name="Google Shape;731;p26"/>
          <p:cNvGrpSpPr/>
          <p:nvPr/>
        </p:nvGrpSpPr>
        <p:grpSpPr>
          <a:xfrm rot="-3232336">
            <a:off x="5720190" y="1734674"/>
            <a:ext cx="332524" cy="353201"/>
            <a:chOff x="3861700" y="5390125"/>
            <a:chExt cx="35600" cy="37825"/>
          </a:xfrm>
        </p:grpSpPr>
        <p:sp>
          <p:nvSpPr>
            <p:cNvPr id="732" name="Google Shape;732;p26"/>
            <p:cNvSpPr/>
            <p:nvPr/>
          </p:nvSpPr>
          <p:spPr>
            <a:xfrm>
              <a:off x="3871150" y="5401225"/>
              <a:ext cx="25050" cy="25625"/>
            </a:xfrm>
            <a:custGeom>
              <a:avLst/>
              <a:gdLst/>
              <a:ahLst/>
              <a:cxnLst/>
              <a:rect l="l" t="t" r="r" b="b"/>
              <a:pathLst>
                <a:path w="1002" h="1025" extrusionOk="0">
                  <a:moveTo>
                    <a:pt x="134" y="1"/>
                  </a:moveTo>
                  <a:lnTo>
                    <a:pt x="111" y="112"/>
                  </a:lnTo>
                  <a:lnTo>
                    <a:pt x="67" y="513"/>
                  </a:lnTo>
                  <a:lnTo>
                    <a:pt x="0" y="891"/>
                  </a:lnTo>
                  <a:lnTo>
                    <a:pt x="890" y="1024"/>
                  </a:lnTo>
                  <a:lnTo>
                    <a:pt x="979" y="246"/>
                  </a:lnTo>
                  <a:lnTo>
                    <a:pt x="1001" y="134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A3C8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3" name="Google Shape;733;p26"/>
            <p:cNvSpPr/>
            <p:nvPr/>
          </p:nvSpPr>
          <p:spPr>
            <a:xfrm>
              <a:off x="3865575" y="5390675"/>
              <a:ext cx="30625" cy="13925"/>
            </a:xfrm>
            <a:custGeom>
              <a:avLst/>
              <a:gdLst/>
              <a:ahLst/>
              <a:cxnLst/>
              <a:rect l="l" t="t" r="r" b="b"/>
              <a:pathLst>
                <a:path w="1225" h="557" extrusionOk="0">
                  <a:moveTo>
                    <a:pt x="1" y="0"/>
                  </a:moveTo>
                  <a:lnTo>
                    <a:pt x="357" y="423"/>
                  </a:lnTo>
                  <a:lnTo>
                    <a:pt x="1224" y="556"/>
                  </a:lnTo>
                  <a:lnTo>
                    <a:pt x="890" y="13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9C5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4" name="Google Shape;734;p26"/>
            <p:cNvSpPr/>
            <p:nvPr/>
          </p:nvSpPr>
          <p:spPr>
            <a:xfrm>
              <a:off x="3862800" y="5390675"/>
              <a:ext cx="11700" cy="32825"/>
            </a:xfrm>
            <a:custGeom>
              <a:avLst/>
              <a:gdLst/>
              <a:ahLst/>
              <a:cxnLst/>
              <a:rect l="l" t="t" r="r" b="b"/>
              <a:pathLst>
                <a:path w="468" h="1313" extrusionOk="0">
                  <a:moveTo>
                    <a:pt x="112" y="0"/>
                  </a:moveTo>
                  <a:lnTo>
                    <a:pt x="112" y="112"/>
                  </a:lnTo>
                  <a:lnTo>
                    <a:pt x="1" y="890"/>
                  </a:lnTo>
                  <a:lnTo>
                    <a:pt x="334" y="1313"/>
                  </a:lnTo>
                  <a:lnTo>
                    <a:pt x="401" y="935"/>
                  </a:lnTo>
                  <a:lnTo>
                    <a:pt x="445" y="534"/>
                  </a:lnTo>
                  <a:lnTo>
                    <a:pt x="468" y="423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F8D3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5" name="Google Shape;735;p26"/>
            <p:cNvSpPr/>
            <p:nvPr/>
          </p:nvSpPr>
          <p:spPr>
            <a:xfrm>
              <a:off x="3861700" y="5390125"/>
              <a:ext cx="35600" cy="37825"/>
            </a:xfrm>
            <a:custGeom>
              <a:avLst/>
              <a:gdLst/>
              <a:ahLst/>
              <a:cxnLst/>
              <a:rect l="l" t="t" r="r" b="b"/>
              <a:pathLst>
                <a:path w="1424" h="1513" extrusionOk="0">
                  <a:moveTo>
                    <a:pt x="245" y="89"/>
                  </a:moveTo>
                  <a:lnTo>
                    <a:pt x="556" y="134"/>
                  </a:lnTo>
                  <a:lnTo>
                    <a:pt x="890" y="178"/>
                  </a:lnTo>
                  <a:lnTo>
                    <a:pt x="1023" y="200"/>
                  </a:lnTo>
                  <a:lnTo>
                    <a:pt x="1134" y="356"/>
                  </a:lnTo>
                  <a:lnTo>
                    <a:pt x="1223" y="467"/>
                  </a:lnTo>
                  <a:lnTo>
                    <a:pt x="1290" y="512"/>
                  </a:lnTo>
                  <a:lnTo>
                    <a:pt x="1312" y="578"/>
                  </a:lnTo>
                  <a:lnTo>
                    <a:pt x="1335" y="623"/>
                  </a:lnTo>
                  <a:lnTo>
                    <a:pt x="1335" y="690"/>
                  </a:lnTo>
                  <a:lnTo>
                    <a:pt x="1312" y="801"/>
                  </a:lnTo>
                  <a:lnTo>
                    <a:pt x="1246" y="1223"/>
                  </a:lnTo>
                  <a:lnTo>
                    <a:pt x="1246" y="1335"/>
                  </a:lnTo>
                  <a:lnTo>
                    <a:pt x="1246" y="1401"/>
                  </a:lnTo>
                  <a:lnTo>
                    <a:pt x="1246" y="1424"/>
                  </a:lnTo>
                  <a:lnTo>
                    <a:pt x="1201" y="1424"/>
                  </a:lnTo>
                  <a:lnTo>
                    <a:pt x="1179" y="1401"/>
                  </a:lnTo>
                  <a:lnTo>
                    <a:pt x="1023" y="1401"/>
                  </a:lnTo>
                  <a:lnTo>
                    <a:pt x="868" y="1357"/>
                  </a:lnTo>
                  <a:lnTo>
                    <a:pt x="406" y="1294"/>
                  </a:lnTo>
                  <a:lnTo>
                    <a:pt x="406" y="1294"/>
                  </a:lnTo>
                  <a:lnTo>
                    <a:pt x="245" y="1112"/>
                  </a:lnTo>
                  <a:lnTo>
                    <a:pt x="156" y="1023"/>
                  </a:lnTo>
                  <a:lnTo>
                    <a:pt x="111" y="912"/>
                  </a:lnTo>
                  <a:lnTo>
                    <a:pt x="89" y="823"/>
                  </a:lnTo>
                  <a:lnTo>
                    <a:pt x="111" y="712"/>
                  </a:lnTo>
                  <a:lnTo>
                    <a:pt x="134" y="489"/>
                  </a:lnTo>
                  <a:lnTo>
                    <a:pt x="156" y="334"/>
                  </a:lnTo>
                  <a:lnTo>
                    <a:pt x="178" y="178"/>
                  </a:lnTo>
                  <a:lnTo>
                    <a:pt x="178" y="89"/>
                  </a:lnTo>
                  <a:close/>
                  <a:moveTo>
                    <a:pt x="134" y="0"/>
                  </a:moveTo>
                  <a:lnTo>
                    <a:pt x="111" y="22"/>
                  </a:lnTo>
                  <a:lnTo>
                    <a:pt x="67" y="400"/>
                  </a:lnTo>
                  <a:lnTo>
                    <a:pt x="22" y="667"/>
                  </a:lnTo>
                  <a:lnTo>
                    <a:pt x="0" y="801"/>
                  </a:lnTo>
                  <a:lnTo>
                    <a:pt x="22" y="912"/>
                  </a:lnTo>
                  <a:lnTo>
                    <a:pt x="45" y="979"/>
                  </a:lnTo>
                  <a:lnTo>
                    <a:pt x="89" y="1023"/>
                  </a:lnTo>
                  <a:lnTo>
                    <a:pt x="178" y="1112"/>
                  </a:lnTo>
                  <a:lnTo>
                    <a:pt x="356" y="1357"/>
                  </a:lnTo>
                  <a:lnTo>
                    <a:pt x="378" y="1357"/>
                  </a:lnTo>
                  <a:lnTo>
                    <a:pt x="1246" y="1513"/>
                  </a:lnTo>
                  <a:lnTo>
                    <a:pt x="1290" y="1490"/>
                  </a:lnTo>
                  <a:lnTo>
                    <a:pt x="1290" y="1468"/>
                  </a:lnTo>
                  <a:lnTo>
                    <a:pt x="1379" y="890"/>
                  </a:lnTo>
                  <a:lnTo>
                    <a:pt x="1401" y="734"/>
                  </a:lnTo>
                  <a:lnTo>
                    <a:pt x="1424" y="645"/>
                  </a:lnTo>
                  <a:lnTo>
                    <a:pt x="1424" y="578"/>
                  </a:lnTo>
                  <a:lnTo>
                    <a:pt x="1357" y="512"/>
                  </a:lnTo>
                  <a:lnTo>
                    <a:pt x="1290" y="445"/>
                  </a:lnTo>
                  <a:lnTo>
                    <a:pt x="1201" y="312"/>
                  </a:lnTo>
                  <a:lnTo>
                    <a:pt x="1090" y="178"/>
                  </a:lnTo>
                  <a:lnTo>
                    <a:pt x="1023" y="134"/>
                  </a:lnTo>
                  <a:lnTo>
                    <a:pt x="934" y="111"/>
                  </a:lnTo>
                  <a:lnTo>
                    <a:pt x="756" y="89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6" name="Google Shape;736;p26"/>
            <p:cNvSpPr/>
            <p:nvPr/>
          </p:nvSpPr>
          <p:spPr>
            <a:xfrm>
              <a:off x="3864475" y="5390125"/>
              <a:ext cx="10575" cy="33925"/>
            </a:xfrm>
            <a:custGeom>
              <a:avLst/>
              <a:gdLst/>
              <a:ahLst/>
              <a:cxnLst/>
              <a:rect l="l" t="t" r="r" b="b"/>
              <a:pathLst>
                <a:path w="423" h="1357" extrusionOk="0">
                  <a:moveTo>
                    <a:pt x="23" y="0"/>
                  </a:moveTo>
                  <a:lnTo>
                    <a:pt x="0" y="22"/>
                  </a:lnTo>
                  <a:lnTo>
                    <a:pt x="23" y="45"/>
                  </a:lnTo>
                  <a:lnTo>
                    <a:pt x="156" y="223"/>
                  </a:lnTo>
                  <a:lnTo>
                    <a:pt x="267" y="334"/>
                  </a:lnTo>
                  <a:lnTo>
                    <a:pt x="312" y="400"/>
                  </a:lnTo>
                  <a:lnTo>
                    <a:pt x="334" y="445"/>
                  </a:lnTo>
                  <a:lnTo>
                    <a:pt x="356" y="512"/>
                  </a:lnTo>
                  <a:lnTo>
                    <a:pt x="334" y="578"/>
                  </a:lnTo>
                  <a:lnTo>
                    <a:pt x="312" y="712"/>
                  </a:lnTo>
                  <a:lnTo>
                    <a:pt x="245" y="1312"/>
                  </a:lnTo>
                  <a:lnTo>
                    <a:pt x="245" y="1357"/>
                  </a:lnTo>
                  <a:lnTo>
                    <a:pt x="312" y="1357"/>
                  </a:lnTo>
                  <a:lnTo>
                    <a:pt x="312" y="1335"/>
                  </a:lnTo>
                  <a:lnTo>
                    <a:pt x="401" y="712"/>
                  </a:lnTo>
                  <a:lnTo>
                    <a:pt x="423" y="578"/>
                  </a:lnTo>
                  <a:lnTo>
                    <a:pt x="423" y="489"/>
                  </a:lnTo>
                  <a:lnTo>
                    <a:pt x="423" y="445"/>
                  </a:lnTo>
                  <a:lnTo>
                    <a:pt x="356" y="334"/>
                  </a:lnTo>
                  <a:lnTo>
                    <a:pt x="267" y="22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26"/>
            <p:cNvSpPr/>
            <p:nvPr/>
          </p:nvSpPr>
          <p:spPr>
            <a:xfrm>
              <a:off x="3873375" y="5400675"/>
              <a:ext cx="23925" cy="5025"/>
            </a:xfrm>
            <a:custGeom>
              <a:avLst/>
              <a:gdLst/>
              <a:ahLst/>
              <a:cxnLst/>
              <a:rect l="l" t="t" r="r" b="b"/>
              <a:pathLst>
                <a:path w="957" h="201" extrusionOk="0">
                  <a:moveTo>
                    <a:pt x="0" y="1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67"/>
                  </a:lnTo>
                  <a:lnTo>
                    <a:pt x="912" y="201"/>
                  </a:lnTo>
                  <a:lnTo>
                    <a:pt x="934" y="201"/>
                  </a:lnTo>
                  <a:lnTo>
                    <a:pt x="957" y="179"/>
                  </a:lnTo>
                  <a:lnTo>
                    <a:pt x="934" y="134"/>
                  </a:lnTo>
                  <a:lnTo>
                    <a:pt x="912" y="134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363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18" Type="http://schemas.openxmlformats.org/officeDocument/2006/relationships/slideLayout" Target="../slideLayouts/slideLayout55.xml"/><Relationship Id="rId26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0.xml"/><Relationship Id="rId21" Type="http://schemas.openxmlformats.org/officeDocument/2006/relationships/slideLayout" Target="../slideLayouts/slideLayout58.xml"/><Relationship Id="rId34" Type="http://schemas.openxmlformats.org/officeDocument/2006/relationships/slideLayout" Target="../slideLayouts/slideLayout71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17" Type="http://schemas.openxmlformats.org/officeDocument/2006/relationships/slideLayout" Target="../slideLayouts/slideLayout54.xml"/><Relationship Id="rId25" Type="http://schemas.openxmlformats.org/officeDocument/2006/relationships/slideLayout" Target="../slideLayouts/slideLayout62.xml"/><Relationship Id="rId33" Type="http://schemas.openxmlformats.org/officeDocument/2006/relationships/slideLayout" Target="../slideLayouts/slideLayout70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53.xml"/><Relationship Id="rId20" Type="http://schemas.openxmlformats.org/officeDocument/2006/relationships/slideLayout" Target="../slideLayouts/slideLayout57.xml"/><Relationship Id="rId29" Type="http://schemas.openxmlformats.org/officeDocument/2006/relationships/slideLayout" Target="../slideLayouts/slideLayout66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24" Type="http://schemas.openxmlformats.org/officeDocument/2006/relationships/slideLayout" Target="../slideLayouts/slideLayout61.xml"/><Relationship Id="rId32" Type="http://schemas.openxmlformats.org/officeDocument/2006/relationships/slideLayout" Target="../slideLayouts/slideLayout69.xml"/><Relationship Id="rId37" Type="http://schemas.openxmlformats.org/officeDocument/2006/relationships/slideLayout" Target="../slideLayouts/slideLayout74.xml"/><Relationship Id="rId5" Type="http://schemas.openxmlformats.org/officeDocument/2006/relationships/slideLayout" Target="../slideLayouts/slideLayout42.xml"/><Relationship Id="rId15" Type="http://schemas.openxmlformats.org/officeDocument/2006/relationships/slideLayout" Target="../slideLayouts/slideLayout52.xml"/><Relationship Id="rId23" Type="http://schemas.openxmlformats.org/officeDocument/2006/relationships/slideLayout" Target="../slideLayouts/slideLayout60.xml"/><Relationship Id="rId28" Type="http://schemas.openxmlformats.org/officeDocument/2006/relationships/slideLayout" Target="../slideLayouts/slideLayout65.xml"/><Relationship Id="rId36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47.xml"/><Relationship Id="rId19" Type="http://schemas.openxmlformats.org/officeDocument/2006/relationships/slideLayout" Target="../slideLayouts/slideLayout56.xml"/><Relationship Id="rId31" Type="http://schemas.openxmlformats.org/officeDocument/2006/relationships/slideLayout" Target="../slideLayouts/slideLayout68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59.xml"/><Relationship Id="rId27" Type="http://schemas.openxmlformats.org/officeDocument/2006/relationships/slideLayout" Target="../slideLayouts/slideLayout64.xml"/><Relationship Id="rId30" Type="http://schemas.openxmlformats.org/officeDocument/2006/relationships/slideLayout" Target="../slideLayouts/slideLayout67.xml"/><Relationship Id="rId35" Type="http://schemas.openxmlformats.org/officeDocument/2006/relationships/slideLayout" Target="../slideLayouts/slideLayout7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slideLayout" Target="../slideLayouts/slideLayout87.xml"/><Relationship Id="rId18" Type="http://schemas.openxmlformats.org/officeDocument/2006/relationships/slideLayout" Target="../slideLayouts/slideLayout92.xml"/><Relationship Id="rId26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95.xml"/><Relationship Id="rId34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17" Type="http://schemas.openxmlformats.org/officeDocument/2006/relationships/slideLayout" Target="../slideLayouts/slideLayout91.xml"/><Relationship Id="rId25" Type="http://schemas.openxmlformats.org/officeDocument/2006/relationships/slideLayout" Target="../slideLayouts/slideLayout99.xml"/><Relationship Id="rId33" Type="http://schemas.openxmlformats.org/officeDocument/2006/relationships/slideLayout" Target="../slideLayouts/slideLayout107.xml"/><Relationship Id="rId38" Type="http://schemas.openxmlformats.org/officeDocument/2006/relationships/theme" Target="../theme/theme3.xml"/><Relationship Id="rId2" Type="http://schemas.openxmlformats.org/officeDocument/2006/relationships/slideLayout" Target="../slideLayouts/slideLayout76.xml"/><Relationship Id="rId16" Type="http://schemas.openxmlformats.org/officeDocument/2006/relationships/slideLayout" Target="../slideLayouts/slideLayout90.xml"/><Relationship Id="rId20" Type="http://schemas.openxmlformats.org/officeDocument/2006/relationships/slideLayout" Target="../slideLayouts/slideLayout94.xml"/><Relationship Id="rId29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24" Type="http://schemas.openxmlformats.org/officeDocument/2006/relationships/slideLayout" Target="../slideLayouts/slideLayout98.xml"/><Relationship Id="rId32" Type="http://schemas.openxmlformats.org/officeDocument/2006/relationships/slideLayout" Target="../slideLayouts/slideLayout106.xml"/><Relationship Id="rId37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79.xml"/><Relationship Id="rId15" Type="http://schemas.openxmlformats.org/officeDocument/2006/relationships/slideLayout" Target="../slideLayouts/slideLayout89.xml"/><Relationship Id="rId23" Type="http://schemas.openxmlformats.org/officeDocument/2006/relationships/slideLayout" Target="../slideLayouts/slideLayout97.xml"/><Relationship Id="rId28" Type="http://schemas.openxmlformats.org/officeDocument/2006/relationships/slideLayout" Target="../slideLayouts/slideLayout102.xml"/><Relationship Id="rId36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84.xml"/><Relationship Id="rId19" Type="http://schemas.openxmlformats.org/officeDocument/2006/relationships/slideLayout" Target="../slideLayouts/slideLayout93.xml"/><Relationship Id="rId31" Type="http://schemas.openxmlformats.org/officeDocument/2006/relationships/slideLayout" Target="../slideLayouts/slideLayout105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Relationship Id="rId14" Type="http://schemas.openxmlformats.org/officeDocument/2006/relationships/slideLayout" Target="../slideLayouts/slideLayout88.xml"/><Relationship Id="rId22" Type="http://schemas.openxmlformats.org/officeDocument/2006/relationships/slideLayout" Target="../slideLayouts/slideLayout96.xml"/><Relationship Id="rId27" Type="http://schemas.openxmlformats.org/officeDocument/2006/relationships/slideLayout" Target="../slideLayouts/slideLayout101.xml"/><Relationship Id="rId30" Type="http://schemas.openxmlformats.org/officeDocument/2006/relationships/slideLayout" Target="../slideLayouts/slideLayout104.xml"/><Relationship Id="rId35" Type="http://schemas.openxmlformats.org/officeDocument/2006/relationships/slideLayout" Target="../slideLayouts/slideLayout10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627" y="0"/>
            <a:ext cx="12160779" cy="6880859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6332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  <p:sldLayoutId id="2147483699" r:id="rId22"/>
    <p:sldLayoutId id="2147483700" r:id="rId23"/>
    <p:sldLayoutId id="2147483701" r:id="rId24"/>
    <p:sldLayoutId id="2147483702" r:id="rId25"/>
    <p:sldLayoutId id="2147483703" r:id="rId26"/>
    <p:sldLayoutId id="2147483704" r:id="rId27"/>
    <p:sldLayoutId id="2147483705" r:id="rId28"/>
    <p:sldLayoutId id="2147483706" r:id="rId29"/>
    <p:sldLayoutId id="2147483707" r:id="rId30"/>
    <p:sldLayoutId id="2147483708" r:id="rId31"/>
    <p:sldLayoutId id="2147483709" r:id="rId32"/>
    <p:sldLayoutId id="2147483710" r:id="rId33"/>
    <p:sldLayoutId id="2147483711" r:id="rId34"/>
    <p:sldLayoutId id="2147483712" r:id="rId35"/>
    <p:sldLayoutId id="2147483713" r:id="rId36"/>
    <p:sldLayoutId id="2147483714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627" y="0"/>
            <a:ext cx="12160779" cy="6880859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41323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34" r:id="rId19"/>
    <p:sldLayoutId id="2147483735" r:id="rId20"/>
    <p:sldLayoutId id="2147483736" r:id="rId21"/>
    <p:sldLayoutId id="2147483737" r:id="rId22"/>
    <p:sldLayoutId id="2147483738" r:id="rId23"/>
    <p:sldLayoutId id="2147483739" r:id="rId24"/>
    <p:sldLayoutId id="2147483740" r:id="rId25"/>
    <p:sldLayoutId id="2147483741" r:id="rId26"/>
    <p:sldLayoutId id="2147483742" r:id="rId27"/>
    <p:sldLayoutId id="2147483743" r:id="rId28"/>
    <p:sldLayoutId id="2147483744" r:id="rId29"/>
    <p:sldLayoutId id="2147483745" r:id="rId30"/>
    <p:sldLayoutId id="2147483746" r:id="rId31"/>
    <p:sldLayoutId id="2147483747" r:id="rId32"/>
    <p:sldLayoutId id="2147483748" r:id="rId33"/>
    <p:sldLayoutId id="2147483749" r:id="rId34"/>
    <p:sldLayoutId id="2147483750" r:id="rId35"/>
    <p:sldLayoutId id="2147483751" r:id="rId36"/>
    <p:sldLayoutId id="2147483752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15627" y="0"/>
            <a:ext cx="12160779" cy="6880859"/>
          </a:xfrm>
          <a:custGeom>
            <a:avLst/>
            <a:gdLst/>
            <a:ahLst/>
            <a:cxnLst/>
            <a:rect l="l" t="t" r="r" b="b"/>
            <a:pathLst>
              <a:path w="12160778" h="6857999" extrusionOk="0">
                <a:moveTo>
                  <a:pt x="11861789" y="0"/>
                </a:moveTo>
                <a:lnTo>
                  <a:pt x="11861789" y="8784"/>
                </a:lnTo>
                <a:lnTo>
                  <a:pt x="11527122" y="8784"/>
                </a:lnTo>
                <a:lnTo>
                  <a:pt x="11527122" y="0"/>
                </a:lnTo>
                <a:lnTo>
                  <a:pt x="11510898" y="0"/>
                </a:lnTo>
                <a:lnTo>
                  <a:pt x="11510898" y="8784"/>
                </a:lnTo>
                <a:lnTo>
                  <a:pt x="11176243" y="8784"/>
                </a:lnTo>
                <a:lnTo>
                  <a:pt x="11176243" y="0"/>
                </a:lnTo>
                <a:lnTo>
                  <a:pt x="11160029" y="0"/>
                </a:lnTo>
                <a:lnTo>
                  <a:pt x="11160029" y="8784"/>
                </a:lnTo>
                <a:lnTo>
                  <a:pt x="10825363" y="8784"/>
                </a:lnTo>
                <a:lnTo>
                  <a:pt x="10825363" y="0"/>
                </a:lnTo>
                <a:lnTo>
                  <a:pt x="10809160" y="0"/>
                </a:lnTo>
                <a:lnTo>
                  <a:pt x="10809160" y="8784"/>
                </a:lnTo>
                <a:lnTo>
                  <a:pt x="10474483" y="8784"/>
                </a:lnTo>
                <a:lnTo>
                  <a:pt x="10474483" y="0"/>
                </a:lnTo>
                <a:lnTo>
                  <a:pt x="10458269" y="0"/>
                </a:lnTo>
                <a:lnTo>
                  <a:pt x="10458269" y="8784"/>
                </a:lnTo>
                <a:lnTo>
                  <a:pt x="10123603" y="8784"/>
                </a:lnTo>
                <a:lnTo>
                  <a:pt x="10123603" y="0"/>
                </a:lnTo>
                <a:lnTo>
                  <a:pt x="10107390" y="0"/>
                </a:lnTo>
                <a:lnTo>
                  <a:pt x="10107390" y="8784"/>
                </a:lnTo>
                <a:lnTo>
                  <a:pt x="9772734" y="8784"/>
                </a:lnTo>
                <a:lnTo>
                  <a:pt x="9772734" y="0"/>
                </a:lnTo>
                <a:lnTo>
                  <a:pt x="9756520" y="0"/>
                </a:lnTo>
                <a:lnTo>
                  <a:pt x="9756520" y="8784"/>
                </a:lnTo>
                <a:lnTo>
                  <a:pt x="9421844" y="8784"/>
                </a:lnTo>
                <a:lnTo>
                  <a:pt x="9421844" y="0"/>
                </a:lnTo>
                <a:lnTo>
                  <a:pt x="9405630" y="0"/>
                </a:lnTo>
                <a:lnTo>
                  <a:pt x="9405630" y="8784"/>
                </a:lnTo>
                <a:lnTo>
                  <a:pt x="9070974" y="8784"/>
                </a:lnTo>
                <a:lnTo>
                  <a:pt x="9070974" y="0"/>
                </a:lnTo>
                <a:lnTo>
                  <a:pt x="9054761" y="0"/>
                </a:lnTo>
                <a:lnTo>
                  <a:pt x="9054761" y="8784"/>
                </a:lnTo>
                <a:lnTo>
                  <a:pt x="8720094" y="8784"/>
                </a:lnTo>
                <a:lnTo>
                  <a:pt x="8720094" y="0"/>
                </a:lnTo>
                <a:lnTo>
                  <a:pt x="8703881" y="0"/>
                </a:lnTo>
                <a:lnTo>
                  <a:pt x="8703881" y="8784"/>
                </a:lnTo>
                <a:lnTo>
                  <a:pt x="8369204" y="8784"/>
                </a:lnTo>
                <a:lnTo>
                  <a:pt x="8369204" y="0"/>
                </a:lnTo>
                <a:lnTo>
                  <a:pt x="8352990" y="0"/>
                </a:lnTo>
                <a:lnTo>
                  <a:pt x="8352990" y="8784"/>
                </a:lnTo>
                <a:lnTo>
                  <a:pt x="8018335" y="8784"/>
                </a:lnTo>
                <a:lnTo>
                  <a:pt x="8018335" y="0"/>
                </a:lnTo>
                <a:lnTo>
                  <a:pt x="8002121" y="0"/>
                </a:lnTo>
                <a:lnTo>
                  <a:pt x="8002121" y="8784"/>
                </a:lnTo>
                <a:lnTo>
                  <a:pt x="7667444" y="8784"/>
                </a:lnTo>
                <a:lnTo>
                  <a:pt x="7667444" y="0"/>
                </a:lnTo>
                <a:lnTo>
                  <a:pt x="7651231" y="0"/>
                </a:lnTo>
                <a:lnTo>
                  <a:pt x="7651231" y="8784"/>
                </a:lnTo>
                <a:lnTo>
                  <a:pt x="7316575" y="8784"/>
                </a:lnTo>
                <a:lnTo>
                  <a:pt x="7316575" y="0"/>
                </a:lnTo>
                <a:lnTo>
                  <a:pt x="7300361" y="0"/>
                </a:lnTo>
                <a:lnTo>
                  <a:pt x="7300361" y="8784"/>
                </a:lnTo>
                <a:lnTo>
                  <a:pt x="6965695" y="8784"/>
                </a:lnTo>
                <a:lnTo>
                  <a:pt x="6965695" y="0"/>
                </a:lnTo>
                <a:lnTo>
                  <a:pt x="6949482" y="0"/>
                </a:lnTo>
                <a:lnTo>
                  <a:pt x="6949482" y="8784"/>
                </a:lnTo>
                <a:lnTo>
                  <a:pt x="6614805" y="8784"/>
                </a:lnTo>
                <a:lnTo>
                  <a:pt x="6614805" y="0"/>
                </a:lnTo>
                <a:lnTo>
                  <a:pt x="6598602" y="0"/>
                </a:lnTo>
                <a:lnTo>
                  <a:pt x="6598602" y="8784"/>
                </a:lnTo>
                <a:lnTo>
                  <a:pt x="6263936" y="8784"/>
                </a:lnTo>
                <a:lnTo>
                  <a:pt x="6263936" y="0"/>
                </a:lnTo>
                <a:lnTo>
                  <a:pt x="6247722" y="0"/>
                </a:lnTo>
                <a:lnTo>
                  <a:pt x="6247722" y="8784"/>
                </a:lnTo>
                <a:lnTo>
                  <a:pt x="5913056" y="8784"/>
                </a:lnTo>
                <a:lnTo>
                  <a:pt x="5913056" y="0"/>
                </a:lnTo>
                <a:lnTo>
                  <a:pt x="5896842" y="0"/>
                </a:lnTo>
                <a:lnTo>
                  <a:pt x="5896842" y="8784"/>
                </a:lnTo>
                <a:lnTo>
                  <a:pt x="5562176" y="8784"/>
                </a:lnTo>
                <a:lnTo>
                  <a:pt x="5562176" y="0"/>
                </a:lnTo>
                <a:lnTo>
                  <a:pt x="5545973" y="0"/>
                </a:lnTo>
                <a:lnTo>
                  <a:pt x="5545973" y="8784"/>
                </a:lnTo>
                <a:lnTo>
                  <a:pt x="5211307" y="8784"/>
                </a:lnTo>
                <a:lnTo>
                  <a:pt x="5211307" y="0"/>
                </a:lnTo>
                <a:lnTo>
                  <a:pt x="5195083" y="0"/>
                </a:lnTo>
                <a:lnTo>
                  <a:pt x="5195083" y="8784"/>
                </a:lnTo>
                <a:lnTo>
                  <a:pt x="4860416" y="8784"/>
                </a:lnTo>
                <a:lnTo>
                  <a:pt x="4860416" y="0"/>
                </a:lnTo>
                <a:lnTo>
                  <a:pt x="4844203" y="0"/>
                </a:lnTo>
                <a:lnTo>
                  <a:pt x="4844203" y="8784"/>
                </a:lnTo>
                <a:lnTo>
                  <a:pt x="4509547" y="8784"/>
                </a:lnTo>
                <a:lnTo>
                  <a:pt x="4509547" y="0"/>
                </a:lnTo>
                <a:lnTo>
                  <a:pt x="4493333" y="0"/>
                </a:lnTo>
                <a:lnTo>
                  <a:pt x="4493333" y="8784"/>
                </a:lnTo>
                <a:lnTo>
                  <a:pt x="4158667" y="8784"/>
                </a:lnTo>
                <a:lnTo>
                  <a:pt x="4158667" y="0"/>
                </a:lnTo>
                <a:lnTo>
                  <a:pt x="4142443" y="0"/>
                </a:lnTo>
                <a:lnTo>
                  <a:pt x="4142443" y="8784"/>
                </a:lnTo>
                <a:lnTo>
                  <a:pt x="3807777" y="8784"/>
                </a:lnTo>
                <a:lnTo>
                  <a:pt x="3807777" y="0"/>
                </a:lnTo>
                <a:lnTo>
                  <a:pt x="3791574" y="0"/>
                </a:lnTo>
                <a:lnTo>
                  <a:pt x="3791574" y="8784"/>
                </a:lnTo>
                <a:lnTo>
                  <a:pt x="3456908" y="8784"/>
                </a:lnTo>
                <a:lnTo>
                  <a:pt x="3456908" y="0"/>
                </a:lnTo>
                <a:lnTo>
                  <a:pt x="3440683" y="0"/>
                </a:lnTo>
                <a:lnTo>
                  <a:pt x="3440683" y="8784"/>
                </a:lnTo>
                <a:lnTo>
                  <a:pt x="3106028" y="8784"/>
                </a:lnTo>
                <a:lnTo>
                  <a:pt x="3106028" y="0"/>
                </a:lnTo>
                <a:lnTo>
                  <a:pt x="3089814" y="0"/>
                </a:lnTo>
                <a:lnTo>
                  <a:pt x="3089814" y="8784"/>
                </a:lnTo>
                <a:lnTo>
                  <a:pt x="2755148" y="8784"/>
                </a:lnTo>
                <a:lnTo>
                  <a:pt x="2755148" y="0"/>
                </a:lnTo>
                <a:lnTo>
                  <a:pt x="2738934" y="0"/>
                </a:lnTo>
                <a:lnTo>
                  <a:pt x="2738934" y="8784"/>
                </a:lnTo>
                <a:lnTo>
                  <a:pt x="2404268" y="8784"/>
                </a:lnTo>
                <a:lnTo>
                  <a:pt x="2404268" y="0"/>
                </a:lnTo>
                <a:lnTo>
                  <a:pt x="2388055" y="0"/>
                </a:lnTo>
                <a:lnTo>
                  <a:pt x="2388055" y="8784"/>
                </a:lnTo>
                <a:lnTo>
                  <a:pt x="2053388" y="8784"/>
                </a:lnTo>
                <a:lnTo>
                  <a:pt x="2053388" y="0"/>
                </a:lnTo>
                <a:lnTo>
                  <a:pt x="2037175" y="0"/>
                </a:lnTo>
                <a:lnTo>
                  <a:pt x="2037175" y="8784"/>
                </a:lnTo>
                <a:lnTo>
                  <a:pt x="1702509" y="8784"/>
                </a:lnTo>
                <a:lnTo>
                  <a:pt x="1702509" y="0"/>
                </a:lnTo>
                <a:lnTo>
                  <a:pt x="1686295" y="0"/>
                </a:lnTo>
                <a:lnTo>
                  <a:pt x="1686295" y="8784"/>
                </a:lnTo>
                <a:lnTo>
                  <a:pt x="1351629" y="8784"/>
                </a:lnTo>
                <a:lnTo>
                  <a:pt x="1351629" y="0"/>
                </a:lnTo>
                <a:lnTo>
                  <a:pt x="1335415" y="0"/>
                </a:lnTo>
                <a:lnTo>
                  <a:pt x="1335415" y="8784"/>
                </a:lnTo>
                <a:lnTo>
                  <a:pt x="1000749" y="8784"/>
                </a:lnTo>
                <a:lnTo>
                  <a:pt x="1000749" y="0"/>
                </a:lnTo>
                <a:lnTo>
                  <a:pt x="984535" y="0"/>
                </a:lnTo>
                <a:lnTo>
                  <a:pt x="984535" y="8784"/>
                </a:lnTo>
                <a:lnTo>
                  <a:pt x="649880" y="8784"/>
                </a:lnTo>
                <a:lnTo>
                  <a:pt x="649880" y="0"/>
                </a:lnTo>
                <a:lnTo>
                  <a:pt x="633655" y="0"/>
                </a:lnTo>
                <a:lnTo>
                  <a:pt x="633655" y="8784"/>
                </a:lnTo>
                <a:lnTo>
                  <a:pt x="299000" y="8784"/>
                </a:lnTo>
                <a:lnTo>
                  <a:pt x="299000" y="0"/>
                </a:lnTo>
                <a:lnTo>
                  <a:pt x="282776" y="0"/>
                </a:lnTo>
                <a:lnTo>
                  <a:pt x="282776" y="8784"/>
                </a:lnTo>
                <a:lnTo>
                  <a:pt x="0" y="8784"/>
                </a:lnTo>
                <a:lnTo>
                  <a:pt x="0" y="22489"/>
                </a:lnTo>
                <a:lnTo>
                  <a:pt x="282776" y="22489"/>
                </a:lnTo>
                <a:lnTo>
                  <a:pt x="282776" y="305593"/>
                </a:lnTo>
                <a:lnTo>
                  <a:pt x="0" y="305593"/>
                </a:lnTo>
                <a:lnTo>
                  <a:pt x="0" y="319309"/>
                </a:lnTo>
                <a:lnTo>
                  <a:pt x="282776" y="319309"/>
                </a:lnTo>
                <a:lnTo>
                  <a:pt x="282776" y="602413"/>
                </a:lnTo>
                <a:lnTo>
                  <a:pt x="0" y="602413"/>
                </a:lnTo>
                <a:lnTo>
                  <a:pt x="0" y="616129"/>
                </a:lnTo>
                <a:lnTo>
                  <a:pt x="282776" y="616129"/>
                </a:lnTo>
                <a:lnTo>
                  <a:pt x="282776" y="899223"/>
                </a:lnTo>
                <a:lnTo>
                  <a:pt x="0" y="899223"/>
                </a:lnTo>
                <a:lnTo>
                  <a:pt x="0" y="912939"/>
                </a:lnTo>
                <a:lnTo>
                  <a:pt x="282776" y="912939"/>
                </a:lnTo>
                <a:lnTo>
                  <a:pt x="282776" y="1196033"/>
                </a:lnTo>
                <a:lnTo>
                  <a:pt x="0" y="1196033"/>
                </a:lnTo>
                <a:lnTo>
                  <a:pt x="0" y="1209749"/>
                </a:lnTo>
                <a:lnTo>
                  <a:pt x="282776" y="1209749"/>
                </a:lnTo>
                <a:lnTo>
                  <a:pt x="282776" y="1492853"/>
                </a:lnTo>
                <a:lnTo>
                  <a:pt x="0" y="1492853"/>
                </a:lnTo>
                <a:lnTo>
                  <a:pt x="0" y="1506569"/>
                </a:lnTo>
                <a:lnTo>
                  <a:pt x="282776" y="1506569"/>
                </a:lnTo>
                <a:lnTo>
                  <a:pt x="282776" y="1789662"/>
                </a:lnTo>
                <a:lnTo>
                  <a:pt x="0" y="1789662"/>
                </a:lnTo>
                <a:lnTo>
                  <a:pt x="0" y="1803378"/>
                </a:lnTo>
                <a:lnTo>
                  <a:pt x="282776" y="1803378"/>
                </a:lnTo>
                <a:lnTo>
                  <a:pt x="282776" y="2086472"/>
                </a:lnTo>
                <a:lnTo>
                  <a:pt x="0" y="2086472"/>
                </a:lnTo>
                <a:lnTo>
                  <a:pt x="0" y="2100188"/>
                </a:lnTo>
                <a:lnTo>
                  <a:pt x="282776" y="2100188"/>
                </a:lnTo>
                <a:lnTo>
                  <a:pt x="282776" y="2383292"/>
                </a:lnTo>
                <a:lnTo>
                  <a:pt x="0" y="2383292"/>
                </a:lnTo>
                <a:lnTo>
                  <a:pt x="0" y="2397008"/>
                </a:lnTo>
                <a:lnTo>
                  <a:pt x="282776" y="2397008"/>
                </a:lnTo>
                <a:lnTo>
                  <a:pt x="282776" y="2680112"/>
                </a:lnTo>
                <a:lnTo>
                  <a:pt x="0" y="2680112"/>
                </a:lnTo>
                <a:lnTo>
                  <a:pt x="0" y="2693828"/>
                </a:lnTo>
                <a:lnTo>
                  <a:pt x="282776" y="2693828"/>
                </a:lnTo>
                <a:lnTo>
                  <a:pt x="282776" y="2976922"/>
                </a:lnTo>
                <a:lnTo>
                  <a:pt x="0" y="2976922"/>
                </a:lnTo>
                <a:lnTo>
                  <a:pt x="0" y="2990638"/>
                </a:lnTo>
                <a:lnTo>
                  <a:pt x="282776" y="2990638"/>
                </a:lnTo>
                <a:lnTo>
                  <a:pt x="282776" y="3273742"/>
                </a:lnTo>
                <a:lnTo>
                  <a:pt x="0" y="3273742"/>
                </a:lnTo>
                <a:lnTo>
                  <a:pt x="0" y="3287447"/>
                </a:lnTo>
                <a:lnTo>
                  <a:pt x="282776" y="3287447"/>
                </a:lnTo>
                <a:lnTo>
                  <a:pt x="282776" y="3570541"/>
                </a:lnTo>
                <a:lnTo>
                  <a:pt x="0" y="3570541"/>
                </a:lnTo>
                <a:lnTo>
                  <a:pt x="0" y="3584257"/>
                </a:lnTo>
                <a:lnTo>
                  <a:pt x="282776" y="3584257"/>
                </a:lnTo>
                <a:lnTo>
                  <a:pt x="282776" y="3867361"/>
                </a:lnTo>
                <a:lnTo>
                  <a:pt x="0" y="3867361"/>
                </a:lnTo>
                <a:lnTo>
                  <a:pt x="0" y="3881088"/>
                </a:lnTo>
                <a:lnTo>
                  <a:pt x="282776" y="3881088"/>
                </a:lnTo>
                <a:lnTo>
                  <a:pt x="282776" y="4164171"/>
                </a:lnTo>
                <a:lnTo>
                  <a:pt x="0" y="4164171"/>
                </a:lnTo>
                <a:lnTo>
                  <a:pt x="0" y="4177897"/>
                </a:lnTo>
                <a:lnTo>
                  <a:pt x="282776" y="4177897"/>
                </a:lnTo>
                <a:lnTo>
                  <a:pt x="282776" y="4460991"/>
                </a:lnTo>
                <a:lnTo>
                  <a:pt x="0" y="4460991"/>
                </a:lnTo>
                <a:lnTo>
                  <a:pt x="0" y="4474707"/>
                </a:lnTo>
                <a:lnTo>
                  <a:pt x="282776" y="4474707"/>
                </a:lnTo>
                <a:lnTo>
                  <a:pt x="282776" y="4757811"/>
                </a:lnTo>
                <a:lnTo>
                  <a:pt x="0" y="4757811"/>
                </a:lnTo>
                <a:lnTo>
                  <a:pt x="0" y="4771527"/>
                </a:lnTo>
                <a:lnTo>
                  <a:pt x="282776" y="4771527"/>
                </a:lnTo>
                <a:lnTo>
                  <a:pt x="282776" y="5054610"/>
                </a:lnTo>
                <a:lnTo>
                  <a:pt x="0" y="5054610"/>
                </a:lnTo>
                <a:lnTo>
                  <a:pt x="0" y="5068337"/>
                </a:lnTo>
                <a:lnTo>
                  <a:pt x="282776" y="5068337"/>
                </a:lnTo>
                <a:lnTo>
                  <a:pt x="282776" y="5351441"/>
                </a:lnTo>
                <a:lnTo>
                  <a:pt x="0" y="5351441"/>
                </a:lnTo>
                <a:lnTo>
                  <a:pt x="0" y="5365157"/>
                </a:lnTo>
                <a:lnTo>
                  <a:pt x="282776" y="5365157"/>
                </a:lnTo>
                <a:lnTo>
                  <a:pt x="282776" y="5648250"/>
                </a:lnTo>
                <a:lnTo>
                  <a:pt x="0" y="5648250"/>
                </a:lnTo>
                <a:lnTo>
                  <a:pt x="0" y="5661966"/>
                </a:lnTo>
                <a:lnTo>
                  <a:pt x="282776" y="5661966"/>
                </a:lnTo>
                <a:lnTo>
                  <a:pt x="282776" y="5945060"/>
                </a:lnTo>
                <a:lnTo>
                  <a:pt x="0" y="5945060"/>
                </a:lnTo>
                <a:lnTo>
                  <a:pt x="0" y="5958776"/>
                </a:lnTo>
                <a:lnTo>
                  <a:pt x="282776" y="5958776"/>
                </a:lnTo>
                <a:lnTo>
                  <a:pt x="282776" y="6241880"/>
                </a:lnTo>
                <a:lnTo>
                  <a:pt x="0" y="6241880"/>
                </a:lnTo>
                <a:lnTo>
                  <a:pt x="0" y="6255596"/>
                </a:lnTo>
                <a:lnTo>
                  <a:pt x="282776" y="6255596"/>
                </a:lnTo>
                <a:lnTo>
                  <a:pt x="282776" y="6538690"/>
                </a:lnTo>
                <a:lnTo>
                  <a:pt x="0" y="6538690"/>
                </a:lnTo>
                <a:lnTo>
                  <a:pt x="0" y="6552406"/>
                </a:lnTo>
                <a:lnTo>
                  <a:pt x="282776" y="6552406"/>
                </a:lnTo>
                <a:lnTo>
                  <a:pt x="282776" y="6835499"/>
                </a:lnTo>
                <a:lnTo>
                  <a:pt x="0" y="6835499"/>
                </a:lnTo>
                <a:lnTo>
                  <a:pt x="0" y="6849215"/>
                </a:lnTo>
                <a:lnTo>
                  <a:pt x="282776" y="6849215"/>
                </a:lnTo>
                <a:lnTo>
                  <a:pt x="282776" y="6857999"/>
                </a:lnTo>
                <a:lnTo>
                  <a:pt x="299000" y="6857999"/>
                </a:lnTo>
                <a:lnTo>
                  <a:pt x="299000" y="6849215"/>
                </a:lnTo>
                <a:lnTo>
                  <a:pt x="633655" y="6849215"/>
                </a:lnTo>
                <a:lnTo>
                  <a:pt x="633655" y="6857999"/>
                </a:lnTo>
                <a:lnTo>
                  <a:pt x="649880" y="6857999"/>
                </a:lnTo>
                <a:lnTo>
                  <a:pt x="649880" y="6849215"/>
                </a:lnTo>
                <a:lnTo>
                  <a:pt x="984535" y="6849215"/>
                </a:lnTo>
                <a:lnTo>
                  <a:pt x="984535" y="6857999"/>
                </a:lnTo>
                <a:lnTo>
                  <a:pt x="1000749" y="6857999"/>
                </a:lnTo>
                <a:lnTo>
                  <a:pt x="1000749" y="6849215"/>
                </a:lnTo>
                <a:lnTo>
                  <a:pt x="1335415" y="6849215"/>
                </a:lnTo>
                <a:lnTo>
                  <a:pt x="1335415" y="6857999"/>
                </a:lnTo>
                <a:lnTo>
                  <a:pt x="1351629" y="6857999"/>
                </a:lnTo>
                <a:lnTo>
                  <a:pt x="1351629" y="6849215"/>
                </a:lnTo>
                <a:lnTo>
                  <a:pt x="1686295" y="6849215"/>
                </a:lnTo>
                <a:lnTo>
                  <a:pt x="1686295" y="6857999"/>
                </a:lnTo>
                <a:lnTo>
                  <a:pt x="1702509" y="6857999"/>
                </a:lnTo>
                <a:lnTo>
                  <a:pt x="1702509" y="6849215"/>
                </a:lnTo>
                <a:lnTo>
                  <a:pt x="2037175" y="6849215"/>
                </a:lnTo>
                <a:lnTo>
                  <a:pt x="2037175" y="6857999"/>
                </a:lnTo>
                <a:lnTo>
                  <a:pt x="2053388" y="6857999"/>
                </a:lnTo>
                <a:lnTo>
                  <a:pt x="2053388" y="6849215"/>
                </a:lnTo>
                <a:lnTo>
                  <a:pt x="2388055" y="6849215"/>
                </a:lnTo>
                <a:lnTo>
                  <a:pt x="2388055" y="6857999"/>
                </a:lnTo>
                <a:lnTo>
                  <a:pt x="2404268" y="6857999"/>
                </a:lnTo>
                <a:lnTo>
                  <a:pt x="2404268" y="6849215"/>
                </a:lnTo>
                <a:lnTo>
                  <a:pt x="2738934" y="6849215"/>
                </a:lnTo>
                <a:lnTo>
                  <a:pt x="2738934" y="6857999"/>
                </a:lnTo>
                <a:lnTo>
                  <a:pt x="2755148" y="6857999"/>
                </a:lnTo>
                <a:lnTo>
                  <a:pt x="2755148" y="6849215"/>
                </a:lnTo>
                <a:lnTo>
                  <a:pt x="3089814" y="6849215"/>
                </a:lnTo>
                <a:lnTo>
                  <a:pt x="3089814" y="6857999"/>
                </a:lnTo>
                <a:lnTo>
                  <a:pt x="3106028" y="6857999"/>
                </a:lnTo>
                <a:lnTo>
                  <a:pt x="3106028" y="6849215"/>
                </a:lnTo>
                <a:lnTo>
                  <a:pt x="3440683" y="6849215"/>
                </a:lnTo>
                <a:lnTo>
                  <a:pt x="3440683" y="6857999"/>
                </a:lnTo>
                <a:lnTo>
                  <a:pt x="3456908" y="6857999"/>
                </a:lnTo>
                <a:lnTo>
                  <a:pt x="3456908" y="6849215"/>
                </a:lnTo>
                <a:lnTo>
                  <a:pt x="3791574" y="6849215"/>
                </a:lnTo>
                <a:lnTo>
                  <a:pt x="3791574" y="6857999"/>
                </a:lnTo>
                <a:lnTo>
                  <a:pt x="3807777" y="6857999"/>
                </a:lnTo>
                <a:lnTo>
                  <a:pt x="3807777" y="6849215"/>
                </a:lnTo>
                <a:lnTo>
                  <a:pt x="4142443" y="6849215"/>
                </a:lnTo>
                <a:lnTo>
                  <a:pt x="4142443" y="6857999"/>
                </a:lnTo>
                <a:lnTo>
                  <a:pt x="4158667" y="6857999"/>
                </a:lnTo>
                <a:lnTo>
                  <a:pt x="4158667" y="6849215"/>
                </a:lnTo>
                <a:lnTo>
                  <a:pt x="4493333" y="6849215"/>
                </a:lnTo>
                <a:lnTo>
                  <a:pt x="4493333" y="6857999"/>
                </a:lnTo>
                <a:lnTo>
                  <a:pt x="4509547" y="6857999"/>
                </a:lnTo>
                <a:lnTo>
                  <a:pt x="4509547" y="6849215"/>
                </a:lnTo>
                <a:lnTo>
                  <a:pt x="4844203" y="6849215"/>
                </a:lnTo>
                <a:lnTo>
                  <a:pt x="4844203" y="6857999"/>
                </a:lnTo>
                <a:lnTo>
                  <a:pt x="4860416" y="6857999"/>
                </a:lnTo>
                <a:lnTo>
                  <a:pt x="4860416" y="6849215"/>
                </a:lnTo>
                <a:lnTo>
                  <a:pt x="5195083" y="6849215"/>
                </a:lnTo>
                <a:lnTo>
                  <a:pt x="5195083" y="6857999"/>
                </a:lnTo>
                <a:lnTo>
                  <a:pt x="5211307" y="6857999"/>
                </a:lnTo>
                <a:lnTo>
                  <a:pt x="5211307" y="6849215"/>
                </a:lnTo>
                <a:lnTo>
                  <a:pt x="5545973" y="6849215"/>
                </a:lnTo>
                <a:lnTo>
                  <a:pt x="5545973" y="6857999"/>
                </a:lnTo>
                <a:lnTo>
                  <a:pt x="5562176" y="6857999"/>
                </a:lnTo>
                <a:lnTo>
                  <a:pt x="5562176" y="6849215"/>
                </a:lnTo>
                <a:lnTo>
                  <a:pt x="5896842" y="6849215"/>
                </a:lnTo>
                <a:lnTo>
                  <a:pt x="5896842" y="6857999"/>
                </a:lnTo>
                <a:lnTo>
                  <a:pt x="5913056" y="6857999"/>
                </a:lnTo>
                <a:lnTo>
                  <a:pt x="5913056" y="6849215"/>
                </a:lnTo>
                <a:lnTo>
                  <a:pt x="6247722" y="6849215"/>
                </a:lnTo>
                <a:lnTo>
                  <a:pt x="6247722" y="6857999"/>
                </a:lnTo>
                <a:lnTo>
                  <a:pt x="6263936" y="6857999"/>
                </a:lnTo>
                <a:lnTo>
                  <a:pt x="6263936" y="6849215"/>
                </a:lnTo>
                <a:lnTo>
                  <a:pt x="6598602" y="6849215"/>
                </a:lnTo>
                <a:lnTo>
                  <a:pt x="6598602" y="6857999"/>
                </a:lnTo>
                <a:lnTo>
                  <a:pt x="6614805" y="6857999"/>
                </a:lnTo>
                <a:lnTo>
                  <a:pt x="6614805" y="6849215"/>
                </a:lnTo>
                <a:lnTo>
                  <a:pt x="6949482" y="6849215"/>
                </a:lnTo>
                <a:lnTo>
                  <a:pt x="6949482" y="6857999"/>
                </a:lnTo>
                <a:lnTo>
                  <a:pt x="6965695" y="6857999"/>
                </a:lnTo>
                <a:lnTo>
                  <a:pt x="6965695" y="6849215"/>
                </a:lnTo>
                <a:lnTo>
                  <a:pt x="7300361" y="6849215"/>
                </a:lnTo>
                <a:lnTo>
                  <a:pt x="7300361" y="6857999"/>
                </a:lnTo>
                <a:lnTo>
                  <a:pt x="7316575" y="6857999"/>
                </a:lnTo>
                <a:lnTo>
                  <a:pt x="7316575" y="6849215"/>
                </a:lnTo>
                <a:lnTo>
                  <a:pt x="7651231" y="6849215"/>
                </a:lnTo>
                <a:lnTo>
                  <a:pt x="7651231" y="6857999"/>
                </a:lnTo>
                <a:lnTo>
                  <a:pt x="7667444" y="6857999"/>
                </a:lnTo>
                <a:lnTo>
                  <a:pt x="7667444" y="6849215"/>
                </a:lnTo>
                <a:lnTo>
                  <a:pt x="8002121" y="6849215"/>
                </a:lnTo>
                <a:lnTo>
                  <a:pt x="8002121" y="6857999"/>
                </a:lnTo>
                <a:lnTo>
                  <a:pt x="8018335" y="6857999"/>
                </a:lnTo>
                <a:lnTo>
                  <a:pt x="8018335" y="6849215"/>
                </a:lnTo>
                <a:lnTo>
                  <a:pt x="8352990" y="6849215"/>
                </a:lnTo>
                <a:lnTo>
                  <a:pt x="8352990" y="6857999"/>
                </a:lnTo>
                <a:lnTo>
                  <a:pt x="8369204" y="6857999"/>
                </a:lnTo>
                <a:lnTo>
                  <a:pt x="8369204" y="6849215"/>
                </a:lnTo>
                <a:lnTo>
                  <a:pt x="8703881" y="6849215"/>
                </a:lnTo>
                <a:lnTo>
                  <a:pt x="8703881" y="6857999"/>
                </a:lnTo>
                <a:lnTo>
                  <a:pt x="8720094" y="6857999"/>
                </a:lnTo>
                <a:lnTo>
                  <a:pt x="8720094" y="6849215"/>
                </a:lnTo>
                <a:lnTo>
                  <a:pt x="9054761" y="6849215"/>
                </a:lnTo>
                <a:lnTo>
                  <a:pt x="9054761" y="6857999"/>
                </a:lnTo>
                <a:lnTo>
                  <a:pt x="9070974" y="6857999"/>
                </a:lnTo>
                <a:lnTo>
                  <a:pt x="9070974" y="6849215"/>
                </a:lnTo>
                <a:lnTo>
                  <a:pt x="9405630" y="6849215"/>
                </a:lnTo>
                <a:lnTo>
                  <a:pt x="9405630" y="6857999"/>
                </a:lnTo>
                <a:lnTo>
                  <a:pt x="9421844" y="6857999"/>
                </a:lnTo>
                <a:lnTo>
                  <a:pt x="9421844" y="6849215"/>
                </a:lnTo>
                <a:lnTo>
                  <a:pt x="9756520" y="6849215"/>
                </a:lnTo>
                <a:lnTo>
                  <a:pt x="9756520" y="6857999"/>
                </a:lnTo>
                <a:lnTo>
                  <a:pt x="9772734" y="6857999"/>
                </a:lnTo>
                <a:lnTo>
                  <a:pt x="9772734" y="6849215"/>
                </a:lnTo>
                <a:lnTo>
                  <a:pt x="10107390" y="6849215"/>
                </a:lnTo>
                <a:lnTo>
                  <a:pt x="10107390" y="6857999"/>
                </a:lnTo>
                <a:lnTo>
                  <a:pt x="10123603" y="6857999"/>
                </a:lnTo>
                <a:lnTo>
                  <a:pt x="10123603" y="6849215"/>
                </a:lnTo>
                <a:lnTo>
                  <a:pt x="10458269" y="6849215"/>
                </a:lnTo>
                <a:lnTo>
                  <a:pt x="10458269" y="6857999"/>
                </a:lnTo>
                <a:lnTo>
                  <a:pt x="10474483" y="6857999"/>
                </a:lnTo>
                <a:lnTo>
                  <a:pt x="10474483" y="6849215"/>
                </a:lnTo>
                <a:lnTo>
                  <a:pt x="10809160" y="6849215"/>
                </a:lnTo>
                <a:lnTo>
                  <a:pt x="10809160" y="6857999"/>
                </a:lnTo>
                <a:lnTo>
                  <a:pt x="10825363" y="6857999"/>
                </a:lnTo>
                <a:lnTo>
                  <a:pt x="10825363" y="6849215"/>
                </a:lnTo>
                <a:lnTo>
                  <a:pt x="11160029" y="6849215"/>
                </a:lnTo>
                <a:lnTo>
                  <a:pt x="11160029" y="6857999"/>
                </a:lnTo>
                <a:lnTo>
                  <a:pt x="11176243" y="6857999"/>
                </a:lnTo>
                <a:lnTo>
                  <a:pt x="11176243" y="6849215"/>
                </a:lnTo>
                <a:lnTo>
                  <a:pt x="11510898" y="6849215"/>
                </a:lnTo>
                <a:lnTo>
                  <a:pt x="11510898" y="6857999"/>
                </a:lnTo>
                <a:lnTo>
                  <a:pt x="11527122" y="6857999"/>
                </a:lnTo>
                <a:lnTo>
                  <a:pt x="11527122" y="6849215"/>
                </a:lnTo>
                <a:lnTo>
                  <a:pt x="11861789" y="6849215"/>
                </a:lnTo>
                <a:lnTo>
                  <a:pt x="11861789" y="6857999"/>
                </a:lnTo>
                <a:lnTo>
                  <a:pt x="11878002" y="6857999"/>
                </a:lnTo>
                <a:lnTo>
                  <a:pt x="11878002" y="6849215"/>
                </a:lnTo>
                <a:lnTo>
                  <a:pt x="12160778" y="6849215"/>
                </a:lnTo>
                <a:lnTo>
                  <a:pt x="12160778" y="6835499"/>
                </a:lnTo>
                <a:lnTo>
                  <a:pt x="11878002" y="6835499"/>
                </a:lnTo>
                <a:lnTo>
                  <a:pt x="11878002" y="6552406"/>
                </a:lnTo>
                <a:lnTo>
                  <a:pt x="12160778" y="6552406"/>
                </a:lnTo>
                <a:lnTo>
                  <a:pt x="12160778" y="6538690"/>
                </a:lnTo>
                <a:lnTo>
                  <a:pt x="11878002" y="6538690"/>
                </a:lnTo>
                <a:lnTo>
                  <a:pt x="11878002" y="6255596"/>
                </a:lnTo>
                <a:lnTo>
                  <a:pt x="12160778" y="6255596"/>
                </a:lnTo>
                <a:lnTo>
                  <a:pt x="12160778" y="6241880"/>
                </a:lnTo>
                <a:lnTo>
                  <a:pt x="11878002" y="6241880"/>
                </a:lnTo>
                <a:lnTo>
                  <a:pt x="11878002" y="5958776"/>
                </a:lnTo>
                <a:lnTo>
                  <a:pt x="12160778" y="5958776"/>
                </a:lnTo>
                <a:lnTo>
                  <a:pt x="12160778" y="5945060"/>
                </a:lnTo>
                <a:lnTo>
                  <a:pt x="11878002" y="5945060"/>
                </a:lnTo>
                <a:lnTo>
                  <a:pt x="11878002" y="5661966"/>
                </a:lnTo>
                <a:lnTo>
                  <a:pt x="12160778" y="5661966"/>
                </a:lnTo>
                <a:lnTo>
                  <a:pt x="12160778" y="5648250"/>
                </a:lnTo>
                <a:lnTo>
                  <a:pt x="11878002" y="5648250"/>
                </a:lnTo>
                <a:lnTo>
                  <a:pt x="11878002" y="5365157"/>
                </a:lnTo>
                <a:lnTo>
                  <a:pt x="12160778" y="5365157"/>
                </a:lnTo>
                <a:lnTo>
                  <a:pt x="12160778" y="5351441"/>
                </a:lnTo>
                <a:lnTo>
                  <a:pt x="11878002" y="5351441"/>
                </a:lnTo>
                <a:lnTo>
                  <a:pt x="11878002" y="5068337"/>
                </a:lnTo>
                <a:lnTo>
                  <a:pt x="12160778" y="5068337"/>
                </a:lnTo>
                <a:lnTo>
                  <a:pt x="12160778" y="5054610"/>
                </a:lnTo>
                <a:lnTo>
                  <a:pt x="11878002" y="5054610"/>
                </a:lnTo>
                <a:lnTo>
                  <a:pt x="11878002" y="4771527"/>
                </a:lnTo>
                <a:lnTo>
                  <a:pt x="12160778" y="4771527"/>
                </a:lnTo>
                <a:lnTo>
                  <a:pt x="12160778" y="4757811"/>
                </a:lnTo>
                <a:lnTo>
                  <a:pt x="11878002" y="4757811"/>
                </a:lnTo>
                <a:lnTo>
                  <a:pt x="11878002" y="4474707"/>
                </a:lnTo>
                <a:lnTo>
                  <a:pt x="12160778" y="4474707"/>
                </a:lnTo>
                <a:lnTo>
                  <a:pt x="12160778" y="4460991"/>
                </a:lnTo>
                <a:lnTo>
                  <a:pt x="11878002" y="4460991"/>
                </a:lnTo>
                <a:lnTo>
                  <a:pt x="11878002" y="4177897"/>
                </a:lnTo>
                <a:lnTo>
                  <a:pt x="12160778" y="4177897"/>
                </a:lnTo>
                <a:lnTo>
                  <a:pt x="12160778" y="4164171"/>
                </a:lnTo>
                <a:lnTo>
                  <a:pt x="11878002" y="4164171"/>
                </a:lnTo>
                <a:lnTo>
                  <a:pt x="11878002" y="3881088"/>
                </a:lnTo>
                <a:lnTo>
                  <a:pt x="12160778" y="3881088"/>
                </a:lnTo>
                <a:lnTo>
                  <a:pt x="12160778" y="3867361"/>
                </a:lnTo>
                <a:lnTo>
                  <a:pt x="11878002" y="3867361"/>
                </a:lnTo>
                <a:lnTo>
                  <a:pt x="11878002" y="3584257"/>
                </a:lnTo>
                <a:lnTo>
                  <a:pt x="12160778" y="3584257"/>
                </a:lnTo>
                <a:lnTo>
                  <a:pt x="12160778" y="3570541"/>
                </a:lnTo>
                <a:lnTo>
                  <a:pt x="11878002" y="3570541"/>
                </a:lnTo>
                <a:lnTo>
                  <a:pt x="11878002" y="3287447"/>
                </a:lnTo>
                <a:lnTo>
                  <a:pt x="12160778" y="3287447"/>
                </a:lnTo>
                <a:lnTo>
                  <a:pt x="12160778" y="3273742"/>
                </a:lnTo>
                <a:lnTo>
                  <a:pt x="11878002" y="3273742"/>
                </a:lnTo>
                <a:lnTo>
                  <a:pt x="11878002" y="2990638"/>
                </a:lnTo>
                <a:lnTo>
                  <a:pt x="12160778" y="2990638"/>
                </a:lnTo>
                <a:lnTo>
                  <a:pt x="12160778" y="2976922"/>
                </a:lnTo>
                <a:lnTo>
                  <a:pt x="11878002" y="2976922"/>
                </a:lnTo>
                <a:lnTo>
                  <a:pt x="11878002" y="2693828"/>
                </a:lnTo>
                <a:lnTo>
                  <a:pt x="12160778" y="2693828"/>
                </a:lnTo>
                <a:lnTo>
                  <a:pt x="12160778" y="2680112"/>
                </a:lnTo>
                <a:lnTo>
                  <a:pt x="11878002" y="2680112"/>
                </a:lnTo>
                <a:lnTo>
                  <a:pt x="11878002" y="2397008"/>
                </a:lnTo>
                <a:lnTo>
                  <a:pt x="12160778" y="2397008"/>
                </a:lnTo>
                <a:lnTo>
                  <a:pt x="12160778" y="2383292"/>
                </a:lnTo>
                <a:lnTo>
                  <a:pt x="11878002" y="2383292"/>
                </a:lnTo>
                <a:lnTo>
                  <a:pt x="11878002" y="2100188"/>
                </a:lnTo>
                <a:lnTo>
                  <a:pt x="12160778" y="2100188"/>
                </a:lnTo>
                <a:lnTo>
                  <a:pt x="12160778" y="2086472"/>
                </a:lnTo>
                <a:lnTo>
                  <a:pt x="11878002" y="2086472"/>
                </a:lnTo>
                <a:lnTo>
                  <a:pt x="11878002" y="1803378"/>
                </a:lnTo>
                <a:lnTo>
                  <a:pt x="12160778" y="1803378"/>
                </a:lnTo>
                <a:lnTo>
                  <a:pt x="12160778" y="1789662"/>
                </a:lnTo>
                <a:lnTo>
                  <a:pt x="11878002" y="1789662"/>
                </a:lnTo>
                <a:lnTo>
                  <a:pt x="11878002" y="1506569"/>
                </a:lnTo>
                <a:lnTo>
                  <a:pt x="12160778" y="1506569"/>
                </a:lnTo>
                <a:lnTo>
                  <a:pt x="12160778" y="1492853"/>
                </a:lnTo>
                <a:lnTo>
                  <a:pt x="11878002" y="1492853"/>
                </a:lnTo>
                <a:lnTo>
                  <a:pt x="11878002" y="1209749"/>
                </a:lnTo>
                <a:lnTo>
                  <a:pt x="12160778" y="1209749"/>
                </a:lnTo>
                <a:lnTo>
                  <a:pt x="12160778" y="1196033"/>
                </a:lnTo>
                <a:lnTo>
                  <a:pt x="11878002" y="1196033"/>
                </a:lnTo>
                <a:lnTo>
                  <a:pt x="11878002" y="912939"/>
                </a:lnTo>
                <a:lnTo>
                  <a:pt x="12160778" y="912939"/>
                </a:lnTo>
                <a:lnTo>
                  <a:pt x="12160778" y="899223"/>
                </a:lnTo>
                <a:lnTo>
                  <a:pt x="11878002" y="899223"/>
                </a:lnTo>
                <a:lnTo>
                  <a:pt x="11878002" y="616129"/>
                </a:lnTo>
                <a:lnTo>
                  <a:pt x="12160778" y="616129"/>
                </a:lnTo>
                <a:lnTo>
                  <a:pt x="12160778" y="602413"/>
                </a:lnTo>
                <a:lnTo>
                  <a:pt x="11878002" y="602413"/>
                </a:lnTo>
                <a:lnTo>
                  <a:pt x="11878002" y="319309"/>
                </a:lnTo>
                <a:lnTo>
                  <a:pt x="12160778" y="319309"/>
                </a:lnTo>
                <a:lnTo>
                  <a:pt x="12160778" y="305593"/>
                </a:lnTo>
                <a:lnTo>
                  <a:pt x="11878002" y="305593"/>
                </a:lnTo>
                <a:lnTo>
                  <a:pt x="11878002" y="22489"/>
                </a:lnTo>
                <a:lnTo>
                  <a:pt x="12160778" y="22489"/>
                </a:lnTo>
                <a:lnTo>
                  <a:pt x="12160778" y="8784"/>
                </a:lnTo>
                <a:lnTo>
                  <a:pt x="11878002" y="8784"/>
                </a:lnTo>
                <a:lnTo>
                  <a:pt x="11878002" y="0"/>
                </a:lnTo>
                <a:close/>
                <a:moveTo>
                  <a:pt x="11527112" y="602413"/>
                </a:moveTo>
                <a:lnTo>
                  <a:pt x="11527112" y="319309"/>
                </a:lnTo>
                <a:lnTo>
                  <a:pt x="11861789" y="319309"/>
                </a:lnTo>
                <a:lnTo>
                  <a:pt x="11861789" y="602413"/>
                </a:lnTo>
                <a:close/>
                <a:moveTo>
                  <a:pt x="11527112" y="899223"/>
                </a:moveTo>
                <a:lnTo>
                  <a:pt x="11527112" y="616129"/>
                </a:lnTo>
                <a:lnTo>
                  <a:pt x="11861789" y="616129"/>
                </a:lnTo>
                <a:lnTo>
                  <a:pt x="11861789" y="899223"/>
                </a:lnTo>
                <a:close/>
                <a:moveTo>
                  <a:pt x="11527112" y="1196033"/>
                </a:moveTo>
                <a:lnTo>
                  <a:pt x="11527112" y="912928"/>
                </a:lnTo>
                <a:lnTo>
                  <a:pt x="11861789" y="912928"/>
                </a:lnTo>
                <a:lnTo>
                  <a:pt x="11861789" y="1196033"/>
                </a:lnTo>
                <a:close/>
                <a:moveTo>
                  <a:pt x="11527112" y="1492853"/>
                </a:moveTo>
                <a:lnTo>
                  <a:pt x="11527112" y="1209749"/>
                </a:lnTo>
                <a:lnTo>
                  <a:pt x="11861789" y="1209749"/>
                </a:lnTo>
                <a:lnTo>
                  <a:pt x="11861789" y="1492853"/>
                </a:lnTo>
                <a:close/>
                <a:moveTo>
                  <a:pt x="11527112" y="1789662"/>
                </a:moveTo>
                <a:lnTo>
                  <a:pt x="11527112" y="1506569"/>
                </a:lnTo>
                <a:lnTo>
                  <a:pt x="11861789" y="1506569"/>
                </a:lnTo>
                <a:lnTo>
                  <a:pt x="11861789" y="1789662"/>
                </a:lnTo>
                <a:close/>
                <a:moveTo>
                  <a:pt x="11527112" y="2086472"/>
                </a:moveTo>
                <a:lnTo>
                  <a:pt x="11527112" y="1803368"/>
                </a:lnTo>
                <a:lnTo>
                  <a:pt x="11861789" y="1803368"/>
                </a:lnTo>
                <a:lnTo>
                  <a:pt x="11861789" y="2086472"/>
                </a:lnTo>
                <a:close/>
                <a:moveTo>
                  <a:pt x="11527112" y="2383292"/>
                </a:moveTo>
                <a:lnTo>
                  <a:pt x="11527112" y="2100188"/>
                </a:lnTo>
                <a:lnTo>
                  <a:pt x="11861789" y="2100188"/>
                </a:lnTo>
                <a:lnTo>
                  <a:pt x="11861789" y="2383292"/>
                </a:lnTo>
                <a:close/>
                <a:moveTo>
                  <a:pt x="11527112" y="2680112"/>
                </a:moveTo>
                <a:lnTo>
                  <a:pt x="11527112" y="2397008"/>
                </a:lnTo>
                <a:lnTo>
                  <a:pt x="11861789" y="2397008"/>
                </a:lnTo>
                <a:lnTo>
                  <a:pt x="11861789" y="2680112"/>
                </a:lnTo>
                <a:close/>
                <a:moveTo>
                  <a:pt x="11527112" y="2976922"/>
                </a:moveTo>
                <a:lnTo>
                  <a:pt x="11527112" y="2693828"/>
                </a:lnTo>
                <a:lnTo>
                  <a:pt x="11861789" y="2693828"/>
                </a:lnTo>
                <a:lnTo>
                  <a:pt x="11861789" y="2976922"/>
                </a:lnTo>
                <a:close/>
                <a:moveTo>
                  <a:pt x="11527112" y="3273742"/>
                </a:moveTo>
                <a:lnTo>
                  <a:pt x="11527112" y="2990638"/>
                </a:lnTo>
                <a:lnTo>
                  <a:pt x="11861789" y="2990638"/>
                </a:lnTo>
                <a:lnTo>
                  <a:pt x="11861789" y="3273742"/>
                </a:lnTo>
                <a:close/>
                <a:moveTo>
                  <a:pt x="11527112" y="3570541"/>
                </a:moveTo>
                <a:lnTo>
                  <a:pt x="11527112" y="3287447"/>
                </a:lnTo>
                <a:lnTo>
                  <a:pt x="11861789" y="3287447"/>
                </a:lnTo>
                <a:lnTo>
                  <a:pt x="11861789" y="3570541"/>
                </a:lnTo>
                <a:close/>
                <a:moveTo>
                  <a:pt x="11527112" y="3867361"/>
                </a:moveTo>
                <a:lnTo>
                  <a:pt x="11527112" y="3584257"/>
                </a:lnTo>
                <a:lnTo>
                  <a:pt x="11861789" y="3584257"/>
                </a:lnTo>
                <a:lnTo>
                  <a:pt x="11861789" y="3867361"/>
                </a:lnTo>
                <a:close/>
                <a:moveTo>
                  <a:pt x="11527112" y="4164171"/>
                </a:moveTo>
                <a:lnTo>
                  <a:pt x="11527112" y="3881077"/>
                </a:lnTo>
                <a:lnTo>
                  <a:pt x="11861789" y="3881077"/>
                </a:lnTo>
                <a:lnTo>
                  <a:pt x="11861789" y="4164171"/>
                </a:lnTo>
                <a:close/>
                <a:moveTo>
                  <a:pt x="11527112" y="4460991"/>
                </a:moveTo>
                <a:lnTo>
                  <a:pt x="11527112" y="4177897"/>
                </a:lnTo>
                <a:lnTo>
                  <a:pt x="11861789" y="4177897"/>
                </a:lnTo>
                <a:lnTo>
                  <a:pt x="11861789" y="4460991"/>
                </a:lnTo>
                <a:close/>
                <a:moveTo>
                  <a:pt x="11527112" y="4757811"/>
                </a:moveTo>
                <a:lnTo>
                  <a:pt x="11527112" y="4474707"/>
                </a:lnTo>
                <a:lnTo>
                  <a:pt x="11861789" y="4474707"/>
                </a:lnTo>
                <a:lnTo>
                  <a:pt x="11861789" y="4757811"/>
                </a:lnTo>
                <a:close/>
                <a:moveTo>
                  <a:pt x="11527112" y="5054610"/>
                </a:moveTo>
                <a:lnTo>
                  <a:pt x="11527112" y="4771516"/>
                </a:lnTo>
                <a:lnTo>
                  <a:pt x="11861789" y="4771516"/>
                </a:lnTo>
                <a:lnTo>
                  <a:pt x="11861789" y="5054610"/>
                </a:lnTo>
                <a:close/>
                <a:moveTo>
                  <a:pt x="11527112" y="5351441"/>
                </a:moveTo>
                <a:lnTo>
                  <a:pt x="11527112" y="5068337"/>
                </a:lnTo>
                <a:lnTo>
                  <a:pt x="11861789" y="5068337"/>
                </a:lnTo>
                <a:lnTo>
                  <a:pt x="11861789" y="5351441"/>
                </a:lnTo>
                <a:close/>
                <a:moveTo>
                  <a:pt x="11527112" y="5648250"/>
                </a:moveTo>
                <a:lnTo>
                  <a:pt x="11527112" y="5365157"/>
                </a:lnTo>
                <a:lnTo>
                  <a:pt x="11861789" y="5365157"/>
                </a:lnTo>
                <a:lnTo>
                  <a:pt x="11861789" y="5648250"/>
                </a:lnTo>
                <a:close/>
                <a:moveTo>
                  <a:pt x="11527112" y="5945060"/>
                </a:moveTo>
                <a:lnTo>
                  <a:pt x="11527112" y="5661966"/>
                </a:lnTo>
                <a:lnTo>
                  <a:pt x="11861789" y="5661966"/>
                </a:lnTo>
                <a:lnTo>
                  <a:pt x="11861789" y="5945060"/>
                </a:lnTo>
                <a:close/>
                <a:moveTo>
                  <a:pt x="11527112" y="6241880"/>
                </a:moveTo>
                <a:lnTo>
                  <a:pt x="11527112" y="5958776"/>
                </a:lnTo>
                <a:lnTo>
                  <a:pt x="11861789" y="5958776"/>
                </a:lnTo>
                <a:lnTo>
                  <a:pt x="11861789" y="6241880"/>
                </a:lnTo>
                <a:close/>
                <a:moveTo>
                  <a:pt x="11527112" y="6538690"/>
                </a:moveTo>
                <a:lnTo>
                  <a:pt x="11527112" y="6255596"/>
                </a:lnTo>
                <a:lnTo>
                  <a:pt x="11861789" y="6255596"/>
                </a:lnTo>
                <a:lnTo>
                  <a:pt x="11861789" y="6538690"/>
                </a:lnTo>
                <a:close/>
                <a:moveTo>
                  <a:pt x="11527112" y="6835499"/>
                </a:moveTo>
                <a:lnTo>
                  <a:pt x="11527112" y="6552406"/>
                </a:lnTo>
                <a:lnTo>
                  <a:pt x="11861789" y="6552406"/>
                </a:lnTo>
                <a:lnTo>
                  <a:pt x="11861789" y="6835499"/>
                </a:lnTo>
                <a:close/>
                <a:moveTo>
                  <a:pt x="11176232" y="305593"/>
                </a:moveTo>
                <a:lnTo>
                  <a:pt x="11176232" y="22489"/>
                </a:lnTo>
                <a:lnTo>
                  <a:pt x="11510898" y="22489"/>
                </a:lnTo>
                <a:lnTo>
                  <a:pt x="11510898" y="305593"/>
                </a:lnTo>
                <a:close/>
                <a:moveTo>
                  <a:pt x="11176232" y="602413"/>
                </a:moveTo>
                <a:lnTo>
                  <a:pt x="11176232" y="319309"/>
                </a:lnTo>
                <a:lnTo>
                  <a:pt x="11510898" y="319309"/>
                </a:lnTo>
                <a:lnTo>
                  <a:pt x="11510898" y="602413"/>
                </a:lnTo>
                <a:close/>
                <a:moveTo>
                  <a:pt x="11176232" y="899223"/>
                </a:moveTo>
                <a:lnTo>
                  <a:pt x="11176232" y="616129"/>
                </a:lnTo>
                <a:lnTo>
                  <a:pt x="11510898" y="616129"/>
                </a:lnTo>
                <a:lnTo>
                  <a:pt x="11510898" y="899223"/>
                </a:lnTo>
                <a:close/>
                <a:moveTo>
                  <a:pt x="11176232" y="1196033"/>
                </a:moveTo>
                <a:lnTo>
                  <a:pt x="11176232" y="912928"/>
                </a:lnTo>
                <a:lnTo>
                  <a:pt x="11510898" y="912928"/>
                </a:lnTo>
                <a:lnTo>
                  <a:pt x="11510898" y="1196033"/>
                </a:lnTo>
                <a:close/>
                <a:moveTo>
                  <a:pt x="11176232" y="1492853"/>
                </a:moveTo>
                <a:lnTo>
                  <a:pt x="11176232" y="1209749"/>
                </a:lnTo>
                <a:lnTo>
                  <a:pt x="11510898" y="1209749"/>
                </a:lnTo>
                <a:lnTo>
                  <a:pt x="11510898" y="1492853"/>
                </a:lnTo>
                <a:close/>
                <a:moveTo>
                  <a:pt x="11176232" y="1789662"/>
                </a:moveTo>
                <a:lnTo>
                  <a:pt x="11176232" y="1506569"/>
                </a:lnTo>
                <a:lnTo>
                  <a:pt x="11510898" y="1506569"/>
                </a:lnTo>
                <a:lnTo>
                  <a:pt x="11510898" y="1789662"/>
                </a:lnTo>
                <a:close/>
                <a:moveTo>
                  <a:pt x="11176232" y="2086472"/>
                </a:moveTo>
                <a:lnTo>
                  <a:pt x="11176232" y="1803368"/>
                </a:lnTo>
                <a:lnTo>
                  <a:pt x="11510898" y="1803368"/>
                </a:lnTo>
                <a:lnTo>
                  <a:pt x="11510898" y="2086472"/>
                </a:lnTo>
                <a:close/>
                <a:moveTo>
                  <a:pt x="11176232" y="2383292"/>
                </a:moveTo>
                <a:lnTo>
                  <a:pt x="11176232" y="2100188"/>
                </a:lnTo>
                <a:lnTo>
                  <a:pt x="11510898" y="2100188"/>
                </a:lnTo>
                <a:lnTo>
                  <a:pt x="11510898" y="2383292"/>
                </a:lnTo>
                <a:close/>
                <a:moveTo>
                  <a:pt x="11176232" y="2680112"/>
                </a:moveTo>
                <a:lnTo>
                  <a:pt x="11176232" y="2397008"/>
                </a:lnTo>
                <a:lnTo>
                  <a:pt x="11510898" y="2397008"/>
                </a:lnTo>
                <a:lnTo>
                  <a:pt x="11510898" y="2680112"/>
                </a:lnTo>
                <a:close/>
                <a:moveTo>
                  <a:pt x="11176232" y="2976922"/>
                </a:moveTo>
                <a:lnTo>
                  <a:pt x="11176232" y="2693828"/>
                </a:lnTo>
                <a:lnTo>
                  <a:pt x="11510898" y="2693828"/>
                </a:lnTo>
                <a:lnTo>
                  <a:pt x="11510898" y="2976922"/>
                </a:lnTo>
                <a:close/>
                <a:moveTo>
                  <a:pt x="11176232" y="3273742"/>
                </a:moveTo>
                <a:lnTo>
                  <a:pt x="11176232" y="2990638"/>
                </a:lnTo>
                <a:lnTo>
                  <a:pt x="11510898" y="2990638"/>
                </a:lnTo>
                <a:lnTo>
                  <a:pt x="11510898" y="3273742"/>
                </a:lnTo>
                <a:close/>
                <a:moveTo>
                  <a:pt x="11176232" y="3570541"/>
                </a:moveTo>
                <a:lnTo>
                  <a:pt x="11176232" y="3287447"/>
                </a:lnTo>
                <a:lnTo>
                  <a:pt x="11510898" y="3287447"/>
                </a:lnTo>
                <a:lnTo>
                  <a:pt x="11510898" y="3570541"/>
                </a:lnTo>
                <a:close/>
                <a:moveTo>
                  <a:pt x="11176232" y="3867361"/>
                </a:moveTo>
                <a:lnTo>
                  <a:pt x="11176232" y="3584257"/>
                </a:lnTo>
                <a:lnTo>
                  <a:pt x="11510898" y="3584257"/>
                </a:lnTo>
                <a:lnTo>
                  <a:pt x="11510898" y="3867361"/>
                </a:lnTo>
                <a:close/>
                <a:moveTo>
                  <a:pt x="11176232" y="4164171"/>
                </a:moveTo>
                <a:lnTo>
                  <a:pt x="11176232" y="3881077"/>
                </a:lnTo>
                <a:lnTo>
                  <a:pt x="11510898" y="3881077"/>
                </a:lnTo>
                <a:lnTo>
                  <a:pt x="11510898" y="4164171"/>
                </a:lnTo>
                <a:close/>
                <a:moveTo>
                  <a:pt x="11176232" y="4460991"/>
                </a:moveTo>
                <a:lnTo>
                  <a:pt x="11176232" y="4177897"/>
                </a:lnTo>
                <a:lnTo>
                  <a:pt x="11510898" y="4177897"/>
                </a:lnTo>
                <a:lnTo>
                  <a:pt x="11510898" y="4460991"/>
                </a:lnTo>
                <a:close/>
                <a:moveTo>
                  <a:pt x="11176232" y="4757811"/>
                </a:moveTo>
                <a:lnTo>
                  <a:pt x="11176232" y="4474707"/>
                </a:lnTo>
                <a:lnTo>
                  <a:pt x="11510898" y="4474707"/>
                </a:lnTo>
                <a:lnTo>
                  <a:pt x="11510898" y="4757811"/>
                </a:lnTo>
                <a:close/>
                <a:moveTo>
                  <a:pt x="11176232" y="5054610"/>
                </a:moveTo>
                <a:lnTo>
                  <a:pt x="11176232" y="4771516"/>
                </a:lnTo>
                <a:lnTo>
                  <a:pt x="11510898" y="4771516"/>
                </a:lnTo>
                <a:lnTo>
                  <a:pt x="11510898" y="5054610"/>
                </a:lnTo>
                <a:close/>
                <a:moveTo>
                  <a:pt x="11176232" y="5351441"/>
                </a:moveTo>
                <a:lnTo>
                  <a:pt x="11176232" y="5068337"/>
                </a:lnTo>
                <a:lnTo>
                  <a:pt x="11510898" y="5068337"/>
                </a:lnTo>
                <a:lnTo>
                  <a:pt x="11510898" y="5351441"/>
                </a:lnTo>
                <a:close/>
                <a:moveTo>
                  <a:pt x="11176232" y="5648250"/>
                </a:moveTo>
                <a:lnTo>
                  <a:pt x="11176232" y="5365157"/>
                </a:lnTo>
                <a:lnTo>
                  <a:pt x="11510898" y="5365157"/>
                </a:lnTo>
                <a:lnTo>
                  <a:pt x="11510898" y="5648250"/>
                </a:lnTo>
                <a:close/>
                <a:moveTo>
                  <a:pt x="11176232" y="5945060"/>
                </a:moveTo>
                <a:lnTo>
                  <a:pt x="11176232" y="5661966"/>
                </a:lnTo>
                <a:lnTo>
                  <a:pt x="11510898" y="5661966"/>
                </a:lnTo>
                <a:lnTo>
                  <a:pt x="11510898" y="5945060"/>
                </a:lnTo>
                <a:close/>
                <a:moveTo>
                  <a:pt x="11176232" y="6241880"/>
                </a:moveTo>
                <a:lnTo>
                  <a:pt x="11176232" y="5958776"/>
                </a:lnTo>
                <a:lnTo>
                  <a:pt x="11510898" y="5958776"/>
                </a:lnTo>
                <a:lnTo>
                  <a:pt x="11510898" y="6241880"/>
                </a:lnTo>
                <a:close/>
                <a:moveTo>
                  <a:pt x="11176232" y="6538690"/>
                </a:moveTo>
                <a:lnTo>
                  <a:pt x="11176232" y="6255596"/>
                </a:lnTo>
                <a:lnTo>
                  <a:pt x="11510898" y="6255596"/>
                </a:lnTo>
                <a:lnTo>
                  <a:pt x="11510898" y="6538690"/>
                </a:lnTo>
                <a:close/>
                <a:moveTo>
                  <a:pt x="11176232" y="6835499"/>
                </a:moveTo>
                <a:lnTo>
                  <a:pt x="11176232" y="6552406"/>
                </a:lnTo>
                <a:lnTo>
                  <a:pt x="11510898" y="6552406"/>
                </a:lnTo>
                <a:lnTo>
                  <a:pt x="11510898" y="6835499"/>
                </a:lnTo>
                <a:close/>
                <a:moveTo>
                  <a:pt x="10825363" y="305593"/>
                </a:moveTo>
                <a:lnTo>
                  <a:pt x="10825363" y="22489"/>
                </a:lnTo>
                <a:lnTo>
                  <a:pt x="11160029" y="22489"/>
                </a:lnTo>
                <a:lnTo>
                  <a:pt x="11160029" y="305593"/>
                </a:lnTo>
                <a:close/>
                <a:moveTo>
                  <a:pt x="10825363" y="602413"/>
                </a:moveTo>
                <a:lnTo>
                  <a:pt x="10825363" y="319309"/>
                </a:lnTo>
                <a:lnTo>
                  <a:pt x="11160029" y="319309"/>
                </a:lnTo>
                <a:lnTo>
                  <a:pt x="11160029" y="602413"/>
                </a:lnTo>
                <a:close/>
                <a:moveTo>
                  <a:pt x="10825363" y="899223"/>
                </a:moveTo>
                <a:lnTo>
                  <a:pt x="10825363" y="616129"/>
                </a:lnTo>
                <a:lnTo>
                  <a:pt x="11160029" y="616129"/>
                </a:lnTo>
                <a:lnTo>
                  <a:pt x="11160029" y="899223"/>
                </a:lnTo>
                <a:close/>
                <a:moveTo>
                  <a:pt x="10825363" y="1196033"/>
                </a:moveTo>
                <a:lnTo>
                  <a:pt x="10825363" y="912928"/>
                </a:lnTo>
                <a:lnTo>
                  <a:pt x="11160029" y="912928"/>
                </a:lnTo>
                <a:lnTo>
                  <a:pt x="11160029" y="1196033"/>
                </a:lnTo>
                <a:close/>
                <a:moveTo>
                  <a:pt x="10825363" y="1492853"/>
                </a:moveTo>
                <a:lnTo>
                  <a:pt x="10825363" y="1209749"/>
                </a:lnTo>
                <a:lnTo>
                  <a:pt x="11160029" y="1209749"/>
                </a:lnTo>
                <a:lnTo>
                  <a:pt x="11160029" y="1492853"/>
                </a:lnTo>
                <a:close/>
                <a:moveTo>
                  <a:pt x="10825363" y="1789662"/>
                </a:moveTo>
                <a:lnTo>
                  <a:pt x="10825363" y="1506569"/>
                </a:lnTo>
                <a:lnTo>
                  <a:pt x="11160029" y="1506569"/>
                </a:lnTo>
                <a:lnTo>
                  <a:pt x="11160029" y="1789662"/>
                </a:lnTo>
                <a:close/>
                <a:moveTo>
                  <a:pt x="10825363" y="2086472"/>
                </a:moveTo>
                <a:lnTo>
                  <a:pt x="10825363" y="1803368"/>
                </a:lnTo>
                <a:lnTo>
                  <a:pt x="11160029" y="1803368"/>
                </a:lnTo>
                <a:lnTo>
                  <a:pt x="11160029" y="2086472"/>
                </a:lnTo>
                <a:close/>
                <a:moveTo>
                  <a:pt x="10825363" y="2383292"/>
                </a:moveTo>
                <a:lnTo>
                  <a:pt x="10825363" y="2100188"/>
                </a:lnTo>
                <a:lnTo>
                  <a:pt x="11160029" y="2100188"/>
                </a:lnTo>
                <a:lnTo>
                  <a:pt x="11160029" y="2383292"/>
                </a:lnTo>
                <a:close/>
                <a:moveTo>
                  <a:pt x="10825363" y="2680112"/>
                </a:moveTo>
                <a:lnTo>
                  <a:pt x="10825363" y="2397008"/>
                </a:lnTo>
                <a:lnTo>
                  <a:pt x="11160029" y="2397008"/>
                </a:lnTo>
                <a:lnTo>
                  <a:pt x="11160029" y="2680112"/>
                </a:lnTo>
                <a:close/>
                <a:moveTo>
                  <a:pt x="10825363" y="2976922"/>
                </a:moveTo>
                <a:lnTo>
                  <a:pt x="10825363" y="2693828"/>
                </a:lnTo>
                <a:lnTo>
                  <a:pt x="11160029" y="2693828"/>
                </a:lnTo>
                <a:lnTo>
                  <a:pt x="11160029" y="2976922"/>
                </a:lnTo>
                <a:close/>
                <a:moveTo>
                  <a:pt x="10825363" y="3273742"/>
                </a:moveTo>
                <a:lnTo>
                  <a:pt x="10825363" y="2990638"/>
                </a:lnTo>
                <a:lnTo>
                  <a:pt x="11160029" y="2990638"/>
                </a:lnTo>
                <a:lnTo>
                  <a:pt x="11160029" y="3273742"/>
                </a:lnTo>
                <a:close/>
                <a:moveTo>
                  <a:pt x="10825363" y="3570541"/>
                </a:moveTo>
                <a:lnTo>
                  <a:pt x="10825363" y="3287447"/>
                </a:lnTo>
                <a:lnTo>
                  <a:pt x="11160029" y="3287447"/>
                </a:lnTo>
                <a:lnTo>
                  <a:pt x="11160029" y="3570541"/>
                </a:lnTo>
                <a:close/>
                <a:moveTo>
                  <a:pt x="10825363" y="3867361"/>
                </a:moveTo>
                <a:lnTo>
                  <a:pt x="10825363" y="3584257"/>
                </a:lnTo>
                <a:lnTo>
                  <a:pt x="11160029" y="3584257"/>
                </a:lnTo>
                <a:lnTo>
                  <a:pt x="11160029" y="3867361"/>
                </a:lnTo>
                <a:close/>
                <a:moveTo>
                  <a:pt x="10825363" y="4164171"/>
                </a:moveTo>
                <a:lnTo>
                  <a:pt x="10825363" y="3881077"/>
                </a:lnTo>
                <a:lnTo>
                  <a:pt x="11160029" y="3881077"/>
                </a:lnTo>
                <a:lnTo>
                  <a:pt x="11160029" y="4164171"/>
                </a:lnTo>
                <a:close/>
                <a:moveTo>
                  <a:pt x="10825363" y="4460991"/>
                </a:moveTo>
                <a:lnTo>
                  <a:pt x="10825363" y="4177897"/>
                </a:lnTo>
                <a:lnTo>
                  <a:pt x="11160029" y="4177897"/>
                </a:lnTo>
                <a:lnTo>
                  <a:pt x="11160029" y="4460991"/>
                </a:lnTo>
                <a:close/>
                <a:moveTo>
                  <a:pt x="10825363" y="4757811"/>
                </a:moveTo>
                <a:lnTo>
                  <a:pt x="10825363" y="4474707"/>
                </a:lnTo>
                <a:lnTo>
                  <a:pt x="11160029" y="4474707"/>
                </a:lnTo>
                <a:lnTo>
                  <a:pt x="11160029" y="4757811"/>
                </a:lnTo>
                <a:close/>
                <a:moveTo>
                  <a:pt x="10825363" y="5054610"/>
                </a:moveTo>
                <a:lnTo>
                  <a:pt x="10825363" y="4771516"/>
                </a:lnTo>
                <a:lnTo>
                  <a:pt x="11160029" y="4771516"/>
                </a:lnTo>
                <a:lnTo>
                  <a:pt x="11160029" y="5054610"/>
                </a:lnTo>
                <a:close/>
                <a:moveTo>
                  <a:pt x="10825363" y="5351441"/>
                </a:moveTo>
                <a:lnTo>
                  <a:pt x="10825363" y="5068337"/>
                </a:lnTo>
                <a:lnTo>
                  <a:pt x="11160029" y="5068337"/>
                </a:lnTo>
                <a:lnTo>
                  <a:pt x="11160029" y="5351441"/>
                </a:lnTo>
                <a:close/>
                <a:moveTo>
                  <a:pt x="10825363" y="5648250"/>
                </a:moveTo>
                <a:lnTo>
                  <a:pt x="10825363" y="5365157"/>
                </a:lnTo>
                <a:lnTo>
                  <a:pt x="11160029" y="5365157"/>
                </a:lnTo>
                <a:lnTo>
                  <a:pt x="11160029" y="5648250"/>
                </a:lnTo>
                <a:close/>
                <a:moveTo>
                  <a:pt x="10825363" y="5945060"/>
                </a:moveTo>
                <a:lnTo>
                  <a:pt x="10825363" y="5661966"/>
                </a:lnTo>
                <a:lnTo>
                  <a:pt x="11160029" y="5661966"/>
                </a:lnTo>
                <a:lnTo>
                  <a:pt x="11160029" y="5945060"/>
                </a:lnTo>
                <a:close/>
                <a:moveTo>
                  <a:pt x="10825363" y="6241880"/>
                </a:moveTo>
                <a:lnTo>
                  <a:pt x="10825363" y="5958776"/>
                </a:lnTo>
                <a:lnTo>
                  <a:pt x="11160029" y="5958776"/>
                </a:lnTo>
                <a:lnTo>
                  <a:pt x="11160029" y="6241880"/>
                </a:lnTo>
                <a:close/>
                <a:moveTo>
                  <a:pt x="10825363" y="6538690"/>
                </a:moveTo>
                <a:lnTo>
                  <a:pt x="10825363" y="6255596"/>
                </a:lnTo>
                <a:lnTo>
                  <a:pt x="11160029" y="6255596"/>
                </a:lnTo>
                <a:lnTo>
                  <a:pt x="11160029" y="6538690"/>
                </a:lnTo>
                <a:close/>
                <a:moveTo>
                  <a:pt x="10825363" y="6835499"/>
                </a:moveTo>
                <a:lnTo>
                  <a:pt x="10825363" y="6552406"/>
                </a:lnTo>
                <a:lnTo>
                  <a:pt x="11160029" y="6552406"/>
                </a:lnTo>
                <a:lnTo>
                  <a:pt x="11160029" y="6835499"/>
                </a:lnTo>
                <a:close/>
                <a:moveTo>
                  <a:pt x="10474483" y="305593"/>
                </a:moveTo>
                <a:lnTo>
                  <a:pt x="10474483" y="22489"/>
                </a:lnTo>
                <a:lnTo>
                  <a:pt x="10809160" y="22489"/>
                </a:lnTo>
                <a:lnTo>
                  <a:pt x="10809160" y="305593"/>
                </a:lnTo>
                <a:close/>
                <a:moveTo>
                  <a:pt x="10474483" y="602413"/>
                </a:moveTo>
                <a:lnTo>
                  <a:pt x="10474483" y="319309"/>
                </a:lnTo>
                <a:lnTo>
                  <a:pt x="10809160" y="319309"/>
                </a:lnTo>
                <a:lnTo>
                  <a:pt x="10809160" y="602413"/>
                </a:lnTo>
                <a:close/>
                <a:moveTo>
                  <a:pt x="10474483" y="899223"/>
                </a:moveTo>
                <a:lnTo>
                  <a:pt x="10474483" y="616129"/>
                </a:lnTo>
                <a:lnTo>
                  <a:pt x="10809160" y="616129"/>
                </a:lnTo>
                <a:lnTo>
                  <a:pt x="10809160" y="899223"/>
                </a:lnTo>
                <a:close/>
                <a:moveTo>
                  <a:pt x="10474483" y="1196033"/>
                </a:moveTo>
                <a:lnTo>
                  <a:pt x="10474483" y="912928"/>
                </a:lnTo>
                <a:lnTo>
                  <a:pt x="10809160" y="912928"/>
                </a:lnTo>
                <a:lnTo>
                  <a:pt x="10809160" y="1196033"/>
                </a:lnTo>
                <a:close/>
                <a:moveTo>
                  <a:pt x="10474483" y="1492853"/>
                </a:moveTo>
                <a:lnTo>
                  <a:pt x="10474483" y="1209749"/>
                </a:lnTo>
                <a:lnTo>
                  <a:pt x="10809160" y="1209749"/>
                </a:lnTo>
                <a:lnTo>
                  <a:pt x="10809160" y="1492853"/>
                </a:lnTo>
                <a:close/>
                <a:moveTo>
                  <a:pt x="10474483" y="1789662"/>
                </a:moveTo>
                <a:lnTo>
                  <a:pt x="10474483" y="1506569"/>
                </a:lnTo>
                <a:lnTo>
                  <a:pt x="10809160" y="1506569"/>
                </a:lnTo>
                <a:lnTo>
                  <a:pt x="10809160" y="1789662"/>
                </a:lnTo>
                <a:close/>
                <a:moveTo>
                  <a:pt x="10474483" y="2086472"/>
                </a:moveTo>
                <a:lnTo>
                  <a:pt x="10474483" y="1803368"/>
                </a:lnTo>
                <a:lnTo>
                  <a:pt x="10809160" y="1803368"/>
                </a:lnTo>
                <a:lnTo>
                  <a:pt x="10809160" y="2086472"/>
                </a:lnTo>
                <a:close/>
                <a:moveTo>
                  <a:pt x="10474483" y="2383292"/>
                </a:moveTo>
                <a:lnTo>
                  <a:pt x="10474483" y="2100188"/>
                </a:lnTo>
                <a:lnTo>
                  <a:pt x="10809160" y="2100188"/>
                </a:lnTo>
                <a:lnTo>
                  <a:pt x="10809160" y="2383292"/>
                </a:lnTo>
                <a:close/>
                <a:moveTo>
                  <a:pt x="10474483" y="2680112"/>
                </a:moveTo>
                <a:lnTo>
                  <a:pt x="10474483" y="2397008"/>
                </a:lnTo>
                <a:lnTo>
                  <a:pt x="10809160" y="2397008"/>
                </a:lnTo>
                <a:lnTo>
                  <a:pt x="10809160" y="2680112"/>
                </a:lnTo>
                <a:close/>
                <a:moveTo>
                  <a:pt x="10474483" y="2976922"/>
                </a:moveTo>
                <a:lnTo>
                  <a:pt x="10474483" y="2693828"/>
                </a:lnTo>
                <a:lnTo>
                  <a:pt x="10809160" y="2693828"/>
                </a:lnTo>
                <a:lnTo>
                  <a:pt x="10809160" y="2976922"/>
                </a:lnTo>
                <a:close/>
                <a:moveTo>
                  <a:pt x="10474483" y="3273742"/>
                </a:moveTo>
                <a:lnTo>
                  <a:pt x="10474483" y="2990638"/>
                </a:lnTo>
                <a:lnTo>
                  <a:pt x="10809160" y="2990638"/>
                </a:lnTo>
                <a:lnTo>
                  <a:pt x="10809160" y="3273742"/>
                </a:lnTo>
                <a:close/>
                <a:moveTo>
                  <a:pt x="10474483" y="3570541"/>
                </a:moveTo>
                <a:lnTo>
                  <a:pt x="10474483" y="3287447"/>
                </a:lnTo>
                <a:lnTo>
                  <a:pt x="10809160" y="3287447"/>
                </a:lnTo>
                <a:lnTo>
                  <a:pt x="10809160" y="3570541"/>
                </a:lnTo>
                <a:close/>
                <a:moveTo>
                  <a:pt x="10474483" y="3867361"/>
                </a:moveTo>
                <a:lnTo>
                  <a:pt x="10474483" y="3584257"/>
                </a:lnTo>
                <a:lnTo>
                  <a:pt x="10809160" y="3584257"/>
                </a:lnTo>
                <a:lnTo>
                  <a:pt x="10809160" y="3867361"/>
                </a:lnTo>
                <a:close/>
                <a:moveTo>
                  <a:pt x="10474483" y="4164171"/>
                </a:moveTo>
                <a:lnTo>
                  <a:pt x="10474483" y="3881077"/>
                </a:lnTo>
                <a:lnTo>
                  <a:pt x="10809160" y="3881077"/>
                </a:lnTo>
                <a:lnTo>
                  <a:pt x="10809160" y="4164171"/>
                </a:lnTo>
                <a:close/>
                <a:moveTo>
                  <a:pt x="10474483" y="4460991"/>
                </a:moveTo>
                <a:lnTo>
                  <a:pt x="10474483" y="4177897"/>
                </a:lnTo>
                <a:lnTo>
                  <a:pt x="10809160" y="4177897"/>
                </a:lnTo>
                <a:lnTo>
                  <a:pt x="10809160" y="4460991"/>
                </a:lnTo>
                <a:close/>
                <a:moveTo>
                  <a:pt x="10474483" y="4757811"/>
                </a:moveTo>
                <a:lnTo>
                  <a:pt x="10474483" y="4474707"/>
                </a:lnTo>
                <a:lnTo>
                  <a:pt x="10809160" y="4474707"/>
                </a:lnTo>
                <a:lnTo>
                  <a:pt x="10809160" y="4757811"/>
                </a:lnTo>
                <a:close/>
                <a:moveTo>
                  <a:pt x="10474483" y="5054610"/>
                </a:moveTo>
                <a:lnTo>
                  <a:pt x="10474483" y="4771516"/>
                </a:lnTo>
                <a:lnTo>
                  <a:pt x="10809160" y="4771516"/>
                </a:lnTo>
                <a:lnTo>
                  <a:pt x="10809160" y="5054610"/>
                </a:lnTo>
                <a:close/>
                <a:moveTo>
                  <a:pt x="10474483" y="5351441"/>
                </a:moveTo>
                <a:lnTo>
                  <a:pt x="10474483" y="5068337"/>
                </a:lnTo>
                <a:lnTo>
                  <a:pt x="10809160" y="5068337"/>
                </a:lnTo>
                <a:lnTo>
                  <a:pt x="10809160" y="5351441"/>
                </a:lnTo>
                <a:close/>
                <a:moveTo>
                  <a:pt x="10474483" y="5648250"/>
                </a:moveTo>
                <a:lnTo>
                  <a:pt x="10474483" y="5365157"/>
                </a:lnTo>
                <a:lnTo>
                  <a:pt x="10809160" y="5365157"/>
                </a:lnTo>
                <a:lnTo>
                  <a:pt x="10809160" y="5648250"/>
                </a:lnTo>
                <a:close/>
                <a:moveTo>
                  <a:pt x="10474483" y="5945060"/>
                </a:moveTo>
                <a:lnTo>
                  <a:pt x="10474483" y="5661966"/>
                </a:lnTo>
                <a:lnTo>
                  <a:pt x="10809160" y="5661966"/>
                </a:lnTo>
                <a:lnTo>
                  <a:pt x="10809160" y="5945060"/>
                </a:lnTo>
                <a:close/>
                <a:moveTo>
                  <a:pt x="10474483" y="6241880"/>
                </a:moveTo>
                <a:lnTo>
                  <a:pt x="10474483" y="5958776"/>
                </a:lnTo>
                <a:lnTo>
                  <a:pt x="10809160" y="5958776"/>
                </a:lnTo>
                <a:lnTo>
                  <a:pt x="10809160" y="6241880"/>
                </a:lnTo>
                <a:close/>
                <a:moveTo>
                  <a:pt x="10474483" y="6538690"/>
                </a:moveTo>
                <a:lnTo>
                  <a:pt x="10474483" y="6255596"/>
                </a:lnTo>
                <a:lnTo>
                  <a:pt x="10809160" y="6255596"/>
                </a:lnTo>
                <a:lnTo>
                  <a:pt x="10809160" y="6538690"/>
                </a:lnTo>
                <a:close/>
                <a:moveTo>
                  <a:pt x="10474483" y="6835499"/>
                </a:moveTo>
                <a:lnTo>
                  <a:pt x="10474483" y="6552406"/>
                </a:lnTo>
                <a:lnTo>
                  <a:pt x="10809160" y="6552406"/>
                </a:lnTo>
                <a:lnTo>
                  <a:pt x="10809160" y="6835499"/>
                </a:lnTo>
                <a:close/>
                <a:moveTo>
                  <a:pt x="10123614" y="305593"/>
                </a:moveTo>
                <a:lnTo>
                  <a:pt x="10123614" y="22489"/>
                </a:lnTo>
                <a:lnTo>
                  <a:pt x="10458269" y="22489"/>
                </a:lnTo>
                <a:lnTo>
                  <a:pt x="10458269" y="305593"/>
                </a:lnTo>
                <a:close/>
                <a:moveTo>
                  <a:pt x="10123614" y="602413"/>
                </a:moveTo>
                <a:lnTo>
                  <a:pt x="10123614" y="319309"/>
                </a:lnTo>
                <a:lnTo>
                  <a:pt x="10458269" y="319309"/>
                </a:lnTo>
                <a:lnTo>
                  <a:pt x="10458269" y="602413"/>
                </a:lnTo>
                <a:close/>
                <a:moveTo>
                  <a:pt x="10123614" y="899223"/>
                </a:moveTo>
                <a:lnTo>
                  <a:pt x="10123614" y="616129"/>
                </a:lnTo>
                <a:lnTo>
                  <a:pt x="10458269" y="616129"/>
                </a:lnTo>
                <a:lnTo>
                  <a:pt x="10458269" y="899223"/>
                </a:lnTo>
                <a:close/>
                <a:moveTo>
                  <a:pt x="10123614" y="1196033"/>
                </a:moveTo>
                <a:lnTo>
                  <a:pt x="10123614" y="912928"/>
                </a:lnTo>
                <a:lnTo>
                  <a:pt x="10458269" y="912928"/>
                </a:lnTo>
                <a:lnTo>
                  <a:pt x="10458269" y="1196033"/>
                </a:lnTo>
                <a:close/>
                <a:moveTo>
                  <a:pt x="10123614" y="1492853"/>
                </a:moveTo>
                <a:lnTo>
                  <a:pt x="10123614" y="1209749"/>
                </a:lnTo>
                <a:lnTo>
                  <a:pt x="10458269" y="1209749"/>
                </a:lnTo>
                <a:lnTo>
                  <a:pt x="10458269" y="1492853"/>
                </a:lnTo>
                <a:close/>
                <a:moveTo>
                  <a:pt x="10123614" y="1789662"/>
                </a:moveTo>
                <a:lnTo>
                  <a:pt x="10123614" y="1506569"/>
                </a:lnTo>
                <a:lnTo>
                  <a:pt x="10458269" y="1506569"/>
                </a:lnTo>
                <a:lnTo>
                  <a:pt x="10458269" y="1789662"/>
                </a:lnTo>
                <a:close/>
                <a:moveTo>
                  <a:pt x="10123614" y="2086472"/>
                </a:moveTo>
                <a:lnTo>
                  <a:pt x="10123614" y="1803368"/>
                </a:lnTo>
                <a:lnTo>
                  <a:pt x="10458269" y="1803368"/>
                </a:lnTo>
                <a:lnTo>
                  <a:pt x="10458269" y="2086472"/>
                </a:lnTo>
                <a:close/>
                <a:moveTo>
                  <a:pt x="10123614" y="2383292"/>
                </a:moveTo>
                <a:lnTo>
                  <a:pt x="10123614" y="2100188"/>
                </a:lnTo>
                <a:lnTo>
                  <a:pt x="10458269" y="2100188"/>
                </a:lnTo>
                <a:lnTo>
                  <a:pt x="10458269" y="2383292"/>
                </a:lnTo>
                <a:close/>
                <a:moveTo>
                  <a:pt x="10123614" y="2680112"/>
                </a:moveTo>
                <a:lnTo>
                  <a:pt x="10123614" y="2397008"/>
                </a:lnTo>
                <a:lnTo>
                  <a:pt x="10458269" y="2397008"/>
                </a:lnTo>
                <a:lnTo>
                  <a:pt x="10458269" y="2680112"/>
                </a:lnTo>
                <a:close/>
                <a:moveTo>
                  <a:pt x="10123614" y="2976922"/>
                </a:moveTo>
                <a:lnTo>
                  <a:pt x="10123614" y="2693828"/>
                </a:lnTo>
                <a:lnTo>
                  <a:pt x="10458269" y="2693828"/>
                </a:lnTo>
                <a:lnTo>
                  <a:pt x="10458269" y="2976922"/>
                </a:lnTo>
                <a:close/>
                <a:moveTo>
                  <a:pt x="10123614" y="3273742"/>
                </a:moveTo>
                <a:lnTo>
                  <a:pt x="10123614" y="2990638"/>
                </a:lnTo>
                <a:lnTo>
                  <a:pt x="10458269" y="2990638"/>
                </a:lnTo>
                <a:lnTo>
                  <a:pt x="10458269" y="3273742"/>
                </a:lnTo>
                <a:close/>
                <a:moveTo>
                  <a:pt x="10123614" y="3570541"/>
                </a:moveTo>
                <a:lnTo>
                  <a:pt x="10123614" y="3287447"/>
                </a:lnTo>
                <a:lnTo>
                  <a:pt x="10458269" y="3287447"/>
                </a:lnTo>
                <a:lnTo>
                  <a:pt x="10458269" y="3570541"/>
                </a:lnTo>
                <a:close/>
                <a:moveTo>
                  <a:pt x="10123614" y="3867361"/>
                </a:moveTo>
                <a:lnTo>
                  <a:pt x="10123614" y="3584257"/>
                </a:lnTo>
                <a:lnTo>
                  <a:pt x="10458269" y="3584257"/>
                </a:lnTo>
                <a:lnTo>
                  <a:pt x="10458269" y="3867361"/>
                </a:lnTo>
                <a:close/>
                <a:moveTo>
                  <a:pt x="10123614" y="4164171"/>
                </a:moveTo>
                <a:lnTo>
                  <a:pt x="10123614" y="3881077"/>
                </a:lnTo>
                <a:lnTo>
                  <a:pt x="10458269" y="3881077"/>
                </a:lnTo>
                <a:lnTo>
                  <a:pt x="10458269" y="4164171"/>
                </a:lnTo>
                <a:close/>
                <a:moveTo>
                  <a:pt x="10123614" y="4460991"/>
                </a:moveTo>
                <a:lnTo>
                  <a:pt x="10123614" y="4177897"/>
                </a:lnTo>
                <a:lnTo>
                  <a:pt x="10458269" y="4177897"/>
                </a:lnTo>
                <a:lnTo>
                  <a:pt x="10458269" y="4460991"/>
                </a:lnTo>
                <a:close/>
                <a:moveTo>
                  <a:pt x="10123614" y="4757811"/>
                </a:moveTo>
                <a:lnTo>
                  <a:pt x="10123614" y="4474707"/>
                </a:lnTo>
                <a:lnTo>
                  <a:pt x="10458269" y="4474707"/>
                </a:lnTo>
                <a:lnTo>
                  <a:pt x="10458269" y="4757811"/>
                </a:lnTo>
                <a:close/>
                <a:moveTo>
                  <a:pt x="10123614" y="5054610"/>
                </a:moveTo>
                <a:lnTo>
                  <a:pt x="10123614" y="4771516"/>
                </a:lnTo>
                <a:lnTo>
                  <a:pt x="10458269" y="4771516"/>
                </a:lnTo>
                <a:lnTo>
                  <a:pt x="10458269" y="5054610"/>
                </a:lnTo>
                <a:close/>
                <a:moveTo>
                  <a:pt x="10123614" y="5351441"/>
                </a:moveTo>
                <a:lnTo>
                  <a:pt x="10123614" y="5068337"/>
                </a:lnTo>
                <a:lnTo>
                  <a:pt x="10458269" y="5068337"/>
                </a:lnTo>
                <a:lnTo>
                  <a:pt x="10458269" y="5351441"/>
                </a:lnTo>
                <a:close/>
                <a:moveTo>
                  <a:pt x="10123614" y="5648250"/>
                </a:moveTo>
                <a:lnTo>
                  <a:pt x="10123614" y="5365157"/>
                </a:lnTo>
                <a:lnTo>
                  <a:pt x="10458269" y="5365157"/>
                </a:lnTo>
                <a:lnTo>
                  <a:pt x="10458269" y="5648250"/>
                </a:lnTo>
                <a:close/>
                <a:moveTo>
                  <a:pt x="10123614" y="5945060"/>
                </a:moveTo>
                <a:lnTo>
                  <a:pt x="10123614" y="5661966"/>
                </a:lnTo>
                <a:lnTo>
                  <a:pt x="10458269" y="5661966"/>
                </a:lnTo>
                <a:lnTo>
                  <a:pt x="10458269" y="5945060"/>
                </a:lnTo>
                <a:close/>
                <a:moveTo>
                  <a:pt x="10123614" y="6241880"/>
                </a:moveTo>
                <a:lnTo>
                  <a:pt x="10123614" y="5958776"/>
                </a:lnTo>
                <a:lnTo>
                  <a:pt x="10458269" y="5958776"/>
                </a:lnTo>
                <a:lnTo>
                  <a:pt x="10458269" y="6241880"/>
                </a:lnTo>
                <a:close/>
                <a:moveTo>
                  <a:pt x="10123614" y="6538690"/>
                </a:moveTo>
                <a:lnTo>
                  <a:pt x="10123614" y="6255596"/>
                </a:lnTo>
                <a:lnTo>
                  <a:pt x="10458269" y="6255596"/>
                </a:lnTo>
                <a:lnTo>
                  <a:pt x="10458269" y="6538690"/>
                </a:lnTo>
                <a:close/>
                <a:moveTo>
                  <a:pt x="10123614" y="6835499"/>
                </a:moveTo>
                <a:lnTo>
                  <a:pt x="10123614" y="6552406"/>
                </a:lnTo>
                <a:lnTo>
                  <a:pt x="10458269" y="6552406"/>
                </a:lnTo>
                <a:lnTo>
                  <a:pt x="10458269" y="6835499"/>
                </a:lnTo>
                <a:close/>
                <a:moveTo>
                  <a:pt x="9772734" y="305593"/>
                </a:moveTo>
                <a:lnTo>
                  <a:pt x="9772734" y="22489"/>
                </a:lnTo>
                <a:lnTo>
                  <a:pt x="10107390" y="22489"/>
                </a:lnTo>
                <a:lnTo>
                  <a:pt x="10107390" y="305593"/>
                </a:lnTo>
                <a:close/>
                <a:moveTo>
                  <a:pt x="9772734" y="602413"/>
                </a:moveTo>
                <a:lnTo>
                  <a:pt x="9772734" y="319309"/>
                </a:lnTo>
                <a:lnTo>
                  <a:pt x="10107390" y="319309"/>
                </a:lnTo>
                <a:lnTo>
                  <a:pt x="10107390" y="602413"/>
                </a:lnTo>
                <a:close/>
                <a:moveTo>
                  <a:pt x="9772734" y="899223"/>
                </a:moveTo>
                <a:lnTo>
                  <a:pt x="9772734" y="616129"/>
                </a:lnTo>
                <a:lnTo>
                  <a:pt x="10107390" y="616129"/>
                </a:lnTo>
                <a:lnTo>
                  <a:pt x="10107390" y="899223"/>
                </a:lnTo>
                <a:close/>
                <a:moveTo>
                  <a:pt x="9772734" y="1196033"/>
                </a:moveTo>
                <a:lnTo>
                  <a:pt x="9772734" y="912928"/>
                </a:lnTo>
                <a:lnTo>
                  <a:pt x="10107390" y="912928"/>
                </a:lnTo>
                <a:lnTo>
                  <a:pt x="10107390" y="1196033"/>
                </a:lnTo>
                <a:close/>
                <a:moveTo>
                  <a:pt x="9772734" y="1492853"/>
                </a:moveTo>
                <a:lnTo>
                  <a:pt x="9772734" y="1209749"/>
                </a:lnTo>
                <a:lnTo>
                  <a:pt x="10107390" y="1209749"/>
                </a:lnTo>
                <a:lnTo>
                  <a:pt x="10107390" y="1492853"/>
                </a:lnTo>
                <a:close/>
                <a:moveTo>
                  <a:pt x="9772734" y="1789662"/>
                </a:moveTo>
                <a:lnTo>
                  <a:pt x="9772734" y="1506569"/>
                </a:lnTo>
                <a:lnTo>
                  <a:pt x="10107390" y="1506569"/>
                </a:lnTo>
                <a:lnTo>
                  <a:pt x="10107390" y="1789662"/>
                </a:lnTo>
                <a:close/>
                <a:moveTo>
                  <a:pt x="9772734" y="2086472"/>
                </a:moveTo>
                <a:lnTo>
                  <a:pt x="9772734" y="1803368"/>
                </a:lnTo>
                <a:lnTo>
                  <a:pt x="10107390" y="1803368"/>
                </a:lnTo>
                <a:lnTo>
                  <a:pt x="10107390" y="2086472"/>
                </a:lnTo>
                <a:close/>
                <a:moveTo>
                  <a:pt x="9772734" y="2383292"/>
                </a:moveTo>
                <a:lnTo>
                  <a:pt x="9772734" y="2100188"/>
                </a:lnTo>
                <a:lnTo>
                  <a:pt x="10107390" y="2100188"/>
                </a:lnTo>
                <a:lnTo>
                  <a:pt x="10107390" y="2383292"/>
                </a:lnTo>
                <a:close/>
                <a:moveTo>
                  <a:pt x="9772734" y="2680112"/>
                </a:moveTo>
                <a:lnTo>
                  <a:pt x="9772734" y="2397008"/>
                </a:lnTo>
                <a:lnTo>
                  <a:pt x="10107390" y="2397008"/>
                </a:lnTo>
                <a:lnTo>
                  <a:pt x="10107390" y="2680112"/>
                </a:lnTo>
                <a:close/>
                <a:moveTo>
                  <a:pt x="9772734" y="2976922"/>
                </a:moveTo>
                <a:lnTo>
                  <a:pt x="9772734" y="2693828"/>
                </a:lnTo>
                <a:lnTo>
                  <a:pt x="10107390" y="2693828"/>
                </a:lnTo>
                <a:lnTo>
                  <a:pt x="10107390" y="2976922"/>
                </a:lnTo>
                <a:close/>
                <a:moveTo>
                  <a:pt x="9772734" y="3273742"/>
                </a:moveTo>
                <a:lnTo>
                  <a:pt x="9772734" y="2990638"/>
                </a:lnTo>
                <a:lnTo>
                  <a:pt x="10107390" y="2990638"/>
                </a:lnTo>
                <a:lnTo>
                  <a:pt x="10107390" y="3273742"/>
                </a:lnTo>
                <a:close/>
                <a:moveTo>
                  <a:pt x="9772734" y="3570541"/>
                </a:moveTo>
                <a:lnTo>
                  <a:pt x="9772734" y="3287447"/>
                </a:lnTo>
                <a:lnTo>
                  <a:pt x="10107390" y="3287447"/>
                </a:lnTo>
                <a:lnTo>
                  <a:pt x="10107390" y="3570541"/>
                </a:lnTo>
                <a:close/>
                <a:moveTo>
                  <a:pt x="9772734" y="3867361"/>
                </a:moveTo>
                <a:lnTo>
                  <a:pt x="9772734" y="3584257"/>
                </a:lnTo>
                <a:lnTo>
                  <a:pt x="10107390" y="3584257"/>
                </a:lnTo>
                <a:lnTo>
                  <a:pt x="10107390" y="3867361"/>
                </a:lnTo>
                <a:close/>
                <a:moveTo>
                  <a:pt x="9772734" y="4164171"/>
                </a:moveTo>
                <a:lnTo>
                  <a:pt x="9772734" y="3881077"/>
                </a:lnTo>
                <a:lnTo>
                  <a:pt x="10107390" y="3881077"/>
                </a:lnTo>
                <a:lnTo>
                  <a:pt x="10107390" y="4164171"/>
                </a:lnTo>
                <a:close/>
                <a:moveTo>
                  <a:pt x="9772734" y="4460991"/>
                </a:moveTo>
                <a:lnTo>
                  <a:pt x="9772734" y="4177897"/>
                </a:lnTo>
                <a:lnTo>
                  <a:pt x="10107390" y="4177897"/>
                </a:lnTo>
                <a:lnTo>
                  <a:pt x="10107390" y="4460991"/>
                </a:lnTo>
                <a:close/>
                <a:moveTo>
                  <a:pt x="9772734" y="4757811"/>
                </a:moveTo>
                <a:lnTo>
                  <a:pt x="9772734" y="4474707"/>
                </a:lnTo>
                <a:lnTo>
                  <a:pt x="10107390" y="4474707"/>
                </a:lnTo>
                <a:lnTo>
                  <a:pt x="10107390" y="4757811"/>
                </a:lnTo>
                <a:close/>
                <a:moveTo>
                  <a:pt x="9772734" y="5054610"/>
                </a:moveTo>
                <a:lnTo>
                  <a:pt x="9772734" y="4771516"/>
                </a:lnTo>
                <a:lnTo>
                  <a:pt x="10107390" y="4771516"/>
                </a:lnTo>
                <a:lnTo>
                  <a:pt x="10107390" y="5054610"/>
                </a:lnTo>
                <a:close/>
                <a:moveTo>
                  <a:pt x="9772734" y="5351441"/>
                </a:moveTo>
                <a:lnTo>
                  <a:pt x="9772734" y="5068337"/>
                </a:lnTo>
                <a:lnTo>
                  <a:pt x="10107390" y="5068337"/>
                </a:lnTo>
                <a:lnTo>
                  <a:pt x="10107390" y="5351441"/>
                </a:lnTo>
                <a:close/>
                <a:moveTo>
                  <a:pt x="9772734" y="5648250"/>
                </a:moveTo>
                <a:lnTo>
                  <a:pt x="9772734" y="5365157"/>
                </a:lnTo>
                <a:lnTo>
                  <a:pt x="10107390" y="5365157"/>
                </a:lnTo>
                <a:lnTo>
                  <a:pt x="10107390" y="5648250"/>
                </a:lnTo>
                <a:close/>
                <a:moveTo>
                  <a:pt x="9772734" y="5945060"/>
                </a:moveTo>
                <a:lnTo>
                  <a:pt x="9772734" y="5661966"/>
                </a:lnTo>
                <a:lnTo>
                  <a:pt x="10107390" y="5661966"/>
                </a:lnTo>
                <a:lnTo>
                  <a:pt x="10107390" y="5945060"/>
                </a:lnTo>
                <a:close/>
                <a:moveTo>
                  <a:pt x="9772734" y="6241880"/>
                </a:moveTo>
                <a:lnTo>
                  <a:pt x="9772734" y="5958776"/>
                </a:lnTo>
                <a:lnTo>
                  <a:pt x="10107390" y="5958776"/>
                </a:lnTo>
                <a:lnTo>
                  <a:pt x="10107390" y="6241880"/>
                </a:lnTo>
                <a:close/>
                <a:moveTo>
                  <a:pt x="9772734" y="6538690"/>
                </a:moveTo>
                <a:lnTo>
                  <a:pt x="9772734" y="6255596"/>
                </a:lnTo>
                <a:lnTo>
                  <a:pt x="10107390" y="6255596"/>
                </a:lnTo>
                <a:lnTo>
                  <a:pt x="10107390" y="6538690"/>
                </a:lnTo>
                <a:close/>
                <a:moveTo>
                  <a:pt x="9772734" y="6835499"/>
                </a:moveTo>
                <a:lnTo>
                  <a:pt x="9772734" y="6552406"/>
                </a:lnTo>
                <a:lnTo>
                  <a:pt x="10107390" y="6552406"/>
                </a:lnTo>
                <a:lnTo>
                  <a:pt x="10107390" y="6835499"/>
                </a:lnTo>
                <a:close/>
                <a:moveTo>
                  <a:pt x="9421844" y="305593"/>
                </a:moveTo>
                <a:lnTo>
                  <a:pt x="9421844" y="22489"/>
                </a:lnTo>
                <a:lnTo>
                  <a:pt x="9756520" y="22489"/>
                </a:lnTo>
                <a:lnTo>
                  <a:pt x="9756520" y="305593"/>
                </a:lnTo>
                <a:close/>
                <a:moveTo>
                  <a:pt x="9421844" y="602413"/>
                </a:moveTo>
                <a:lnTo>
                  <a:pt x="9421844" y="319309"/>
                </a:lnTo>
                <a:lnTo>
                  <a:pt x="9756520" y="319309"/>
                </a:lnTo>
                <a:lnTo>
                  <a:pt x="9756520" y="602413"/>
                </a:lnTo>
                <a:close/>
                <a:moveTo>
                  <a:pt x="9421844" y="899223"/>
                </a:moveTo>
                <a:lnTo>
                  <a:pt x="9421844" y="616129"/>
                </a:lnTo>
                <a:lnTo>
                  <a:pt x="9756520" y="616129"/>
                </a:lnTo>
                <a:lnTo>
                  <a:pt x="9756520" y="899223"/>
                </a:lnTo>
                <a:close/>
                <a:moveTo>
                  <a:pt x="9421844" y="1196033"/>
                </a:moveTo>
                <a:lnTo>
                  <a:pt x="9421844" y="912928"/>
                </a:lnTo>
                <a:lnTo>
                  <a:pt x="9756520" y="912928"/>
                </a:lnTo>
                <a:lnTo>
                  <a:pt x="9756520" y="1196033"/>
                </a:lnTo>
                <a:close/>
                <a:moveTo>
                  <a:pt x="9421844" y="1492853"/>
                </a:moveTo>
                <a:lnTo>
                  <a:pt x="9421844" y="1209749"/>
                </a:lnTo>
                <a:lnTo>
                  <a:pt x="9756520" y="1209749"/>
                </a:lnTo>
                <a:lnTo>
                  <a:pt x="9756520" y="1492853"/>
                </a:lnTo>
                <a:close/>
                <a:moveTo>
                  <a:pt x="9421844" y="1789662"/>
                </a:moveTo>
                <a:lnTo>
                  <a:pt x="9421844" y="1506569"/>
                </a:lnTo>
                <a:lnTo>
                  <a:pt x="9756520" y="1506569"/>
                </a:lnTo>
                <a:lnTo>
                  <a:pt x="9756520" y="1789662"/>
                </a:lnTo>
                <a:close/>
                <a:moveTo>
                  <a:pt x="9421844" y="2086472"/>
                </a:moveTo>
                <a:lnTo>
                  <a:pt x="9421844" y="1803368"/>
                </a:lnTo>
                <a:lnTo>
                  <a:pt x="9756520" y="1803368"/>
                </a:lnTo>
                <a:lnTo>
                  <a:pt x="9756520" y="2086472"/>
                </a:lnTo>
                <a:close/>
                <a:moveTo>
                  <a:pt x="9421844" y="2383292"/>
                </a:moveTo>
                <a:lnTo>
                  <a:pt x="9421844" y="2100188"/>
                </a:lnTo>
                <a:lnTo>
                  <a:pt x="9756520" y="2100188"/>
                </a:lnTo>
                <a:lnTo>
                  <a:pt x="9756520" y="2383292"/>
                </a:lnTo>
                <a:close/>
                <a:moveTo>
                  <a:pt x="9421844" y="2680112"/>
                </a:moveTo>
                <a:lnTo>
                  <a:pt x="9421844" y="2397008"/>
                </a:lnTo>
                <a:lnTo>
                  <a:pt x="9756520" y="2397008"/>
                </a:lnTo>
                <a:lnTo>
                  <a:pt x="9756520" y="2680112"/>
                </a:lnTo>
                <a:close/>
                <a:moveTo>
                  <a:pt x="9421844" y="2976922"/>
                </a:moveTo>
                <a:lnTo>
                  <a:pt x="9421844" y="2693828"/>
                </a:lnTo>
                <a:lnTo>
                  <a:pt x="9756520" y="2693828"/>
                </a:lnTo>
                <a:lnTo>
                  <a:pt x="9756520" y="2976922"/>
                </a:lnTo>
                <a:close/>
                <a:moveTo>
                  <a:pt x="9421844" y="3273742"/>
                </a:moveTo>
                <a:lnTo>
                  <a:pt x="9421844" y="2990638"/>
                </a:lnTo>
                <a:lnTo>
                  <a:pt x="9756520" y="2990638"/>
                </a:lnTo>
                <a:lnTo>
                  <a:pt x="9756520" y="3273742"/>
                </a:lnTo>
                <a:close/>
                <a:moveTo>
                  <a:pt x="9421844" y="3570541"/>
                </a:moveTo>
                <a:lnTo>
                  <a:pt x="9421844" y="3287447"/>
                </a:lnTo>
                <a:lnTo>
                  <a:pt x="9756520" y="3287447"/>
                </a:lnTo>
                <a:lnTo>
                  <a:pt x="9756520" y="3570541"/>
                </a:lnTo>
                <a:close/>
                <a:moveTo>
                  <a:pt x="9421844" y="3867361"/>
                </a:moveTo>
                <a:lnTo>
                  <a:pt x="9421844" y="3584257"/>
                </a:lnTo>
                <a:lnTo>
                  <a:pt x="9756520" y="3584257"/>
                </a:lnTo>
                <a:lnTo>
                  <a:pt x="9756520" y="3867361"/>
                </a:lnTo>
                <a:close/>
                <a:moveTo>
                  <a:pt x="9421844" y="4164171"/>
                </a:moveTo>
                <a:lnTo>
                  <a:pt x="9421844" y="3881077"/>
                </a:lnTo>
                <a:lnTo>
                  <a:pt x="9756520" y="3881077"/>
                </a:lnTo>
                <a:lnTo>
                  <a:pt x="9756520" y="4164171"/>
                </a:lnTo>
                <a:close/>
                <a:moveTo>
                  <a:pt x="9421844" y="4460991"/>
                </a:moveTo>
                <a:lnTo>
                  <a:pt x="9421844" y="4177897"/>
                </a:lnTo>
                <a:lnTo>
                  <a:pt x="9756520" y="4177897"/>
                </a:lnTo>
                <a:lnTo>
                  <a:pt x="9756520" y="4460991"/>
                </a:lnTo>
                <a:close/>
                <a:moveTo>
                  <a:pt x="9421844" y="4757811"/>
                </a:moveTo>
                <a:lnTo>
                  <a:pt x="9421844" y="4474707"/>
                </a:lnTo>
                <a:lnTo>
                  <a:pt x="9756520" y="4474707"/>
                </a:lnTo>
                <a:lnTo>
                  <a:pt x="9756520" y="4757811"/>
                </a:lnTo>
                <a:close/>
                <a:moveTo>
                  <a:pt x="9421844" y="5054610"/>
                </a:moveTo>
                <a:lnTo>
                  <a:pt x="9421844" y="4771516"/>
                </a:lnTo>
                <a:lnTo>
                  <a:pt x="9756520" y="4771516"/>
                </a:lnTo>
                <a:lnTo>
                  <a:pt x="9756520" y="5054610"/>
                </a:lnTo>
                <a:close/>
                <a:moveTo>
                  <a:pt x="9421844" y="5351441"/>
                </a:moveTo>
                <a:lnTo>
                  <a:pt x="9421844" y="5068337"/>
                </a:lnTo>
                <a:lnTo>
                  <a:pt x="9756520" y="5068337"/>
                </a:lnTo>
                <a:lnTo>
                  <a:pt x="9756520" y="5351441"/>
                </a:lnTo>
                <a:close/>
                <a:moveTo>
                  <a:pt x="9421844" y="5648250"/>
                </a:moveTo>
                <a:lnTo>
                  <a:pt x="9421844" y="5365157"/>
                </a:lnTo>
                <a:lnTo>
                  <a:pt x="9756520" y="5365157"/>
                </a:lnTo>
                <a:lnTo>
                  <a:pt x="9756520" y="5648250"/>
                </a:lnTo>
                <a:close/>
                <a:moveTo>
                  <a:pt x="9421844" y="5945060"/>
                </a:moveTo>
                <a:lnTo>
                  <a:pt x="9421844" y="5661966"/>
                </a:lnTo>
                <a:lnTo>
                  <a:pt x="9756520" y="5661966"/>
                </a:lnTo>
                <a:lnTo>
                  <a:pt x="9756520" y="5945060"/>
                </a:lnTo>
                <a:close/>
                <a:moveTo>
                  <a:pt x="9421844" y="6241880"/>
                </a:moveTo>
                <a:lnTo>
                  <a:pt x="9421844" y="5958776"/>
                </a:lnTo>
                <a:lnTo>
                  <a:pt x="9756520" y="5958776"/>
                </a:lnTo>
                <a:lnTo>
                  <a:pt x="9756520" y="6241880"/>
                </a:lnTo>
                <a:close/>
                <a:moveTo>
                  <a:pt x="9421844" y="6538690"/>
                </a:moveTo>
                <a:lnTo>
                  <a:pt x="9421844" y="6255596"/>
                </a:lnTo>
                <a:lnTo>
                  <a:pt x="9756520" y="6255596"/>
                </a:lnTo>
                <a:lnTo>
                  <a:pt x="9756520" y="6538690"/>
                </a:lnTo>
                <a:close/>
                <a:moveTo>
                  <a:pt x="9421844" y="6835499"/>
                </a:moveTo>
                <a:lnTo>
                  <a:pt x="9421844" y="6552406"/>
                </a:lnTo>
                <a:lnTo>
                  <a:pt x="9756520" y="6552406"/>
                </a:lnTo>
                <a:lnTo>
                  <a:pt x="9756520" y="6835499"/>
                </a:lnTo>
                <a:close/>
                <a:moveTo>
                  <a:pt x="9070964" y="305593"/>
                </a:moveTo>
                <a:lnTo>
                  <a:pt x="9070964" y="22489"/>
                </a:lnTo>
                <a:lnTo>
                  <a:pt x="9405630" y="22489"/>
                </a:lnTo>
                <a:lnTo>
                  <a:pt x="9405630" y="305593"/>
                </a:lnTo>
                <a:close/>
                <a:moveTo>
                  <a:pt x="9070964" y="602413"/>
                </a:moveTo>
                <a:lnTo>
                  <a:pt x="9070964" y="319309"/>
                </a:lnTo>
                <a:lnTo>
                  <a:pt x="9405630" y="319309"/>
                </a:lnTo>
                <a:lnTo>
                  <a:pt x="9405630" y="602413"/>
                </a:lnTo>
                <a:close/>
                <a:moveTo>
                  <a:pt x="9070964" y="899223"/>
                </a:moveTo>
                <a:lnTo>
                  <a:pt x="9070964" y="616129"/>
                </a:lnTo>
                <a:lnTo>
                  <a:pt x="9405630" y="616129"/>
                </a:lnTo>
                <a:lnTo>
                  <a:pt x="9405630" y="899223"/>
                </a:lnTo>
                <a:close/>
                <a:moveTo>
                  <a:pt x="9070964" y="1196033"/>
                </a:moveTo>
                <a:lnTo>
                  <a:pt x="9070964" y="912928"/>
                </a:lnTo>
                <a:lnTo>
                  <a:pt x="9405630" y="912928"/>
                </a:lnTo>
                <a:lnTo>
                  <a:pt x="9405630" y="1196033"/>
                </a:lnTo>
                <a:close/>
                <a:moveTo>
                  <a:pt x="9070964" y="1492853"/>
                </a:moveTo>
                <a:lnTo>
                  <a:pt x="9070964" y="1209749"/>
                </a:lnTo>
                <a:lnTo>
                  <a:pt x="9405630" y="1209749"/>
                </a:lnTo>
                <a:lnTo>
                  <a:pt x="9405630" y="1492853"/>
                </a:lnTo>
                <a:close/>
                <a:moveTo>
                  <a:pt x="9070964" y="1789662"/>
                </a:moveTo>
                <a:lnTo>
                  <a:pt x="9070964" y="1506569"/>
                </a:lnTo>
                <a:lnTo>
                  <a:pt x="9405630" y="1506569"/>
                </a:lnTo>
                <a:lnTo>
                  <a:pt x="9405630" y="1789662"/>
                </a:lnTo>
                <a:close/>
                <a:moveTo>
                  <a:pt x="9070964" y="2086472"/>
                </a:moveTo>
                <a:lnTo>
                  <a:pt x="9070964" y="1803368"/>
                </a:lnTo>
                <a:lnTo>
                  <a:pt x="9405630" y="1803368"/>
                </a:lnTo>
                <a:lnTo>
                  <a:pt x="9405630" y="2086472"/>
                </a:lnTo>
                <a:close/>
                <a:moveTo>
                  <a:pt x="9070964" y="2383292"/>
                </a:moveTo>
                <a:lnTo>
                  <a:pt x="9070964" y="2100188"/>
                </a:lnTo>
                <a:lnTo>
                  <a:pt x="9405630" y="2100188"/>
                </a:lnTo>
                <a:lnTo>
                  <a:pt x="9405630" y="2383292"/>
                </a:lnTo>
                <a:close/>
                <a:moveTo>
                  <a:pt x="9070964" y="2680112"/>
                </a:moveTo>
                <a:lnTo>
                  <a:pt x="9070964" y="2397008"/>
                </a:lnTo>
                <a:lnTo>
                  <a:pt x="9405630" y="2397008"/>
                </a:lnTo>
                <a:lnTo>
                  <a:pt x="9405630" y="2680112"/>
                </a:lnTo>
                <a:close/>
                <a:moveTo>
                  <a:pt x="9070964" y="2976922"/>
                </a:moveTo>
                <a:lnTo>
                  <a:pt x="9070964" y="2693828"/>
                </a:lnTo>
                <a:lnTo>
                  <a:pt x="9405630" y="2693828"/>
                </a:lnTo>
                <a:lnTo>
                  <a:pt x="9405630" y="2976922"/>
                </a:lnTo>
                <a:close/>
                <a:moveTo>
                  <a:pt x="9070964" y="3273742"/>
                </a:moveTo>
                <a:lnTo>
                  <a:pt x="9070964" y="2990638"/>
                </a:lnTo>
                <a:lnTo>
                  <a:pt x="9405630" y="2990638"/>
                </a:lnTo>
                <a:lnTo>
                  <a:pt x="9405630" y="3273742"/>
                </a:lnTo>
                <a:close/>
                <a:moveTo>
                  <a:pt x="9070964" y="3570541"/>
                </a:moveTo>
                <a:lnTo>
                  <a:pt x="9070964" y="3287447"/>
                </a:lnTo>
                <a:lnTo>
                  <a:pt x="9405630" y="3287447"/>
                </a:lnTo>
                <a:lnTo>
                  <a:pt x="9405630" y="3570541"/>
                </a:lnTo>
                <a:close/>
                <a:moveTo>
                  <a:pt x="9070964" y="3867361"/>
                </a:moveTo>
                <a:lnTo>
                  <a:pt x="9070964" y="3584257"/>
                </a:lnTo>
                <a:lnTo>
                  <a:pt x="9405630" y="3584257"/>
                </a:lnTo>
                <a:lnTo>
                  <a:pt x="9405630" y="3867361"/>
                </a:lnTo>
                <a:close/>
                <a:moveTo>
                  <a:pt x="9070964" y="4164171"/>
                </a:moveTo>
                <a:lnTo>
                  <a:pt x="9070964" y="3881077"/>
                </a:lnTo>
                <a:lnTo>
                  <a:pt x="9405630" y="3881077"/>
                </a:lnTo>
                <a:lnTo>
                  <a:pt x="9405630" y="4164171"/>
                </a:lnTo>
                <a:close/>
                <a:moveTo>
                  <a:pt x="9070964" y="4460991"/>
                </a:moveTo>
                <a:lnTo>
                  <a:pt x="9070964" y="4177897"/>
                </a:lnTo>
                <a:lnTo>
                  <a:pt x="9405630" y="4177897"/>
                </a:lnTo>
                <a:lnTo>
                  <a:pt x="9405630" y="4460991"/>
                </a:lnTo>
                <a:close/>
                <a:moveTo>
                  <a:pt x="9070964" y="4757811"/>
                </a:moveTo>
                <a:lnTo>
                  <a:pt x="9070964" y="4474707"/>
                </a:lnTo>
                <a:lnTo>
                  <a:pt x="9405630" y="4474707"/>
                </a:lnTo>
                <a:lnTo>
                  <a:pt x="9405630" y="4757811"/>
                </a:lnTo>
                <a:close/>
                <a:moveTo>
                  <a:pt x="9070964" y="5054610"/>
                </a:moveTo>
                <a:lnTo>
                  <a:pt x="9070964" y="4771516"/>
                </a:lnTo>
                <a:lnTo>
                  <a:pt x="9405630" y="4771516"/>
                </a:lnTo>
                <a:lnTo>
                  <a:pt x="9405630" y="5054610"/>
                </a:lnTo>
                <a:close/>
                <a:moveTo>
                  <a:pt x="9070964" y="5351441"/>
                </a:moveTo>
                <a:lnTo>
                  <a:pt x="9070964" y="5068337"/>
                </a:lnTo>
                <a:lnTo>
                  <a:pt x="9405630" y="5068337"/>
                </a:lnTo>
                <a:lnTo>
                  <a:pt x="9405630" y="5351441"/>
                </a:lnTo>
                <a:close/>
                <a:moveTo>
                  <a:pt x="9070964" y="5648250"/>
                </a:moveTo>
                <a:lnTo>
                  <a:pt x="9070964" y="5365157"/>
                </a:lnTo>
                <a:lnTo>
                  <a:pt x="9405630" y="5365157"/>
                </a:lnTo>
                <a:lnTo>
                  <a:pt x="9405630" y="5648250"/>
                </a:lnTo>
                <a:close/>
                <a:moveTo>
                  <a:pt x="9070964" y="5945060"/>
                </a:moveTo>
                <a:lnTo>
                  <a:pt x="9070964" y="5661966"/>
                </a:lnTo>
                <a:lnTo>
                  <a:pt x="9405630" y="5661966"/>
                </a:lnTo>
                <a:lnTo>
                  <a:pt x="9405630" y="5945060"/>
                </a:lnTo>
                <a:close/>
                <a:moveTo>
                  <a:pt x="9070964" y="6241880"/>
                </a:moveTo>
                <a:lnTo>
                  <a:pt x="9070964" y="5958776"/>
                </a:lnTo>
                <a:lnTo>
                  <a:pt x="9405630" y="5958776"/>
                </a:lnTo>
                <a:lnTo>
                  <a:pt x="9405630" y="6241880"/>
                </a:lnTo>
                <a:close/>
                <a:moveTo>
                  <a:pt x="9070964" y="6538690"/>
                </a:moveTo>
                <a:lnTo>
                  <a:pt x="9070964" y="6255596"/>
                </a:lnTo>
                <a:lnTo>
                  <a:pt x="9405630" y="6255596"/>
                </a:lnTo>
                <a:lnTo>
                  <a:pt x="9405630" y="6538690"/>
                </a:lnTo>
                <a:close/>
                <a:moveTo>
                  <a:pt x="9070964" y="6835499"/>
                </a:moveTo>
                <a:lnTo>
                  <a:pt x="9070964" y="6552406"/>
                </a:lnTo>
                <a:lnTo>
                  <a:pt x="9405630" y="6552406"/>
                </a:lnTo>
                <a:lnTo>
                  <a:pt x="9405630" y="6835499"/>
                </a:lnTo>
                <a:close/>
                <a:moveTo>
                  <a:pt x="8720094" y="305593"/>
                </a:moveTo>
                <a:lnTo>
                  <a:pt x="8720094" y="22489"/>
                </a:lnTo>
                <a:lnTo>
                  <a:pt x="9054761" y="22489"/>
                </a:lnTo>
                <a:lnTo>
                  <a:pt x="9054761" y="305593"/>
                </a:lnTo>
                <a:close/>
                <a:moveTo>
                  <a:pt x="8720094" y="602413"/>
                </a:moveTo>
                <a:lnTo>
                  <a:pt x="8720094" y="319309"/>
                </a:lnTo>
                <a:lnTo>
                  <a:pt x="9054761" y="319309"/>
                </a:lnTo>
                <a:lnTo>
                  <a:pt x="9054761" y="602413"/>
                </a:lnTo>
                <a:close/>
                <a:moveTo>
                  <a:pt x="8720094" y="899223"/>
                </a:moveTo>
                <a:lnTo>
                  <a:pt x="8720094" y="616129"/>
                </a:lnTo>
                <a:lnTo>
                  <a:pt x="9054761" y="616129"/>
                </a:lnTo>
                <a:lnTo>
                  <a:pt x="9054761" y="899223"/>
                </a:lnTo>
                <a:close/>
                <a:moveTo>
                  <a:pt x="8720094" y="1196033"/>
                </a:moveTo>
                <a:lnTo>
                  <a:pt x="8720094" y="912928"/>
                </a:lnTo>
                <a:lnTo>
                  <a:pt x="9054761" y="912928"/>
                </a:lnTo>
                <a:lnTo>
                  <a:pt x="9054761" y="1196033"/>
                </a:lnTo>
                <a:close/>
                <a:moveTo>
                  <a:pt x="8720094" y="1492853"/>
                </a:moveTo>
                <a:lnTo>
                  <a:pt x="8720094" y="1209749"/>
                </a:lnTo>
                <a:lnTo>
                  <a:pt x="9054761" y="1209749"/>
                </a:lnTo>
                <a:lnTo>
                  <a:pt x="9054761" y="1492853"/>
                </a:lnTo>
                <a:close/>
                <a:moveTo>
                  <a:pt x="8720094" y="1789662"/>
                </a:moveTo>
                <a:lnTo>
                  <a:pt x="8720094" y="1506569"/>
                </a:lnTo>
                <a:lnTo>
                  <a:pt x="9054761" y="1506569"/>
                </a:lnTo>
                <a:lnTo>
                  <a:pt x="9054761" y="1789662"/>
                </a:lnTo>
                <a:close/>
                <a:moveTo>
                  <a:pt x="8720094" y="2086472"/>
                </a:moveTo>
                <a:lnTo>
                  <a:pt x="8720094" y="1803368"/>
                </a:lnTo>
                <a:lnTo>
                  <a:pt x="9054761" y="1803368"/>
                </a:lnTo>
                <a:lnTo>
                  <a:pt x="9054761" y="2086472"/>
                </a:lnTo>
                <a:close/>
                <a:moveTo>
                  <a:pt x="8720094" y="2383292"/>
                </a:moveTo>
                <a:lnTo>
                  <a:pt x="8720094" y="2100188"/>
                </a:lnTo>
                <a:lnTo>
                  <a:pt x="9054761" y="2100188"/>
                </a:lnTo>
                <a:lnTo>
                  <a:pt x="9054761" y="2383292"/>
                </a:lnTo>
                <a:close/>
                <a:moveTo>
                  <a:pt x="8720094" y="2680112"/>
                </a:moveTo>
                <a:lnTo>
                  <a:pt x="8720094" y="2397008"/>
                </a:lnTo>
                <a:lnTo>
                  <a:pt x="9054761" y="2397008"/>
                </a:lnTo>
                <a:lnTo>
                  <a:pt x="9054761" y="2680112"/>
                </a:lnTo>
                <a:close/>
                <a:moveTo>
                  <a:pt x="8720094" y="2976922"/>
                </a:moveTo>
                <a:lnTo>
                  <a:pt x="8720094" y="2693828"/>
                </a:lnTo>
                <a:lnTo>
                  <a:pt x="9054761" y="2693828"/>
                </a:lnTo>
                <a:lnTo>
                  <a:pt x="9054761" y="2976922"/>
                </a:lnTo>
                <a:close/>
                <a:moveTo>
                  <a:pt x="8720094" y="3273742"/>
                </a:moveTo>
                <a:lnTo>
                  <a:pt x="8720094" y="2990638"/>
                </a:lnTo>
                <a:lnTo>
                  <a:pt x="9054761" y="2990638"/>
                </a:lnTo>
                <a:lnTo>
                  <a:pt x="9054761" y="3273742"/>
                </a:lnTo>
                <a:close/>
                <a:moveTo>
                  <a:pt x="8720094" y="3570541"/>
                </a:moveTo>
                <a:lnTo>
                  <a:pt x="8720094" y="3287447"/>
                </a:lnTo>
                <a:lnTo>
                  <a:pt x="9054761" y="3287447"/>
                </a:lnTo>
                <a:lnTo>
                  <a:pt x="9054761" y="3570541"/>
                </a:lnTo>
                <a:close/>
                <a:moveTo>
                  <a:pt x="8720094" y="3867361"/>
                </a:moveTo>
                <a:lnTo>
                  <a:pt x="8720094" y="3584257"/>
                </a:lnTo>
                <a:lnTo>
                  <a:pt x="9054761" y="3584257"/>
                </a:lnTo>
                <a:lnTo>
                  <a:pt x="9054761" y="3867361"/>
                </a:lnTo>
                <a:close/>
                <a:moveTo>
                  <a:pt x="8720094" y="4164171"/>
                </a:moveTo>
                <a:lnTo>
                  <a:pt x="8720094" y="3881077"/>
                </a:lnTo>
                <a:lnTo>
                  <a:pt x="9054761" y="3881077"/>
                </a:lnTo>
                <a:lnTo>
                  <a:pt x="9054761" y="4164171"/>
                </a:lnTo>
                <a:close/>
                <a:moveTo>
                  <a:pt x="8720094" y="4460991"/>
                </a:moveTo>
                <a:lnTo>
                  <a:pt x="8720094" y="4177897"/>
                </a:lnTo>
                <a:lnTo>
                  <a:pt x="9054761" y="4177897"/>
                </a:lnTo>
                <a:lnTo>
                  <a:pt x="9054761" y="4460991"/>
                </a:lnTo>
                <a:close/>
                <a:moveTo>
                  <a:pt x="8720094" y="4757811"/>
                </a:moveTo>
                <a:lnTo>
                  <a:pt x="8720094" y="4474707"/>
                </a:lnTo>
                <a:lnTo>
                  <a:pt x="9054761" y="4474707"/>
                </a:lnTo>
                <a:lnTo>
                  <a:pt x="9054761" y="4757811"/>
                </a:lnTo>
                <a:close/>
                <a:moveTo>
                  <a:pt x="8720094" y="5054610"/>
                </a:moveTo>
                <a:lnTo>
                  <a:pt x="8720094" y="4771516"/>
                </a:lnTo>
                <a:lnTo>
                  <a:pt x="9054761" y="4771516"/>
                </a:lnTo>
                <a:lnTo>
                  <a:pt x="9054761" y="5054610"/>
                </a:lnTo>
                <a:close/>
                <a:moveTo>
                  <a:pt x="8720094" y="5351441"/>
                </a:moveTo>
                <a:lnTo>
                  <a:pt x="8720094" y="5068337"/>
                </a:lnTo>
                <a:lnTo>
                  <a:pt x="9054761" y="5068337"/>
                </a:lnTo>
                <a:lnTo>
                  <a:pt x="9054761" y="5351441"/>
                </a:lnTo>
                <a:close/>
                <a:moveTo>
                  <a:pt x="8720094" y="5648250"/>
                </a:moveTo>
                <a:lnTo>
                  <a:pt x="8720094" y="5365157"/>
                </a:lnTo>
                <a:lnTo>
                  <a:pt x="9054761" y="5365157"/>
                </a:lnTo>
                <a:lnTo>
                  <a:pt x="9054761" y="5648250"/>
                </a:lnTo>
                <a:close/>
                <a:moveTo>
                  <a:pt x="8720094" y="5945060"/>
                </a:moveTo>
                <a:lnTo>
                  <a:pt x="8720094" y="5661966"/>
                </a:lnTo>
                <a:lnTo>
                  <a:pt x="9054761" y="5661966"/>
                </a:lnTo>
                <a:lnTo>
                  <a:pt x="9054761" y="5945060"/>
                </a:lnTo>
                <a:close/>
                <a:moveTo>
                  <a:pt x="8720094" y="6241880"/>
                </a:moveTo>
                <a:lnTo>
                  <a:pt x="8720094" y="5958776"/>
                </a:lnTo>
                <a:lnTo>
                  <a:pt x="9054761" y="5958776"/>
                </a:lnTo>
                <a:lnTo>
                  <a:pt x="9054761" y="6241880"/>
                </a:lnTo>
                <a:close/>
                <a:moveTo>
                  <a:pt x="8720094" y="6538690"/>
                </a:moveTo>
                <a:lnTo>
                  <a:pt x="8720094" y="6255596"/>
                </a:lnTo>
                <a:lnTo>
                  <a:pt x="9054761" y="6255596"/>
                </a:lnTo>
                <a:lnTo>
                  <a:pt x="9054761" y="6538690"/>
                </a:lnTo>
                <a:close/>
                <a:moveTo>
                  <a:pt x="8720094" y="6835499"/>
                </a:moveTo>
                <a:lnTo>
                  <a:pt x="8720094" y="6552406"/>
                </a:lnTo>
                <a:lnTo>
                  <a:pt x="9054761" y="6552406"/>
                </a:lnTo>
                <a:lnTo>
                  <a:pt x="9054761" y="6835499"/>
                </a:lnTo>
                <a:close/>
                <a:moveTo>
                  <a:pt x="8369204" y="305593"/>
                </a:moveTo>
                <a:lnTo>
                  <a:pt x="8369204" y="22489"/>
                </a:lnTo>
                <a:lnTo>
                  <a:pt x="8703881" y="22489"/>
                </a:lnTo>
                <a:lnTo>
                  <a:pt x="8703881" y="305593"/>
                </a:lnTo>
                <a:close/>
                <a:moveTo>
                  <a:pt x="8369204" y="602413"/>
                </a:moveTo>
                <a:lnTo>
                  <a:pt x="8369204" y="319309"/>
                </a:lnTo>
                <a:lnTo>
                  <a:pt x="8703881" y="319309"/>
                </a:lnTo>
                <a:lnTo>
                  <a:pt x="8703881" y="602413"/>
                </a:lnTo>
                <a:close/>
                <a:moveTo>
                  <a:pt x="8369204" y="899223"/>
                </a:moveTo>
                <a:lnTo>
                  <a:pt x="8369204" y="616129"/>
                </a:lnTo>
                <a:lnTo>
                  <a:pt x="8703881" y="616129"/>
                </a:lnTo>
                <a:lnTo>
                  <a:pt x="8703881" y="899223"/>
                </a:lnTo>
                <a:close/>
                <a:moveTo>
                  <a:pt x="8369204" y="1196033"/>
                </a:moveTo>
                <a:lnTo>
                  <a:pt x="8369204" y="912928"/>
                </a:lnTo>
                <a:lnTo>
                  <a:pt x="8703881" y="912928"/>
                </a:lnTo>
                <a:lnTo>
                  <a:pt x="8703881" y="1196033"/>
                </a:lnTo>
                <a:close/>
                <a:moveTo>
                  <a:pt x="8369204" y="1492853"/>
                </a:moveTo>
                <a:lnTo>
                  <a:pt x="8369204" y="1209749"/>
                </a:lnTo>
                <a:lnTo>
                  <a:pt x="8703881" y="1209749"/>
                </a:lnTo>
                <a:lnTo>
                  <a:pt x="8703881" y="1492853"/>
                </a:lnTo>
                <a:close/>
                <a:moveTo>
                  <a:pt x="8369204" y="1789662"/>
                </a:moveTo>
                <a:lnTo>
                  <a:pt x="8369204" y="1506569"/>
                </a:lnTo>
                <a:lnTo>
                  <a:pt x="8703881" y="1506569"/>
                </a:lnTo>
                <a:lnTo>
                  <a:pt x="8703881" y="1789662"/>
                </a:lnTo>
                <a:close/>
                <a:moveTo>
                  <a:pt x="8369204" y="2086472"/>
                </a:moveTo>
                <a:lnTo>
                  <a:pt x="8369204" y="1803368"/>
                </a:lnTo>
                <a:lnTo>
                  <a:pt x="8703881" y="1803368"/>
                </a:lnTo>
                <a:lnTo>
                  <a:pt x="8703881" y="2086472"/>
                </a:lnTo>
                <a:close/>
                <a:moveTo>
                  <a:pt x="8369204" y="2383292"/>
                </a:moveTo>
                <a:lnTo>
                  <a:pt x="8369204" y="2100188"/>
                </a:lnTo>
                <a:lnTo>
                  <a:pt x="8703881" y="2100188"/>
                </a:lnTo>
                <a:lnTo>
                  <a:pt x="8703881" y="2383292"/>
                </a:lnTo>
                <a:close/>
                <a:moveTo>
                  <a:pt x="8369204" y="2680112"/>
                </a:moveTo>
                <a:lnTo>
                  <a:pt x="8369204" y="2397008"/>
                </a:lnTo>
                <a:lnTo>
                  <a:pt x="8703881" y="2397008"/>
                </a:lnTo>
                <a:lnTo>
                  <a:pt x="8703881" y="2680112"/>
                </a:lnTo>
                <a:close/>
                <a:moveTo>
                  <a:pt x="8369204" y="2976922"/>
                </a:moveTo>
                <a:lnTo>
                  <a:pt x="8369204" y="2693828"/>
                </a:lnTo>
                <a:lnTo>
                  <a:pt x="8703881" y="2693828"/>
                </a:lnTo>
                <a:lnTo>
                  <a:pt x="8703881" y="2976922"/>
                </a:lnTo>
                <a:close/>
                <a:moveTo>
                  <a:pt x="8369204" y="3273742"/>
                </a:moveTo>
                <a:lnTo>
                  <a:pt x="8369204" y="2990638"/>
                </a:lnTo>
                <a:lnTo>
                  <a:pt x="8703881" y="2990638"/>
                </a:lnTo>
                <a:lnTo>
                  <a:pt x="8703881" y="3273742"/>
                </a:lnTo>
                <a:close/>
                <a:moveTo>
                  <a:pt x="8369204" y="3570541"/>
                </a:moveTo>
                <a:lnTo>
                  <a:pt x="8369204" y="3287447"/>
                </a:lnTo>
                <a:lnTo>
                  <a:pt x="8703881" y="3287447"/>
                </a:lnTo>
                <a:lnTo>
                  <a:pt x="8703881" y="3570541"/>
                </a:lnTo>
                <a:close/>
                <a:moveTo>
                  <a:pt x="8369204" y="3867361"/>
                </a:moveTo>
                <a:lnTo>
                  <a:pt x="8369204" y="3584257"/>
                </a:lnTo>
                <a:lnTo>
                  <a:pt x="8703881" y="3584257"/>
                </a:lnTo>
                <a:lnTo>
                  <a:pt x="8703881" y="3867361"/>
                </a:lnTo>
                <a:close/>
                <a:moveTo>
                  <a:pt x="8369204" y="4164171"/>
                </a:moveTo>
                <a:lnTo>
                  <a:pt x="8369204" y="3881077"/>
                </a:lnTo>
                <a:lnTo>
                  <a:pt x="8703881" y="3881077"/>
                </a:lnTo>
                <a:lnTo>
                  <a:pt x="8703881" y="4164171"/>
                </a:lnTo>
                <a:close/>
                <a:moveTo>
                  <a:pt x="8369204" y="4460991"/>
                </a:moveTo>
                <a:lnTo>
                  <a:pt x="8369204" y="4177897"/>
                </a:lnTo>
                <a:lnTo>
                  <a:pt x="8703881" y="4177897"/>
                </a:lnTo>
                <a:lnTo>
                  <a:pt x="8703881" y="4460991"/>
                </a:lnTo>
                <a:close/>
                <a:moveTo>
                  <a:pt x="8369204" y="4757811"/>
                </a:moveTo>
                <a:lnTo>
                  <a:pt x="8369204" y="4474707"/>
                </a:lnTo>
                <a:lnTo>
                  <a:pt x="8703881" y="4474707"/>
                </a:lnTo>
                <a:lnTo>
                  <a:pt x="8703881" y="4757811"/>
                </a:lnTo>
                <a:close/>
                <a:moveTo>
                  <a:pt x="8369204" y="5054610"/>
                </a:moveTo>
                <a:lnTo>
                  <a:pt x="8369204" y="4771516"/>
                </a:lnTo>
                <a:lnTo>
                  <a:pt x="8703881" y="4771516"/>
                </a:lnTo>
                <a:lnTo>
                  <a:pt x="8703881" y="5054610"/>
                </a:lnTo>
                <a:close/>
                <a:moveTo>
                  <a:pt x="8369204" y="5351441"/>
                </a:moveTo>
                <a:lnTo>
                  <a:pt x="8369204" y="5068337"/>
                </a:lnTo>
                <a:lnTo>
                  <a:pt x="8703881" y="5068337"/>
                </a:lnTo>
                <a:lnTo>
                  <a:pt x="8703881" y="5351441"/>
                </a:lnTo>
                <a:close/>
                <a:moveTo>
                  <a:pt x="8369204" y="5648250"/>
                </a:moveTo>
                <a:lnTo>
                  <a:pt x="8369204" y="5365157"/>
                </a:lnTo>
                <a:lnTo>
                  <a:pt x="8703881" y="5365157"/>
                </a:lnTo>
                <a:lnTo>
                  <a:pt x="8703881" y="5648250"/>
                </a:lnTo>
                <a:close/>
                <a:moveTo>
                  <a:pt x="8369204" y="5945060"/>
                </a:moveTo>
                <a:lnTo>
                  <a:pt x="8369204" y="5661966"/>
                </a:lnTo>
                <a:lnTo>
                  <a:pt x="8703881" y="5661966"/>
                </a:lnTo>
                <a:lnTo>
                  <a:pt x="8703881" y="5945060"/>
                </a:lnTo>
                <a:close/>
                <a:moveTo>
                  <a:pt x="8369204" y="6241880"/>
                </a:moveTo>
                <a:lnTo>
                  <a:pt x="8369204" y="5958776"/>
                </a:lnTo>
                <a:lnTo>
                  <a:pt x="8703881" y="5958776"/>
                </a:lnTo>
                <a:lnTo>
                  <a:pt x="8703881" y="6241880"/>
                </a:lnTo>
                <a:close/>
                <a:moveTo>
                  <a:pt x="8369204" y="6538690"/>
                </a:moveTo>
                <a:lnTo>
                  <a:pt x="8369204" y="6255596"/>
                </a:lnTo>
                <a:lnTo>
                  <a:pt x="8703881" y="6255596"/>
                </a:lnTo>
                <a:lnTo>
                  <a:pt x="8703881" y="6538690"/>
                </a:lnTo>
                <a:close/>
                <a:moveTo>
                  <a:pt x="8369204" y="6835499"/>
                </a:moveTo>
                <a:lnTo>
                  <a:pt x="8369204" y="6552406"/>
                </a:lnTo>
                <a:lnTo>
                  <a:pt x="8703881" y="6552406"/>
                </a:lnTo>
                <a:lnTo>
                  <a:pt x="8703881" y="6835499"/>
                </a:lnTo>
                <a:close/>
                <a:moveTo>
                  <a:pt x="8018335" y="305593"/>
                </a:moveTo>
                <a:lnTo>
                  <a:pt x="8018335" y="22489"/>
                </a:lnTo>
                <a:lnTo>
                  <a:pt x="8352990" y="22489"/>
                </a:lnTo>
                <a:lnTo>
                  <a:pt x="8352990" y="305593"/>
                </a:lnTo>
                <a:close/>
                <a:moveTo>
                  <a:pt x="8018335" y="602413"/>
                </a:moveTo>
                <a:lnTo>
                  <a:pt x="8018335" y="319309"/>
                </a:lnTo>
                <a:lnTo>
                  <a:pt x="8352990" y="319309"/>
                </a:lnTo>
                <a:lnTo>
                  <a:pt x="8352990" y="602413"/>
                </a:lnTo>
                <a:close/>
                <a:moveTo>
                  <a:pt x="8018335" y="899223"/>
                </a:moveTo>
                <a:lnTo>
                  <a:pt x="8018335" y="616129"/>
                </a:lnTo>
                <a:lnTo>
                  <a:pt x="8352990" y="616129"/>
                </a:lnTo>
                <a:lnTo>
                  <a:pt x="8352990" y="899223"/>
                </a:lnTo>
                <a:close/>
                <a:moveTo>
                  <a:pt x="8018335" y="1196033"/>
                </a:moveTo>
                <a:lnTo>
                  <a:pt x="8018335" y="912928"/>
                </a:lnTo>
                <a:lnTo>
                  <a:pt x="8352990" y="912928"/>
                </a:lnTo>
                <a:lnTo>
                  <a:pt x="8352990" y="1196033"/>
                </a:lnTo>
                <a:close/>
                <a:moveTo>
                  <a:pt x="8018335" y="1492853"/>
                </a:moveTo>
                <a:lnTo>
                  <a:pt x="8018335" y="1209749"/>
                </a:lnTo>
                <a:lnTo>
                  <a:pt x="8352990" y="1209749"/>
                </a:lnTo>
                <a:lnTo>
                  <a:pt x="8352990" y="1492853"/>
                </a:lnTo>
                <a:close/>
                <a:moveTo>
                  <a:pt x="8018335" y="1789662"/>
                </a:moveTo>
                <a:lnTo>
                  <a:pt x="8018335" y="1506569"/>
                </a:lnTo>
                <a:lnTo>
                  <a:pt x="8352990" y="1506569"/>
                </a:lnTo>
                <a:lnTo>
                  <a:pt x="8352990" y="1789662"/>
                </a:lnTo>
                <a:close/>
                <a:moveTo>
                  <a:pt x="8018335" y="2086472"/>
                </a:moveTo>
                <a:lnTo>
                  <a:pt x="8018335" y="1803368"/>
                </a:lnTo>
                <a:lnTo>
                  <a:pt x="8352990" y="1803368"/>
                </a:lnTo>
                <a:lnTo>
                  <a:pt x="8352990" y="2086472"/>
                </a:lnTo>
                <a:close/>
                <a:moveTo>
                  <a:pt x="8018335" y="2383292"/>
                </a:moveTo>
                <a:lnTo>
                  <a:pt x="8018335" y="2100188"/>
                </a:lnTo>
                <a:lnTo>
                  <a:pt x="8352990" y="2100188"/>
                </a:lnTo>
                <a:lnTo>
                  <a:pt x="8352990" y="2383292"/>
                </a:lnTo>
                <a:close/>
                <a:moveTo>
                  <a:pt x="8018335" y="2680112"/>
                </a:moveTo>
                <a:lnTo>
                  <a:pt x="8018335" y="2397008"/>
                </a:lnTo>
                <a:lnTo>
                  <a:pt x="8352990" y="2397008"/>
                </a:lnTo>
                <a:lnTo>
                  <a:pt x="8352990" y="2680112"/>
                </a:lnTo>
                <a:close/>
                <a:moveTo>
                  <a:pt x="8018335" y="2976922"/>
                </a:moveTo>
                <a:lnTo>
                  <a:pt x="8018335" y="2693828"/>
                </a:lnTo>
                <a:lnTo>
                  <a:pt x="8352990" y="2693828"/>
                </a:lnTo>
                <a:lnTo>
                  <a:pt x="8352990" y="2976922"/>
                </a:lnTo>
                <a:close/>
                <a:moveTo>
                  <a:pt x="8018335" y="3273742"/>
                </a:moveTo>
                <a:lnTo>
                  <a:pt x="8018335" y="2990638"/>
                </a:lnTo>
                <a:lnTo>
                  <a:pt x="8352990" y="2990638"/>
                </a:lnTo>
                <a:lnTo>
                  <a:pt x="8352990" y="3273742"/>
                </a:lnTo>
                <a:close/>
                <a:moveTo>
                  <a:pt x="8018335" y="3570541"/>
                </a:moveTo>
                <a:lnTo>
                  <a:pt x="8018335" y="3287447"/>
                </a:lnTo>
                <a:lnTo>
                  <a:pt x="8352990" y="3287447"/>
                </a:lnTo>
                <a:lnTo>
                  <a:pt x="8352990" y="3570541"/>
                </a:lnTo>
                <a:close/>
                <a:moveTo>
                  <a:pt x="8018335" y="3867361"/>
                </a:moveTo>
                <a:lnTo>
                  <a:pt x="8018335" y="3584257"/>
                </a:lnTo>
                <a:lnTo>
                  <a:pt x="8352990" y="3584257"/>
                </a:lnTo>
                <a:lnTo>
                  <a:pt x="8352990" y="3867361"/>
                </a:lnTo>
                <a:close/>
                <a:moveTo>
                  <a:pt x="8018335" y="4164171"/>
                </a:moveTo>
                <a:lnTo>
                  <a:pt x="8018335" y="3881077"/>
                </a:lnTo>
                <a:lnTo>
                  <a:pt x="8352990" y="3881077"/>
                </a:lnTo>
                <a:lnTo>
                  <a:pt x="8352990" y="4164171"/>
                </a:lnTo>
                <a:close/>
                <a:moveTo>
                  <a:pt x="8018335" y="4460991"/>
                </a:moveTo>
                <a:lnTo>
                  <a:pt x="8018335" y="4177897"/>
                </a:lnTo>
                <a:lnTo>
                  <a:pt x="8352990" y="4177897"/>
                </a:lnTo>
                <a:lnTo>
                  <a:pt x="8352990" y="4460991"/>
                </a:lnTo>
                <a:close/>
                <a:moveTo>
                  <a:pt x="8018335" y="4757811"/>
                </a:moveTo>
                <a:lnTo>
                  <a:pt x="8018335" y="4474707"/>
                </a:lnTo>
                <a:lnTo>
                  <a:pt x="8352990" y="4474707"/>
                </a:lnTo>
                <a:lnTo>
                  <a:pt x="8352990" y="4757811"/>
                </a:lnTo>
                <a:close/>
                <a:moveTo>
                  <a:pt x="8018335" y="5054610"/>
                </a:moveTo>
                <a:lnTo>
                  <a:pt x="8018335" y="4771516"/>
                </a:lnTo>
                <a:lnTo>
                  <a:pt x="8352990" y="4771516"/>
                </a:lnTo>
                <a:lnTo>
                  <a:pt x="8352990" y="5054610"/>
                </a:lnTo>
                <a:close/>
                <a:moveTo>
                  <a:pt x="8018335" y="5351441"/>
                </a:moveTo>
                <a:lnTo>
                  <a:pt x="8018335" y="5068337"/>
                </a:lnTo>
                <a:lnTo>
                  <a:pt x="8352990" y="5068337"/>
                </a:lnTo>
                <a:lnTo>
                  <a:pt x="8352990" y="5351441"/>
                </a:lnTo>
                <a:close/>
                <a:moveTo>
                  <a:pt x="8018335" y="5648250"/>
                </a:moveTo>
                <a:lnTo>
                  <a:pt x="8018335" y="5365157"/>
                </a:lnTo>
                <a:lnTo>
                  <a:pt x="8352990" y="5365157"/>
                </a:lnTo>
                <a:lnTo>
                  <a:pt x="8352990" y="5648250"/>
                </a:lnTo>
                <a:close/>
                <a:moveTo>
                  <a:pt x="8018335" y="5945060"/>
                </a:moveTo>
                <a:lnTo>
                  <a:pt x="8018335" y="5661966"/>
                </a:lnTo>
                <a:lnTo>
                  <a:pt x="8352990" y="5661966"/>
                </a:lnTo>
                <a:lnTo>
                  <a:pt x="8352990" y="5945060"/>
                </a:lnTo>
                <a:close/>
                <a:moveTo>
                  <a:pt x="8018335" y="6241880"/>
                </a:moveTo>
                <a:lnTo>
                  <a:pt x="8018335" y="5958776"/>
                </a:lnTo>
                <a:lnTo>
                  <a:pt x="8352990" y="5958776"/>
                </a:lnTo>
                <a:lnTo>
                  <a:pt x="8352990" y="6241880"/>
                </a:lnTo>
                <a:close/>
                <a:moveTo>
                  <a:pt x="8018335" y="6538690"/>
                </a:moveTo>
                <a:lnTo>
                  <a:pt x="8018335" y="6255596"/>
                </a:lnTo>
                <a:lnTo>
                  <a:pt x="8352990" y="6255596"/>
                </a:lnTo>
                <a:lnTo>
                  <a:pt x="8352990" y="6538690"/>
                </a:lnTo>
                <a:close/>
                <a:moveTo>
                  <a:pt x="8018335" y="6835499"/>
                </a:moveTo>
                <a:lnTo>
                  <a:pt x="8018335" y="6552406"/>
                </a:lnTo>
                <a:lnTo>
                  <a:pt x="8352990" y="6552406"/>
                </a:lnTo>
                <a:lnTo>
                  <a:pt x="8352990" y="6835499"/>
                </a:lnTo>
                <a:close/>
                <a:moveTo>
                  <a:pt x="7667444" y="305593"/>
                </a:moveTo>
                <a:lnTo>
                  <a:pt x="7667444" y="22489"/>
                </a:lnTo>
                <a:lnTo>
                  <a:pt x="8002121" y="22489"/>
                </a:lnTo>
                <a:lnTo>
                  <a:pt x="8002121" y="305593"/>
                </a:lnTo>
                <a:close/>
                <a:moveTo>
                  <a:pt x="7667444" y="602413"/>
                </a:moveTo>
                <a:lnTo>
                  <a:pt x="7667444" y="319309"/>
                </a:lnTo>
                <a:lnTo>
                  <a:pt x="8002121" y="319309"/>
                </a:lnTo>
                <a:lnTo>
                  <a:pt x="8002121" y="602413"/>
                </a:lnTo>
                <a:close/>
                <a:moveTo>
                  <a:pt x="7667444" y="899223"/>
                </a:moveTo>
                <a:lnTo>
                  <a:pt x="7667444" y="616129"/>
                </a:lnTo>
                <a:lnTo>
                  <a:pt x="8002121" y="616129"/>
                </a:lnTo>
                <a:lnTo>
                  <a:pt x="8002121" y="899223"/>
                </a:lnTo>
                <a:close/>
                <a:moveTo>
                  <a:pt x="7667444" y="1196033"/>
                </a:moveTo>
                <a:lnTo>
                  <a:pt x="7667444" y="912928"/>
                </a:lnTo>
                <a:lnTo>
                  <a:pt x="8002121" y="912928"/>
                </a:lnTo>
                <a:lnTo>
                  <a:pt x="8002121" y="1196033"/>
                </a:lnTo>
                <a:close/>
                <a:moveTo>
                  <a:pt x="7667444" y="1492853"/>
                </a:moveTo>
                <a:lnTo>
                  <a:pt x="7667444" y="1209749"/>
                </a:lnTo>
                <a:lnTo>
                  <a:pt x="8002121" y="1209749"/>
                </a:lnTo>
                <a:lnTo>
                  <a:pt x="8002121" y="1492853"/>
                </a:lnTo>
                <a:close/>
                <a:moveTo>
                  <a:pt x="7667444" y="1789662"/>
                </a:moveTo>
                <a:lnTo>
                  <a:pt x="7667444" y="1506569"/>
                </a:lnTo>
                <a:lnTo>
                  <a:pt x="8002121" y="1506569"/>
                </a:lnTo>
                <a:lnTo>
                  <a:pt x="8002121" y="1789662"/>
                </a:lnTo>
                <a:close/>
                <a:moveTo>
                  <a:pt x="7667444" y="2086472"/>
                </a:moveTo>
                <a:lnTo>
                  <a:pt x="7667444" y="1803368"/>
                </a:lnTo>
                <a:lnTo>
                  <a:pt x="8002121" y="1803368"/>
                </a:lnTo>
                <a:lnTo>
                  <a:pt x="8002121" y="2086472"/>
                </a:lnTo>
                <a:close/>
                <a:moveTo>
                  <a:pt x="7667444" y="2383292"/>
                </a:moveTo>
                <a:lnTo>
                  <a:pt x="7667444" y="2100188"/>
                </a:lnTo>
                <a:lnTo>
                  <a:pt x="8002121" y="2100188"/>
                </a:lnTo>
                <a:lnTo>
                  <a:pt x="8002121" y="2383292"/>
                </a:lnTo>
                <a:close/>
                <a:moveTo>
                  <a:pt x="7667444" y="2680112"/>
                </a:moveTo>
                <a:lnTo>
                  <a:pt x="7667444" y="2397008"/>
                </a:lnTo>
                <a:lnTo>
                  <a:pt x="8002121" y="2397008"/>
                </a:lnTo>
                <a:lnTo>
                  <a:pt x="8002121" y="2680112"/>
                </a:lnTo>
                <a:close/>
                <a:moveTo>
                  <a:pt x="7667444" y="2976922"/>
                </a:moveTo>
                <a:lnTo>
                  <a:pt x="7667444" y="2693828"/>
                </a:lnTo>
                <a:lnTo>
                  <a:pt x="8002121" y="2693828"/>
                </a:lnTo>
                <a:lnTo>
                  <a:pt x="8002121" y="2976922"/>
                </a:lnTo>
                <a:close/>
                <a:moveTo>
                  <a:pt x="7667444" y="3273742"/>
                </a:moveTo>
                <a:lnTo>
                  <a:pt x="7667444" y="2990638"/>
                </a:lnTo>
                <a:lnTo>
                  <a:pt x="8002121" y="2990638"/>
                </a:lnTo>
                <a:lnTo>
                  <a:pt x="8002121" y="3273742"/>
                </a:lnTo>
                <a:close/>
                <a:moveTo>
                  <a:pt x="7667444" y="3570541"/>
                </a:moveTo>
                <a:lnTo>
                  <a:pt x="7667444" y="3287447"/>
                </a:lnTo>
                <a:lnTo>
                  <a:pt x="8002121" y="3287447"/>
                </a:lnTo>
                <a:lnTo>
                  <a:pt x="8002121" y="3570541"/>
                </a:lnTo>
                <a:close/>
                <a:moveTo>
                  <a:pt x="7667444" y="3867361"/>
                </a:moveTo>
                <a:lnTo>
                  <a:pt x="7667444" y="3584257"/>
                </a:lnTo>
                <a:lnTo>
                  <a:pt x="8002121" y="3584257"/>
                </a:lnTo>
                <a:lnTo>
                  <a:pt x="8002121" y="3867361"/>
                </a:lnTo>
                <a:close/>
                <a:moveTo>
                  <a:pt x="7667444" y="4164171"/>
                </a:moveTo>
                <a:lnTo>
                  <a:pt x="7667444" y="3881077"/>
                </a:lnTo>
                <a:lnTo>
                  <a:pt x="8002121" y="3881077"/>
                </a:lnTo>
                <a:lnTo>
                  <a:pt x="8002121" y="4164171"/>
                </a:lnTo>
                <a:close/>
                <a:moveTo>
                  <a:pt x="7667444" y="4460991"/>
                </a:moveTo>
                <a:lnTo>
                  <a:pt x="7667444" y="4177897"/>
                </a:lnTo>
                <a:lnTo>
                  <a:pt x="8002121" y="4177897"/>
                </a:lnTo>
                <a:lnTo>
                  <a:pt x="8002121" y="4460991"/>
                </a:lnTo>
                <a:close/>
                <a:moveTo>
                  <a:pt x="7667444" y="4757811"/>
                </a:moveTo>
                <a:lnTo>
                  <a:pt x="7667444" y="4474707"/>
                </a:lnTo>
                <a:lnTo>
                  <a:pt x="8002121" y="4474707"/>
                </a:lnTo>
                <a:lnTo>
                  <a:pt x="8002121" y="4757811"/>
                </a:lnTo>
                <a:close/>
                <a:moveTo>
                  <a:pt x="7667444" y="5054610"/>
                </a:moveTo>
                <a:lnTo>
                  <a:pt x="7667444" y="4771516"/>
                </a:lnTo>
                <a:lnTo>
                  <a:pt x="8002121" y="4771516"/>
                </a:lnTo>
                <a:lnTo>
                  <a:pt x="8002121" y="5054610"/>
                </a:lnTo>
                <a:close/>
                <a:moveTo>
                  <a:pt x="7667444" y="5351441"/>
                </a:moveTo>
                <a:lnTo>
                  <a:pt x="7667444" y="5068337"/>
                </a:lnTo>
                <a:lnTo>
                  <a:pt x="8002121" y="5068337"/>
                </a:lnTo>
                <a:lnTo>
                  <a:pt x="8002121" y="5351441"/>
                </a:lnTo>
                <a:close/>
                <a:moveTo>
                  <a:pt x="7667444" y="5648250"/>
                </a:moveTo>
                <a:lnTo>
                  <a:pt x="7667444" y="5365157"/>
                </a:lnTo>
                <a:lnTo>
                  <a:pt x="8002121" y="5365157"/>
                </a:lnTo>
                <a:lnTo>
                  <a:pt x="8002121" y="5648250"/>
                </a:lnTo>
                <a:close/>
                <a:moveTo>
                  <a:pt x="7667444" y="5945060"/>
                </a:moveTo>
                <a:lnTo>
                  <a:pt x="7667444" y="5661966"/>
                </a:lnTo>
                <a:lnTo>
                  <a:pt x="8002121" y="5661966"/>
                </a:lnTo>
                <a:lnTo>
                  <a:pt x="8002121" y="5945060"/>
                </a:lnTo>
                <a:close/>
                <a:moveTo>
                  <a:pt x="7667444" y="6241880"/>
                </a:moveTo>
                <a:lnTo>
                  <a:pt x="7667444" y="5958776"/>
                </a:lnTo>
                <a:lnTo>
                  <a:pt x="8002121" y="5958776"/>
                </a:lnTo>
                <a:lnTo>
                  <a:pt x="8002121" y="6241880"/>
                </a:lnTo>
                <a:close/>
                <a:moveTo>
                  <a:pt x="7667444" y="6538690"/>
                </a:moveTo>
                <a:lnTo>
                  <a:pt x="7667444" y="6255596"/>
                </a:lnTo>
                <a:lnTo>
                  <a:pt x="8002121" y="6255596"/>
                </a:lnTo>
                <a:lnTo>
                  <a:pt x="8002121" y="6538690"/>
                </a:lnTo>
                <a:close/>
                <a:moveTo>
                  <a:pt x="7667444" y="6835499"/>
                </a:moveTo>
                <a:lnTo>
                  <a:pt x="7667444" y="6552406"/>
                </a:lnTo>
                <a:lnTo>
                  <a:pt x="8002121" y="6552406"/>
                </a:lnTo>
                <a:lnTo>
                  <a:pt x="8002121" y="6835499"/>
                </a:lnTo>
                <a:close/>
                <a:moveTo>
                  <a:pt x="7316575" y="305593"/>
                </a:moveTo>
                <a:lnTo>
                  <a:pt x="7316575" y="22489"/>
                </a:lnTo>
                <a:lnTo>
                  <a:pt x="7651231" y="22489"/>
                </a:lnTo>
                <a:lnTo>
                  <a:pt x="7651231" y="305593"/>
                </a:lnTo>
                <a:close/>
                <a:moveTo>
                  <a:pt x="7316575" y="602413"/>
                </a:moveTo>
                <a:lnTo>
                  <a:pt x="7316575" y="319309"/>
                </a:lnTo>
                <a:lnTo>
                  <a:pt x="7651231" y="319309"/>
                </a:lnTo>
                <a:lnTo>
                  <a:pt x="7651231" y="602413"/>
                </a:lnTo>
                <a:close/>
                <a:moveTo>
                  <a:pt x="7316575" y="899223"/>
                </a:moveTo>
                <a:lnTo>
                  <a:pt x="7316575" y="616129"/>
                </a:lnTo>
                <a:lnTo>
                  <a:pt x="7651231" y="616129"/>
                </a:lnTo>
                <a:lnTo>
                  <a:pt x="7651231" y="899223"/>
                </a:lnTo>
                <a:close/>
                <a:moveTo>
                  <a:pt x="7316575" y="1196033"/>
                </a:moveTo>
                <a:lnTo>
                  <a:pt x="7316575" y="912928"/>
                </a:lnTo>
                <a:lnTo>
                  <a:pt x="7651231" y="912928"/>
                </a:lnTo>
                <a:lnTo>
                  <a:pt x="7651231" y="1196033"/>
                </a:lnTo>
                <a:close/>
                <a:moveTo>
                  <a:pt x="7316575" y="1492853"/>
                </a:moveTo>
                <a:lnTo>
                  <a:pt x="7316575" y="1209749"/>
                </a:lnTo>
                <a:lnTo>
                  <a:pt x="7651231" y="1209749"/>
                </a:lnTo>
                <a:lnTo>
                  <a:pt x="7651231" y="1492853"/>
                </a:lnTo>
                <a:close/>
                <a:moveTo>
                  <a:pt x="7316575" y="1789662"/>
                </a:moveTo>
                <a:lnTo>
                  <a:pt x="7316575" y="1506569"/>
                </a:lnTo>
                <a:lnTo>
                  <a:pt x="7651231" y="1506569"/>
                </a:lnTo>
                <a:lnTo>
                  <a:pt x="7651231" y="1789662"/>
                </a:lnTo>
                <a:close/>
                <a:moveTo>
                  <a:pt x="7316575" y="2086472"/>
                </a:moveTo>
                <a:lnTo>
                  <a:pt x="7316575" y="1803368"/>
                </a:lnTo>
                <a:lnTo>
                  <a:pt x="7651231" y="1803368"/>
                </a:lnTo>
                <a:lnTo>
                  <a:pt x="7651231" y="2086472"/>
                </a:lnTo>
                <a:close/>
                <a:moveTo>
                  <a:pt x="7316575" y="2383292"/>
                </a:moveTo>
                <a:lnTo>
                  <a:pt x="7316575" y="2100188"/>
                </a:lnTo>
                <a:lnTo>
                  <a:pt x="7651231" y="2100188"/>
                </a:lnTo>
                <a:lnTo>
                  <a:pt x="7651231" y="2383292"/>
                </a:lnTo>
                <a:close/>
                <a:moveTo>
                  <a:pt x="7316575" y="2680112"/>
                </a:moveTo>
                <a:lnTo>
                  <a:pt x="7316575" y="2397008"/>
                </a:lnTo>
                <a:lnTo>
                  <a:pt x="7651231" y="2397008"/>
                </a:lnTo>
                <a:lnTo>
                  <a:pt x="7651231" y="2680112"/>
                </a:lnTo>
                <a:close/>
                <a:moveTo>
                  <a:pt x="7316575" y="2976922"/>
                </a:moveTo>
                <a:lnTo>
                  <a:pt x="7316575" y="2693828"/>
                </a:lnTo>
                <a:lnTo>
                  <a:pt x="7651231" y="2693828"/>
                </a:lnTo>
                <a:lnTo>
                  <a:pt x="7651231" y="2976922"/>
                </a:lnTo>
                <a:close/>
                <a:moveTo>
                  <a:pt x="7316575" y="3273742"/>
                </a:moveTo>
                <a:lnTo>
                  <a:pt x="7316575" y="2990638"/>
                </a:lnTo>
                <a:lnTo>
                  <a:pt x="7651231" y="2990638"/>
                </a:lnTo>
                <a:lnTo>
                  <a:pt x="7651231" y="3273742"/>
                </a:lnTo>
                <a:close/>
                <a:moveTo>
                  <a:pt x="7316575" y="3570541"/>
                </a:moveTo>
                <a:lnTo>
                  <a:pt x="7316575" y="3287447"/>
                </a:lnTo>
                <a:lnTo>
                  <a:pt x="7651231" y="3287447"/>
                </a:lnTo>
                <a:lnTo>
                  <a:pt x="7651231" y="3570541"/>
                </a:lnTo>
                <a:close/>
                <a:moveTo>
                  <a:pt x="7316575" y="3867361"/>
                </a:moveTo>
                <a:lnTo>
                  <a:pt x="7316575" y="3584257"/>
                </a:lnTo>
                <a:lnTo>
                  <a:pt x="7651231" y="3584257"/>
                </a:lnTo>
                <a:lnTo>
                  <a:pt x="7651231" y="3867361"/>
                </a:lnTo>
                <a:close/>
                <a:moveTo>
                  <a:pt x="7316575" y="4164171"/>
                </a:moveTo>
                <a:lnTo>
                  <a:pt x="7316575" y="3881077"/>
                </a:lnTo>
                <a:lnTo>
                  <a:pt x="7651231" y="3881077"/>
                </a:lnTo>
                <a:lnTo>
                  <a:pt x="7651231" y="4164171"/>
                </a:lnTo>
                <a:close/>
                <a:moveTo>
                  <a:pt x="7316575" y="4460991"/>
                </a:moveTo>
                <a:lnTo>
                  <a:pt x="7316575" y="4177897"/>
                </a:lnTo>
                <a:lnTo>
                  <a:pt x="7651231" y="4177897"/>
                </a:lnTo>
                <a:lnTo>
                  <a:pt x="7651231" y="4460991"/>
                </a:lnTo>
                <a:close/>
                <a:moveTo>
                  <a:pt x="7316575" y="4757811"/>
                </a:moveTo>
                <a:lnTo>
                  <a:pt x="7316575" y="4474707"/>
                </a:lnTo>
                <a:lnTo>
                  <a:pt x="7651231" y="4474707"/>
                </a:lnTo>
                <a:lnTo>
                  <a:pt x="7651231" y="4757811"/>
                </a:lnTo>
                <a:close/>
                <a:moveTo>
                  <a:pt x="7316575" y="5054610"/>
                </a:moveTo>
                <a:lnTo>
                  <a:pt x="7316575" y="4771516"/>
                </a:lnTo>
                <a:lnTo>
                  <a:pt x="7651231" y="4771516"/>
                </a:lnTo>
                <a:lnTo>
                  <a:pt x="7651231" y="5054610"/>
                </a:lnTo>
                <a:close/>
                <a:moveTo>
                  <a:pt x="7316575" y="5351441"/>
                </a:moveTo>
                <a:lnTo>
                  <a:pt x="7316575" y="5068337"/>
                </a:lnTo>
                <a:lnTo>
                  <a:pt x="7651231" y="5068337"/>
                </a:lnTo>
                <a:lnTo>
                  <a:pt x="7651231" y="5351441"/>
                </a:lnTo>
                <a:close/>
                <a:moveTo>
                  <a:pt x="7316575" y="5648250"/>
                </a:moveTo>
                <a:lnTo>
                  <a:pt x="7316575" y="5365157"/>
                </a:lnTo>
                <a:lnTo>
                  <a:pt x="7651231" y="5365157"/>
                </a:lnTo>
                <a:lnTo>
                  <a:pt x="7651231" y="5648250"/>
                </a:lnTo>
                <a:close/>
                <a:moveTo>
                  <a:pt x="7316575" y="5945060"/>
                </a:moveTo>
                <a:lnTo>
                  <a:pt x="7316575" y="5661966"/>
                </a:lnTo>
                <a:lnTo>
                  <a:pt x="7651231" y="5661966"/>
                </a:lnTo>
                <a:lnTo>
                  <a:pt x="7651231" y="5945060"/>
                </a:lnTo>
                <a:close/>
                <a:moveTo>
                  <a:pt x="7316575" y="6241880"/>
                </a:moveTo>
                <a:lnTo>
                  <a:pt x="7316575" y="5958776"/>
                </a:lnTo>
                <a:lnTo>
                  <a:pt x="7651231" y="5958776"/>
                </a:lnTo>
                <a:lnTo>
                  <a:pt x="7651231" y="6241880"/>
                </a:lnTo>
                <a:close/>
                <a:moveTo>
                  <a:pt x="7316575" y="6538690"/>
                </a:moveTo>
                <a:lnTo>
                  <a:pt x="7316575" y="6255596"/>
                </a:lnTo>
                <a:lnTo>
                  <a:pt x="7651231" y="6255596"/>
                </a:lnTo>
                <a:lnTo>
                  <a:pt x="7651231" y="6538690"/>
                </a:lnTo>
                <a:close/>
                <a:moveTo>
                  <a:pt x="7316575" y="6835499"/>
                </a:moveTo>
                <a:lnTo>
                  <a:pt x="7316575" y="6552406"/>
                </a:lnTo>
                <a:lnTo>
                  <a:pt x="7651231" y="6552406"/>
                </a:lnTo>
                <a:lnTo>
                  <a:pt x="7651231" y="6835499"/>
                </a:lnTo>
                <a:close/>
                <a:moveTo>
                  <a:pt x="6965695" y="305593"/>
                </a:moveTo>
                <a:lnTo>
                  <a:pt x="6965695" y="22489"/>
                </a:lnTo>
                <a:lnTo>
                  <a:pt x="7300361" y="22489"/>
                </a:lnTo>
                <a:lnTo>
                  <a:pt x="7300361" y="305593"/>
                </a:lnTo>
                <a:close/>
                <a:moveTo>
                  <a:pt x="6965695" y="602413"/>
                </a:moveTo>
                <a:lnTo>
                  <a:pt x="6965695" y="319309"/>
                </a:lnTo>
                <a:lnTo>
                  <a:pt x="7300361" y="319309"/>
                </a:lnTo>
                <a:lnTo>
                  <a:pt x="7300361" y="602413"/>
                </a:lnTo>
                <a:close/>
                <a:moveTo>
                  <a:pt x="6965695" y="899223"/>
                </a:moveTo>
                <a:lnTo>
                  <a:pt x="6965695" y="616129"/>
                </a:lnTo>
                <a:lnTo>
                  <a:pt x="7300361" y="616129"/>
                </a:lnTo>
                <a:lnTo>
                  <a:pt x="7300361" y="899223"/>
                </a:lnTo>
                <a:close/>
                <a:moveTo>
                  <a:pt x="6965695" y="1196033"/>
                </a:moveTo>
                <a:lnTo>
                  <a:pt x="6965695" y="912928"/>
                </a:lnTo>
                <a:lnTo>
                  <a:pt x="7300361" y="912928"/>
                </a:lnTo>
                <a:lnTo>
                  <a:pt x="7300361" y="1196033"/>
                </a:lnTo>
                <a:close/>
                <a:moveTo>
                  <a:pt x="6965695" y="1492853"/>
                </a:moveTo>
                <a:lnTo>
                  <a:pt x="6965695" y="1209749"/>
                </a:lnTo>
                <a:lnTo>
                  <a:pt x="7300361" y="1209749"/>
                </a:lnTo>
                <a:lnTo>
                  <a:pt x="7300361" y="1492853"/>
                </a:lnTo>
                <a:close/>
                <a:moveTo>
                  <a:pt x="6965695" y="1789662"/>
                </a:moveTo>
                <a:lnTo>
                  <a:pt x="6965695" y="1506569"/>
                </a:lnTo>
                <a:lnTo>
                  <a:pt x="7300361" y="1506569"/>
                </a:lnTo>
                <a:lnTo>
                  <a:pt x="7300361" y="1789662"/>
                </a:lnTo>
                <a:close/>
                <a:moveTo>
                  <a:pt x="6965695" y="2086472"/>
                </a:moveTo>
                <a:lnTo>
                  <a:pt x="6965695" y="1803368"/>
                </a:lnTo>
                <a:lnTo>
                  <a:pt x="7300361" y="1803368"/>
                </a:lnTo>
                <a:lnTo>
                  <a:pt x="7300361" y="2086472"/>
                </a:lnTo>
                <a:close/>
                <a:moveTo>
                  <a:pt x="6965695" y="2383292"/>
                </a:moveTo>
                <a:lnTo>
                  <a:pt x="6965695" y="2100188"/>
                </a:lnTo>
                <a:lnTo>
                  <a:pt x="7300361" y="2100188"/>
                </a:lnTo>
                <a:lnTo>
                  <a:pt x="7300361" y="2383292"/>
                </a:lnTo>
                <a:close/>
                <a:moveTo>
                  <a:pt x="6965695" y="2680112"/>
                </a:moveTo>
                <a:lnTo>
                  <a:pt x="6965695" y="2397008"/>
                </a:lnTo>
                <a:lnTo>
                  <a:pt x="7300361" y="2397008"/>
                </a:lnTo>
                <a:lnTo>
                  <a:pt x="7300361" y="2680112"/>
                </a:lnTo>
                <a:close/>
                <a:moveTo>
                  <a:pt x="6965695" y="2976922"/>
                </a:moveTo>
                <a:lnTo>
                  <a:pt x="6965695" y="2693828"/>
                </a:lnTo>
                <a:lnTo>
                  <a:pt x="7300361" y="2693828"/>
                </a:lnTo>
                <a:lnTo>
                  <a:pt x="7300361" y="2976922"/>
                </a:lnTo>
                <a:close/>
                <a:moveTo>
                  <a:pt x="6965695" y="3273742"/>
                </a:moveTo>
                <a:lnTo>
                  <a:pt x="6965695" y="2990638"/>
                </a:lnTo>
                <a:lnTo>
                  <a:pt x="7300361" y="2990638"/>
                </a:lnTo>
                <a:lnTo>
                  <a:pt x="7300361" y="3273742"/>
                </a:lnTo>
                <a:close/>
                <a:moveTo>
                  <a:pt x="6965695" y="3570541"/>
                </a:moveTo>
                <a:lnTo>
                  <a:pt x="6965695" y="3287447"/>
                </a:lnTo>
                <a:lnTo>
                  <a:pt x="7300361" y="3287447"/>
                </a:lnTo>
                <a:lnTo>
                  <a:pt x="7300361" y="3570541"/>
                </a:lnTo>
                <a:close/>
                <a:moveTo>
                  <a:pt x="6965695" y="3867361"/>
                </a:moveTo>
                <a:lnTo>
                  <a:pt x="6965695" y="3584257"/>
                </a:lnTo>
                <a:lnTo>
                  <a:pt x="7300361" y="3584257"/>
                </a:lnTo>
                <a:lnTo>
                  <a:pt x="7300361" y="3867361"/>
                </a:lnTo>
                <a:close/>
                <a:moveTo>
                  <a:pt x="6965695" y="4164171"/>
                </a:moveTo>
                <a:lnTo>
                  <a:pt x="6965695" y="3881077"/>
                </a:lnTo>
                <a:lnTo>
                  <a:pt x="7300361" y="3881077"/>
                </a:lnTo>
                <a:lnTo>
                  <a:pt x="7300361" y="4164171"/>
                </a:lnTo>
                <a:close/>
                <a:moveTo>
                  <a:pt x="6965695" y="4460991"/>
                </a:moveTo>
                <a:lnTo>
                  <a:pt x="6965695" y="4177897"/>
                </a:lnTo>
                <a:lnTo>
                  <a:pt x="7300361" y="4177897"/>
                </a:lnTo>
                <a:lnTo>
                  <a:pt x="7300361" y="4460991"/>
                </a:lnTo>
                <a:close/>
                <a:moveTo>
                  <a:pt x="6965695" y="4757811"/>
                </a:moveTo>
                <a:lnTo>
                  <a:pt x="6965695" y="4474707"/>
                </a:lnTo>
                <a:lnTo>
                  <a:pt x="7300361" y="4474707"/>
                </a:lnTo>
                <a:lnTo>
                  <a:pt x="7300361" y="4757811"/>
                </a:lnTo>
                <a:close/>
                <a:moveTo>
                  <a:pt x="6965695" y="5054610"/>
                </a:moveTo>
                <a:lnTo>
                  <a:pt x="6965695" y="4771516"/>
                </a:lnTo>
                <a:lnTo>
                  <a:pt x="7300361" y="4771516"/>
                </a:lnTo>
                <a:lnTo>
                  <a:pt x="7300361" y="5054610"/>
                </a:lnTo>
                <a:close/>
                <a:moveTo>
                  <a:pt x="6965695" y="5351441"/>
                </a:moveTo>
                <a:lnTo>
                  <a:pt x="6965695" y="5068337"/>
                </a:lnTo>
                <a:lnTo>
                  <a:pt x="7300361" y="5068337"/>
                </a:lnTo>
                <a:lnTo>
                  <a:pt x="7300361" y="5351441"/>
                </a:lnTo>
                <a:close/>
                <a:moveTo>
                  <a:pt x="6965695" y="5648250"/>
                </a:moveTo>
                <a:lnTo>
                  <a:pt x="6965695" y="5365157"/>
                </a:lnTo>
                <a:lnTo>
                  <a:pt x="7300361" y="5365157"/>
                </a:lnTo>
                <a:lnTo>
                  <a:pt x="7300361" y="5648250"/>
                </a:lnTo>
                <a:close/>
                <a:moveTo>
                  <a:pt x="6965695" y="5945060"/>
                </a:moveTo>
                <a:lnTo>
                  <a:pt x="6965695" y="5661966"/>
                </a:lnTo>
                <a:lnTo>
                  <a:pt x="7300361" y="5661966"/>
                </a:lnTo>
                <a:lnTo>
                  <a:pt x="7300361" y="5945060"/>
                </a:lnTo>
                <a:close/>
                <a:moveTo>
                  <a:pt x="6965695" y="6241880"/>
                </a:moveTo>
                <a:lnTo>
                  <a:pt x="6965695" y="5958776"/>
                </a:lnTo>
                <a:lnTo>
                  <a:pt x="7300361" y="5958776"/>
                </a:lnTo>
                <a:lnTo>
                  <a:pt x="7300361" y="6241880"/>
                </a:lnTo>
                <a:close/>
                <a:moveTo>
                  <a:pt x="6965695" y="6538690"/>
                </a:moveTo>
                <a:lnTo>
                  <a:pt x="6965695" y="6255596"/>
                </a:lnTo>
                <a:lnTo>
                  <a:pt x="7300361" y="6255596"/>
                </a:lnTo>
                <a:lnTo>
                  <a:pt x="7300361" y="6538690"/>
                </a:lnTo>
                <a:close/>
                <a:moveTo>
                  <a:pt x="6965695" y="6835499"/>
                </a:moveTo>
                <a:lnTo>
                  <a:pt x="6965695" y="6552406"/>
                </a:lnTo>
                <a:lnTo>
                  <a:pt x="7300361" y="6552406"/>
                </a:lnTo>
                <a:lnTo>
                  <a:pt x="7300361" y="6835499"/>
                </a:lnTo>
                <a:close/>
                <a:moveTo>
                  <a:pt x="6614805" y="305593"/>
                </a:moveTo>
                <a:lnTo>
                  <a:pt x="6614805" y="22489"/>
                </a:lnTo>
                <a:lnTo>
                  <a:pt x="6949482" y="22489"/>
                </a:lnTo>
                <a:lnTo>
                  <a:pt x="6949482" y="305593"/>
                </a:lnTo>
                <a:close/>
                <a:moveTo>
                  <a:pt x="6614805" y="602413"/>
                </a:moveTo>
                <a:lnTo>
                  <a:pt x="6614805" y="319309"/>
                </a:lnTo>
                <a:lnTo>
                  <a:pt x="6949482" y="319309"/>
                </a:lnTo>
                <a:lnTo>
                  <a:pt x="6949482" y="602413"/>
                </a:lnTo>
                <a:close/>
                <a:moveTo>
                  <a:pt x="6614805" y="899223"/>
                </a:moveTo>
                <a:lnTo>
                  <a:pt x="6614805" y="616129"/>
                </a:lnTo>
                <a:lnTo>
                  <a:pt x="6949482" y="616129"/>
                </a:lnTo>
                <a:lnTo>
                  <a:pt x="6949482" y="899223"/>
                </a:lnTo>
                <a:close/>
                <a:moveTo>
                  <a:pt x="6614805" y="1196033"/>
                </a:moveTo>
                <a:lnTo>
                  <a:pt x="6614805" y="912928"/>
                </a:lnTo>
                <a:lnTo>
                  <a:pt x="6949482" y="912928"/>
                </a:lnTo>
                <a:lnTo>
                  <a:pt x="6949482" y="1196033"/>
                </a:lnTo>
                <a:close/>
                <a:moveTo>
                  <a:pt x="6614805" y="1492853"/>
                </a:moveTo>
                <a:lnTo>
                  <a:pt x="6614805" y="1209749"/>
                </a:lnTo>
                <a:lnTo>
                  <a:pt x="6949482" y="1209749"/>
                </a:lnTo>
                <a:lnTo>
                  <a:pt x="6949482" y="1492853"/>
                </a:lnTo>
                <a:close/>
                <a:moveTo>
                  <a:pt x="6614805" y="1789662"/>
                </a:moveTo>
                <a:lnTo>
                  <a:pt x="6614805" y="1506569"/>
                </a:lnTo>
                <a:lnTo>
                  <a:pt x="6949482" y="1506569"/>
                </a:lnTo>
                <a:lnTo>
                  <a:pt x="6949482" y="1789662"/>
                </a:lnTo>
                <a:close/>
                <a:moveTo>
                  <a:pt x="6614805" y="2086472"/>
                </a:moveTo>
                <a:lnTo>
                  <a:pt x="6614805" y="1803368"/>
                </a:lnTo>
                <a:lnTo>
                  <a:pt x="6949482" y="1803368"/>
                </a:lnTo>
                <a:lnTo>
                  <a:pt x="6949482" y="2086472"/>
                </a:lnTo>
                <a:close/>
                <a:moveTo>
                  <a:pt x="6614805" y="2383292"/>
                </a:moveTo>
                <a:lnTo>
                  <a:pt x="6614805" y="2100188"/>
                </a:lnTo>
                <a:lnTo>
                  <a:pt x="6949482" y="2100188"/>
                </a:lnTo>
                <a:lnTo>
                  <a:pt x="6949482" y="2383292"/>
                </a:lnTo>
                <a:close/>
                <a:moveTo>
                  <a:pt x="6614805" y="2680112"/>
                </a:moveTo>
                <a:lnTo>
                  <a:pt x="6614805" y="2397008"/>
                </a:lnTo>
                <a:lnTo>
                  <a:pt x="6949482" y="2397008"/>
                </a:lnTo>
                <a:lnTo>
                  <a:pt x="6949482" y="2680112"/>
                </a:lnTo>
                <a:close/>
                <a:moveTo>
                  <a:pt x="6614805" y="2976922"/>
                </a:moveTo>
                <a:lnTo>
                  <a:pt x="6614805" y="2693828"/>
                </a:lnTo>
                <a:lnTo>
                  <a:pt x="6949482" y="2693828"/>
                </a:lnTo>
                <a:lnTo>
                  <a:pt x="6949482" y="2976922"/>
                </a:lnTo>
                <a:close/>
                <a:moveTo>
                  <a:pt x="6614805" y="3273742"/>
                </a:moveTo>
                <a:lnTo>
                  <a:pt x="6614805" y="2990638"/>
                </a:lnTo>
                <a:lnTo>
                  <a:pt x="6949482" y="2990638"/>
                </a:lnTo>
                <a:lnTo>
                  <a:pt x="6949482" y="3273742"/>
                </a:lnTo>
                <a:close/>
                <a:moveTo>
                  <a:pt x="6614805" y="3570541"/>
                </a:moveTo>
                <a:lnTo>
                  <a:pt x="6614805" y="3287447"/>
                </a:lnTo>
                <a:lnTo>
                  <a:pt x="6949482" y="3287447"/>
                </a:lnTo>
                <a:lnTo>
                  <a:pt x="6949482" y="3570541"/>
                </a:lnTo>
                <a:close/>
                <a:moveTo>
                  <a:pt x="6614805" y="3867361"/>
                </a:moveTo>
                <a:lnTo>
                  <a:pt x="6614805" y="3584257"/>
                </a:lnTo>
                <a:lnTo>
                  <a:pt x="6949482" y="3584257"/>
                </a:lnTo>
                <a:lnTo>
                  <a:pt x="6949482" y="3867361"/>
                </a:lnTo>
                <a:close/>
                <a:moveTo>
                  <a:pt x="6614805" y="4164171"/>
                </a:moveTo>
                <a:lnTo>
                  <a:pt x="6614805" y="3881077"/>
                </a:lnTo>
                <a:lnTo>
                  <a:pt x="6949482" y="3881077"/>
                </a:lnTo>
                <a:lnTo>
                  <a:pt x="6949482" y="4164171"/>
                </a:lnTo>
                <a:close/>
                <a:moveTo>
                  <a:pt x="6614805" y="4460991"/>
                </a:moveTo>
                <a:lnTo>
                  <a:pt x="6614805" y="4177897"/>
                </a:lnTo>
                <a:lnTo>
                  <a:pt x="6949482" y="4177897"/>
                </a:lnTo>
                <a:lnTo>
                  <a:pt x="6949482" y="4460991"/>
                </a:lnTo>
                <a:close/>
                <a:moveTo>
                  <a:pt x="6614805" y="4757811"/>
                </a:moveTo>
                <a:lnTo>
                  <a:pt x="6614805" y="4474707"/>
                </a:lnTo>
                <a:lnTo>
                  <a:pt x="6949482" y="4474707"/>
                </a:lnTo>
                <a:lnTo>
                  <a:pt x="6949482" y="4757811"/>
                </a:lnTo>
                <a:close/>
                <a:moveTo>
                  <a:pt x="6614805" y="5054610"/>
                </a:moveTo>
                <a:lnTo>
                  <a:pt x="6614805" y="4771516"/>
                </a:lnTo>
                <a:lnTo>
                  <a:pt x="6949482" y="4771516"/>
                </a:lnTo>
                <a:lnTo>
                  <a:pt x="6949482" y="5054610"/>
                </a:lnTo>
                <a:close/>
                <a:moveTo>
                  <a:pt x="6614805" y="5351441"/>
                </a:moveTo>
                <a:lnTo>
                  <a:pt x="6614805" y="5068337"/>
                </a:lnTo>
                <a:lnTo>
                  <a:pt x="6949482" y="5068337"/>
                </a:lnTo>
                <a:lnTo>
                  <a:pt x="6949482" y="5351441"/>
                </a:lnTo>
                <a:close/>
                <a:moveTo>
                  <a:pt x="6614805" y="5648250"/>
                </a:moveTo>
                <a:lnTo>
                  <a:pt x="6614805" y="5365157"/>
                </a:lnTo>
                <a:lnTo>
                  <a:pt x="6949482" y="5365157"/>
                </a:lnTo>
                <a:lnTo>
                  <a:pt x="6949482" y="5648250"/>
                </a:lnTo>
                <a:close/>
                <a:moveTo>
                  <a:pt x="6614805" y="5945060"/>
                </a:moveTo>
                <a:lnTo>
                  <a:pt x="6614805" y="5661966"/>
                </a:lnTo>
                <a:lnTo>
                  <a:pt x="6949482" y="5661966"/>
                </a:lnTo>
                <a:lnTo>
                  <a:pt x="6949482" y="5945060"/>
                </a:lnTo>
                <a:close/>
                <a:moveTo>
                  <a:pt x="6614805" y="6241880"/>
                </a:moveTo>
                <a:lnTo>
                  <a:pt x="6614805" y="5958776"/>
                </a:lnTo>
                <a:lnTo>
                  <a:pt x="6949482" y="5958776"/>
                </a:lnTo>
                <a:lnTo>
                  <a:pt x="6949482" y="6241880"/>
                </a:lnTo>
                <a:close/>
                <a:moveTo>
                  <a:pt x="6614805" y="6538690"/>
                </a:moveTo>
                <a:lnTo>
                  <a:pt x="6614805" y="6255596"/>
                </a:lnTo>
                <a:lnTo>
                  <a:pt x="6949482" y="6255596"/>
                </a:lnTo>
                <a:lnTo>
                  <a:pt x="6949482" y="6538690"/>
                </a:lnTo>
                <a:close/>
                <a:moveTo>
                  <a:pt x="6614805" y="6835499"/>
                </a:moveTo>
                <a:lnTo>
                  <a:pt x="6614805" y="6552406"/>
                </a:lnTo>
                <a:lnTo>
                  <a:pt x="6949482" y="6552406"/>
                </a:lnTo>
                <a:lnTo>
                  <a:pt x="6949482" y="6835499"/>
                </a:lnTo>
                <a:close/>
                <a:moveTo>
                  <a:pt x="6263936" y="305593"/>
                </a:moveTo>
                <a:lnTo>
                  <a:pt x="6263936" y="22489"/>
                </a:lnTo>
                <a:lnTo>
                  <a:pt x="6598602" y="22489"/>
                </a:lnTo>
                <a:lnTo>
                  <a:pt x="6598602" y="305593"/>
                </a:lnTo>
                <a:close/>
                <a:moveTo>
                  <a:pt x="6263936" y="602413"/>
                </a:moveTo>
                <a:lnTo>
                  <a:pt x="6263936" y="319309"/>
                </a:lnTo>
                <a:lnTo>
                  <a:pt x="6598602" y="319309"/>
                </a:lnTo>
                <a:lnTo>
                  <a:pt x="6598602" y="602413"/>
                </a:lnTo>
                <a:close/>
                <a:moveTo>
                  <a:pt x="6263936" y="899223"/>
                </a:moveTo>
                <a:lnTo>
                  <a:pt x="6263936" y="616129"/>
                </a:lnTo>
                <a:lnTo>
                  <a:pt x="6598602" y="616129"/>
                </a:lnTo>
                <a:lnTo>
                  <a:pt x="6598602" y="899223"/>
                </a:lnTo>
                <a:close/>
                <a:moveTo>
                  <a:pt x="6263936" y="1196033"/>
                </a:moveTo>
                <a:lnTo>
                  <a:pt x="6263936" y="912928"/>
                </a:lnTo>
                <a:lnTo>
                  <a:pt x="6598602" y="912928"/>
                </a:lnTo>
                <a:lnTo>
                  <a:pt x="6598602" y="1196033"/>
                </a:lnTo>
                <a:close/>
                <a:moveTo>
                  <a:pt x="6263936" y="1492853"/>
                </a:moveTo>
                <a:lnTo>
                  <a:pt x="6263936" y="1209749"/>
                </a:lnTo>
                <a:lnTo>
                  <a:pt x="6598602" y="1209749"/>
                </a:lnTo>
                <a:lnTo>
                  <a:pt x="6598602" y="1492853"/>
                </a:lnTo>
                <a:close/>
                <a:moveTo>
                  <a:pt x="6263936" y="1789662"/>
                </a:moveTo>
                <a:lnTo>
                  <a:pt x="6263936" y="1506569"/>
                </a:lnTo>
                <a:lnTo>
                  <a:pt x="6598602" y="1506569"/>
                </a:lnTo>
                <a:lnTo>
                  <a:pt x="6598602" y="1789662"/>
                </a:lnTo>
                <a:close/>
                <a:moveTo>
                  <a:pt x="6263936" y="2086472"/>
                </a:moveTo>
                <a:lnTo>
                  <a:pt x="6263936" y="1803368"/>
                </a:lnTo>
                <a:lnTo>
                  <a:pt x="6598602" y="1803368"/>
                </a:lnTo>
                <a:lnTo>
                  <a:pt x="6598602" y="2086472"/>
                </a:lnTo>
                <a:close/>
                <a:moveTo>
                  <a:pt x="6263936" y="2383292"/>
                </a:moveTo>
                <a:lnTo>
                  <a:pt x="6263936" y="2100188"/>
                </a:lnTo>
                <a:lnTo>
                  <a:pt x="6598602" y="2100188"/>
                </a:lnTo>
                <a:lnTo>
                  <a:pt x="6598602" y="2383292"/>
                </a:lnTo>
                <a:close/>
                <a:moveTo>
                  <a:pt x="6263936" y="2680112"/>
                </a:moveTo>
                <a:lnTo>
                  <a:pt x="6263936" y="2397008"/>
                </a:lnTo>
                <a:lnTo>
                  <a:pt x="6598602" y="2397008"/>
                </a:lnTo>
                <a:lnTo>
                  <a:pt x="6598602" y="2680112"/>
                </a:lnTo>
                <a:close/>
                <a:moveTo>
                  <a:pt x="6263936" y="2976922"/>
                </a:moveTo>
                <a:lnTo>
                  <a:pt x="6263936" y="2693828"/>
                </a:lnTo>
                <a:lnTo>
                  <a:pt x="6598602" y="2693828"/>
                </a:lnTo>
                <a:lnTo>
                  <a:pt x="6598602" y="2976922"/>
                </a:lnTo>
                <a:close/>
                <a:moveTo>
                  <a:pt x="6263936" y="3273742"/>
                </a:moveTo>
                <a:lnTo>
                  <a:pt x="6263936" y="2990638"/>
                </a:lnTo>
                <a:lnTo>
                  <a:pt x="6598602" y="2990638"/>
                </a:lnTo>
                <a:lnTo>
                  <a:pt x="6598602" y="3273742"/>
                </a:lnTo>
                <a:close/>
                <a:moveTo>
                  <a:pt x="6263936" y="3570541"/>
                </a:moveTo>
                <a:lnTo>
                  <a:pt x="6263936" y="3287447"/>
                </a:lnTo>
                <a:lnTo>
                  <a:pt x="6598602" y="3287447"/>
                </a:lnTo>
                <a:lnTo>
                  <a:pt x="6598602" y="3570541"/>
                </a:lnTo>
                <a:close/>
                <a:moveTo>
                  <a:pt x="6263936" y="3867361"/>
                </a:moveTo>
                <a:lnTo>
                  <a:pt x="6263936" y="3584257"/>
                </a:lnTo>
                <a:lnTo>
                  <a:pt x="6598602" y="3584257"/>
                </a:lnTo>
                <a:lnTo>
                  <a:pt x="6598602" y="3867361"/>
                </a:lnTo>
                <a:close/>
                <a:moveTo>
                  <a:pt x="6263936" y="4164171"/>
                </a:moveTo>
                <a:lnTo>
                  <a:pt x="6263936" y="3881077"/>
                </a:lnTo>
                <a:lnTo>
                  <a:pt x="6598602" y="3881077"/>
                </a:lnTo>
                <a:lnTo>
                  <a:pt x="6598602" y="4164171"/>
                </a:lnTo>
                <a:close/>
                <a:moveTo>
                  <a:pt x="6263936" y="4460991"/>
                </a:moveTo>
                <a:lnTo>
                  <a:pt x="6263936" y="4177897"/>
                </a:lnTo>
                <a:lnTo>
                  <a:pt x="6598602" y="4177897"/>
                </a:lnTo>
                <a:lnTo>
                  <a:pt x="6598602" y="4460991"/>
                </a:lnTo>
                <a:close/>
                <a:moveTo>
                  <a:pt x="6263936" y="4757811"/>
                </a:moveTo>
                <a:lnTo>
                  <a:pt x="6263936" y="4474707"/>
                </a:lnTo>
                <a:lnTo>
                  <a:pt x="6598602" y="4474707"/>
                </a:lnTo>
                <a:lnTo>
                  <a:pt x="6598602" y="4757811"/>
                </a:lnTo>
                <a:close/>
                <a:moveTo>
                  <a:pt x="6263936" y="5054610"/>
                </a:moveTo>
                <a:lnTo>
                  <a:pt x="6263936" y="4771516"/>
                </a:lnTo>
                <a:lnTo>
                  <a:pt x="6598602" y="4771516"/>
                </a:lnTo>
                <a:lnTo>
                  <a:pt x="6598602" y="5054610"/>
                </a:lnTo>
                <a:close/>
                <a:moveTo>
                  <a:pt x="6263936" y="5351441"/>
                </a:moveTo>
                <a:lnTo>
                  <a:pt x="6263936" y="5068337"/>
                </a:lnTo>
                <a:lnTo>
                  <a:pt x="6598602" y="5068337"/>
                </a:lnTo>
                <a:lnTo>
                  <a:pt x="6598602" y="5351441"/>
                </a:lnTo>
                <a:close/>
                <a:moveTo>
                  <a:pt x="6263936" y="5648250"/>
                </a:moveTo>
                <a:lnTo>
                  <a:pt x="6263936" y="5365157"/>
                </a:lnTo>
                <a:lnTo>
                  <a:pt x="6598602" y="5365157"/>
                </a:lnTo>
                <a:lnTo>
                  <a:pt x="6598602" y="5648250"/>
                </a:lnTo>
                <a:close/>
                <a:moveTo>
                  <a:pt x="6263936" y="5945060"/>
                </a:moveTo>
                <a:lnTo>
                  <a:pt x="6263936" y="5661966"/>
                </a:lnTo>
                <a:lnTo>
                  <a:pt x="6598602" y="5661966"/>
                </a:lnTo>
                <a:lnTo>
                  <a:pt x="6598602" y="5945060"/>
                </a:lnTo>
                <a:close/>
                <a:moveTo>
                  <a:pt x="6263936" y="6241880"/>
                </a:moveTo>
                <a:lnTo>
                  <a:pt x="6263936" y="5958776"/>
                </a:lnTo>
                <a:lnTo>
                  <a:pt x="6598602" y="5958776"/>
                </a:lnTo>
                <a:lnTo>
                  <a:pt x="6598602" y="6241880"/>
                </a:lnTo>
                <a:close/>
                <a:moveTo>
                  <a:pt x="6263936" y="6538690"/>
                </a:moveTo>
                <a:lnTo>
                  <a:pt x="6263936" y="6255596"/>
                </a:lnTo>
                <a:lnTo>
                  <a:pt x="6598602" y="6255596"/>
                </a:lnTo>
                <a:lnTo>
                  <a:pt x="6598602" y="6538690"/>
                </a:lnTo>
                <a:close/>
                <a:moveTo>
                  <a:pt x="6263936" y="6835499"/>
                </a:moveTo>
                <a:lnTo>
                  <a:pt x="6263936" y="6552406"/>
                </a:lnTo>
                <a:lnTo>
                  <a:pt x="6598602" y="6552406"/>
                </a:lnTo>
                <a:lnTo>
                  <a:pt x="6598602" y="6835499"/>
                </a:lnTo>
                <a:close/>
                <a:moveTo>
                  <a:pt x="5913056" y="305593"/>
                </a:moveTo>
                <a:lnTo>
                  <a:pt x="5913056" y="22489"/>
                </a:lnTo>
                <a:lnTo>
                  <a:pt x="6247722" y="22489"/>
                </a:lnTo>
                <a:lnTo>
                  <a:pt x="6247722" y="305593"/>
                </a:lnTo>
                <a:close/>
                <a:moveTo>
                  <a:pt x="5913056" y="602413"/>
                </a:moveTo>
                <a:lnTo>
                  <a:pt x="5913056" y="319309"/>
                </a:lnTo>
                <a:lnTo>
                  <a:pt x="6247722" y="319309"/>
                </a:lnTo>
                <a:lnTo>
                  <a:pt x="6247722" y="602413"/>
                </a:lnTo>
                <a:close/>
                <a:moveTo>
                  <a:pt x="5913056" y="899223"/>
                </a:moveTo>
                <a:lnTo>
                  <a:pt x="5913056" y="616129"/>
                </a:lnTo>
                <a:lnTo>
                  <a:pt x="6247722" y="616129"/>
                </a:lnTo>
                <a:lnTo>
                  <a:pt x="6247722" y="899223"/>
                </a:lnTo>
                <a:close/>
                <a:moveTo>
                  <a:pt x="5913056" y="1196033"/>
                </a:moveTo>
                <a:lnTo>
                  <a:pt x="5913056" y="912928"/>
                </a:lnTo>
                <a:lnTo>
                  <a:pt x="6247722" y="912928"/>
                </a:lnTo>
                <a:lnTo>
                  <a:pt x="6247722" y="1196033"/>
                </a:lnTo>
                <a:close/>
                <a:moveTo>
                  <a:pt x="5913056" y="1492853"/>
                </a:moveTo>
                <a:lnTo>
                  <a:pt x="5913056" y="1209749"/>
                </a:lnTo>
                <a:lnTo>
                  <a:pt x="6247722" y="1209749"/>
                </a:lnTo>
                <a:lnTo>
                  <a:pt x="6247722" y="1492853"/>
                </a:lnTo>
                <a:close/>
                <a:moveTo>
                  <a:pt x="5913056" y="1789662"/>
                </a:moveTo>
                <a:lnTo>
                  <a:pt x="5913056" y="1506569"/>
                </a:lnTo>
                <a:lnTo>
                  <a:pt x="6247722" y="1506569"/>
                </a:lnTo>
                <a:lnTo>
                  <a:pt x="6247722" y="1789662"/>
                </a:lnTo>
                <a:close/>
                <a:moveTo>
                  <a:pt x="5913056" y="2086472"/>
                </a:moveTo>
                <a:lnTo>
                  <a:pt x="5913056" y="1803368"/>
                </a:lnTo>
                <a:lnTo>
                  <a:pt x="6247722" y="1803368"/>
                </a:lnTo>
                <a:lnTo>
                  <a:pt x="6247722" y="2086472"/>
                </a:lnTo>
                <a:close/>
                <a:moveTo>
                  <a:pt x="5913056" y="2383292"/>
                </a:moveTo>
                <a:lnTo>
                  <a:pt x="5913056" y="2100188"/>
                </a:lnTo>
                <a:lnTo>
                  <a:pt x="6247722" y="2100188"/>
                </a:lnTo>
                <a:lnTo>
                  <a:pt x="6247722" y="2383292"/>
                </a:lnTo>
                <a:close/>
                <a:moveTo>
                  <a:pt x="5913056" y="2680112"/>
                </a:moveTo>
                <a:lnTo>
                  <a:pt x="5913056" y="2397008"/>
                </a:lnTo>
                <a:lnTo>
                  <a:pt x="6247722" y="2397008"/>
                </a:lnTo>
                <a:lnTo>
                  <a:pt x="6247722" y="2680112"/>
                </a:lnTo>
                <a:close/>
                <a:moveTo>
                  <a:pt x="5913056" y="2976922"/>
                </a:moveTo>
                <a:lnTo>
                  <a:pt x="5913056" y="2693828"/>
                </a:lnTo>
                <a:lnTo>
                  <a:pt x="6247722" y="2693828"/>
                </a:lnTo>
                <a:lnTo>
                  <a:pt x="6247722" y="2976922"/>
                </a:lnTo>
                <a:close/>
                <a:moveTo>
                  <a:pt x="5913056" y="3273742"/>
                </a:moveTo>
                <a:lnTo>
                  <a:pt x="5913056" y="2990638"/>
                </a:lnTo>
                <a:lnTo>
                  <a:pt x="6247722" y="2990638"/>
                </a:lnTo>
                <a:lnTo>
                  <a:pt x="6247722" y="3273742"/>
                </a:lnTo>
                <a:close/>
                <a:moveTo>
                  <a:pt x="5913056" y="3570541"/>
                </a:moveTo>
                <a:lnTo>
                  <a:pt x="5913056" y="3287447"/>
                </a:lnTo>
                <a:lnTo>
                  <a:pt x="6247722" y="3287447"/>
                </a:lnTo>
                <a:lnTo>
                  <a:pt x="6247722" y="3570541"/>
                </a:lnTo>
                <a:close/>
                <a:moveTo>
                  <a:pt x="5913056" y="3867361"/>
                </a:moveTo>
                <a:lnTo>
                  <a:pt x="5913056" y="3584257"/>
                </a:lnTo>
                <a:lnTo>
                  <a:pt x="6247722" y="3584257"/>
                </a:lnTo>
                <a:lnTo>
                  <a:pt x="6247722" y="3867361"/>
                </a:lnTo>
                <a:close/>
                <a:moveTo>
                  <a:pt x="5913056" y="4164171"/>
                </a:moveTo>
                <a:lnTo>
                  <a:pt x="5913056" y="3881077"/>
                </a:lnTo>
                <a:lnTo>
                  <a:pt x="6247722" y="3881077"/>
                </a:lnTo>
                <a:lnTo>
                  <a:pt x="6247722" y="4164171"/>
                </a:lnTo>
                <a:close/>
                <a:moveTo>
                  <a:pt x="5913056" y="4460991"/>
                </a:moveTo>
                <a:lnTo>
                  <a:pt x="5913056" y="4177897"/>
                </a:lnTo>
                <a:lnTo>
                  <a:pt x="6247722" y="4177897"/>
                </a:lnTo>
                <a:lnTo>
                  <a:pt x="6247722" y="4460991"/>
                </a:lnTo>
                <a:close/>
                <a:moveTo>
                  <a:pt x="5913056" y="4757811"/>
                </a:moveTo>
                <a:lnTo>
                  <a:pt x="5913056" y="4474707"/>
                </a:lnTo>
                <a:lnTo>
                  <a:pt x="6247722" y="4474707"/>
                </a:lnTo>
                <a:lnTo>
                  <a:pt x="6247722" y="4757811"/>
                </a:lnTo>
                <a:close/>
                <a:moveTo>
                  <a:pt x="5913056" y="5054610"/>
                </a:moveTo>
                <a:lnTo>
                  <a:pt x="5913056" y="4771516"/>
                </a:lnTo>
                <a:lnTo>
                  <a:pt x="6247722" y="4771516"/>
                </a:lnTo>
                <a:lnTo>
                  <a:pt x="6247722" y="5054610"/>
                </a:lnTo>
                <a:close/>
                <a:moveTo>
                  <a:pt x="5913056" y="5351441"/>
                </a:moveTo>
                <a:lnTo>
                  <a:pt x="5913056" y="5068337"/>
                </a:lnTo>
                <a:lnTo>
                  <a:pt x="6247722" y="5068337"/>
                </a:lnTo>
                <a:lnTo>
                  <a:pt x="6247722" y="5351441"/>
                </a:lnTo>
                <a:close/>
                <a:moveTo>
                  <a:pt x="5913056" y="5648250"/>
                </a:moveTo>
                <a:lnTo>
                  <a:pt x="5913056" y="5365157"/>
                </a:lnTo>
                <a:lnTo>
                  <a:pt x="6247722" y="5365157"/>
                </a:lnTo>
                <a:lnTo>
                  <a:pt x="6247722" y="5648250"/>
                </a:lnTo>
                <a:close/>
                <a:moveTo>
                  <a:pt x="5913056" y="5945060"/>
                </a:moveTo>
                <a:lnTo>
                  <a:pt x="5913056" y="5661966"/>
                </a:lnTo>
                <a:lnTo>
                  <a:pt x="6247722" y="5661966"/>
                </a:lnTo>
                <a:lnTo>
                  <a:pt x="6247722" y="5945060"/>
                </a:lnTo>
                <a:close/>
                <a:moveTo>
                  <a:pt x="5913056" y="6241880"/>
                </a:moveTo>
                <a:lnTo>
                  <a:pt x="5913056" y="5958776"/>
                </a:lnTo>
                <a:lnTo>
                  <a:pt x="6247722" y="5958776"/>
                </a:lnTo>
                <a:lnTo>
                  <a:pt x="6247722" y="6241880"/>
                </a:lnTo>
                <a:close/>
                <a:moveTo>
                  <a:pt x="5913056" y="6538690"/>
                </a:moveTo>
                <a:lnTo>
                  <a:pt x="5913056" y="6255596"/>
                </a:lnTo>
                <a:lnTo>
                  <a:pt x="6247722" y="6255596"/>
                </a:lnTo>
                <a:lnTo>
                  <a:pt x="6247722" y="6538690"/>
                </a:lnTo>
                <a:close/>
                <a:moveTo>
                  <a:pt x="5913056" y="6835499"/>
                </a:moveTo>
                <a:lnTo>
                  <a:pt x="5913056" y="6552406"/>
                </a:lnTo>
                <a:lnTo>
                  <a:pt x="6247722" y="6552406"/>
                </a:lnTo>
                <a:lnTo>
                  <a:pt x="6247722" y="6835499"/>
                </a:lnTo>
                <a:close/>
                <a:moveTo>
                  <a:pt x="5562176" y="305593"/>
                </a:moveTo>
                <a:lnTo>
                  <a:pt x="5562176" y="22489"/>
                </a:lnTo>
                <a:lnTo>
                  <a:pt x="5896842" y="22489"/>
                </a:lnTo>
                <a:lnTo>
                  <a:pt x="5896842" y="305593"/>
                </a:lnTo>
                <a:close/>
                <a:moveTo>
                  <a:pt x="5562176" y="602413"/>
                </a:moveTo>
                <a:lnTo>
                  <a:pt x="5562176" y="319309"/>
                </a:lnTo>
                <a:lnTo>
                  <a:pt x="5896842" y="319309"/>
                </a:lnTo>
                <a:lnTo>
                  <a:pt x="5896842" y="602413"/>
                </a:lnTo>
                <a:close/>
                <a:moveTo>
                  <a:pt x="5562176" y="899223"/>
                </a:moveTo>
                <a:lnTo>
                  <a:pt x="5562176" y="616129"/>
                </a:lnTo>
                <a:lnTo>
                  <a:pt x="5896842" y="616129"/>
                </a:lnTo>
                <a:lnTo>
                  <a:pt x="5896842" y="899223"/>
                </a:lnTo>
                <a:close/>
                <a:moveTo>
                  <a:pt x="5562176" y="1196033"/>
                </a:moveTo>
                <a:lnTo>
                  <a:pt x="5562176" y="912928"/>
                </a:lnTo>
                <a:lnTo>
                  <a:pt x="5896842" y="912928"/>
                </a:lnTo>
                <a:lnTo>
                  <a:pt x="5896842" y="1196033"/>
                </a:lnTo>
                <a:close/>
                <a:moveTo>
                  <a:pt x="5562176" y="1492853"/>
                </a:moveTo>
                <a:lnTo>
                  <a:pt x="5562176" y="1209749"/>
                </a:lnTo>
                <a:lnTo>
                  <a:pt x="5896842" y="1209749"/>
                </a:lnTo>
                <a:lnTo>
                  <a:pt x="5896842" y="1492853"/>
                </a:lnTo>
                <a:close/>
                <a:moveTo>
                  <a:pt x="5562176" y="1789662"/>
                </a:moveTo>
                <a:lnTo>
                  <a:pt x="5562176" y="1506569"/>
                </a:lnTo>
                <a:lnTo>
                  <a:pt x="5896842" y="1506569"/>
                </a:lnTo>
                <a:lnTo>
                  <a:pt x="5896842" y="1789662"/>
                </a:lnTo>
                <a:close/>
                <a:moveTo>
                  <a:pt x="5562176" y="2086472"/>
                </a:moveTo>
                <a:lnTo>
                  <a:pt x="5562176" y="1803368"/>
                </a:lnTo>
                <a:lnTo>
                  <a:pt x="5896842" y="1803368"/>
                </a:lnTo>
                <a:lnTo>
                  <a:pt x="5896842" y="2086472"/>
                </a:lnTo>
                <a:close/>
                <a:moveTo>
                  <a:pt x="5562176" y="2383292"/>
                </a:moveTo>
                <a:lnTo>
                  <a:pt x="5562176" y="2100188"/>
                </a:lnTo>
                <a:lnTo>
                  <a:pt x="5896842" y="2100188"/>
                </a:lnTo>
                <a:lnTo>
                  <a:pt x="5896842" y="2383292"/>
                </a:lnTo>
                <a:close/>
                <a:moveTo>
                  <a:pt x="5562176" y="2680112"/>
                </a:moveTo>
                <a:lnTo>
                  <a:pt x="5562176" y="2397008"/>
                </a:lnTo>
                <a:lnTo>
                  <a:pt x="5896842" y="2397008"/>
                </a:lnTo>
                <a:lnTo>
                  <a:pt x="5896842" y="2680112"/>
                </a:lnTo>
                <a:close/>
                <a:moveTo>
                  <a:pt x="5562176" y="2976922"/>
                </a:moveTo>
                <a:lnTo>
                  <a:pt x="5562176" y="2693828"/>
                </a:lnTo>
                <a:lnTo>
                  <a:pt x="5896842" y="2693828"/>
                </a:lnTo>
                <a:lnTo>
                  <a:pt x="5896842" y="2976922"/>
                </a:lnTo>
                <a:close/>
                <a:moveTo>
                  <a:pt x="5562176" y="3273742"/>
                </a:moveTo>
                <a:lnTo>
                  <a:pt x="5562176" y="2990638"/>
                </a:lnTo>
                <a:lnTo>
                  <a:pt x="5896842" y="2990638"/>
                </a:lnTo>
                <a:lnTo>
                  <a:pt x="5896842" y="3273742"/>
                </a:lnTo>
                <a:close/>
                <a:moveTo>
                  <a:pt x="5562176" y="3570541"/>
                </a:moveTo>
                <a:lnTo>
                  <a:pt x="5562176" y="3287447"/>
                </a:lnTo>
                <a:lnTo>
                  <a:pt x="5896842" y="3287447"/>
                </a:lnTo>
                <a:lnTo>
                  <a:pt x="5896842" y="3570541"/>
                </a:lnTo>
                <a:close/>
                <a:moveTo>
                  <a:pt x="5562176" y="3867361"/>
                </a:moveTo>
                <a:lnTo>
                  <a:pt x="5562176" y="3584257"/>
                </a:lnTo>
                <a:lnTo>
                  <a:pt x="5896842" y="3584257"/>
                </a:lnTo>
                <a:lnTo>
                  <a:pt x="5896842" y="3867361"/>
                </a:lnTo>
                <a:close/>
                <a:moveTo>
                  <a:pt x="5562176" y="4164171"/>
                </a:moveTo>
                <a:lnTo>
                  <a:pt x="5562176" y="3881077"/>
                </a:lnTo>
                <a:lnTo>
                  <a:pt x="5896842" y="3881077"/>
                </a:lnTo>
                <a:lnTo>
                  <a:pt x="5896842" y="4164171"/>
                </a:lnTo>
                <a:close/>
                <a:moveTo>
                  <a:pt x="5562176" y="4460991"/>
                </a:moveTo>
                <a:lnTo>
                  <a:pt x="5562176" y="4177897"/>
                </a:lnTo>
                <a:lnTo>
                  <a:pt x="5896842" y="4177897"/>
                </a:lnTo>
                <a:lnTo>
                  <a:pt x="5896842" y="4460991"/>
                </a:lnTo>
                <a:close/>
                <a:moveTo>
                  <a:pt x="5562176" y="4757811"/>
                </a:moveTo>
                <a:lnTo>
                  <a:pt x="5562176" y="4474707"/>
                </a:lnTo>
                <a:lnTo>
                  <a:pt x="5896842" y="4474707"/>
                </a:lnTo>
                <a:lnTo>
                  <a:pt x="5896842" y="4757811"/>
                </a:lnTo>
                <a:close/>
                <a:moveTo>
                  <a:pt x="5562176" y="5054610"/>
                </a:moveTo>
                <a:lnTo>
                  <a:pt x="5562176" y="4771516"/>
                </a:lnTo>
                <a:lnTo>
                  <a:pt x="5896842" y="4771516"/>
                </a:lnTo>
                <a:lnTo>
                  <a:pt x="5896842" y="5054610"/>
                </a:lnTo>
                <a:close/>
                <a:moveTo>
                  <a:pt x="5562176" y="5351441"/>
                </a:moveTo>
                <a:lnTo>
                  <a:pt x="5562176" y="5068337"/>
                </a:lnTo>
                <a:lnTo>
                  <a:pt x="5896842" y="5068337"/>
                </a:lnTo>
                <a:lnTo>
                  <a:pt x="5896842" y="5351441"/>
                </a:lnTo>
                <a:close/>
                <a:moveTo>
                  <a:pt x="5562176" y="5648250"/>
                </a:moveTo>
                <a:lnTo>
                  <a:pt x="5562176" y="5365157"/>
                </a:lnTo>
                <a:lnTo>
                  <a:pt x="5896842" y="5365157"/>
                </a:lnTo>
                <a:lnTo>
                  <a:pt x="5896842" y="5648250"/>
                </a:lnTo>
                <a:close/>
                <a:moveTo>
                  <a:pt x="5562176" y="5945060"/>
                </a:moveTo>
                <a:lnTo>
                  <a:pt x="5562176" y="5661966"/>
                </a:lnTo>
                <a:lnTo>
                  <a:pt x="5896842" y="5661966"/>
                </a:lnTo>
                <a:lnTo>
                  <a:pt x="5896842" y="5945060"/>
                </a:lnTo>
                <a:close/>
                <a:moveTo>
                  <a:pt x="5562176" y="6241880"/>
                </a:moveTo>
                <a:lnTo>
                  <a:pt x="5562176" y="5958776"/>
                </a:lnTo>
                <a:lnTo>
                  <a:pt x="5896842" y="5958776"/>
                </a:lnTo>
                <a:lnTo>
                  <a:pt x="5896842" y="6241880"/>
                </a:lnTo>
                <a:close/>
                <a:moveTo>
                  <a:pt x="5562176" y="6538690"/>
                </a:moveTo>
                <a:lnTo>
                  <a:pt x="5562176" y="6255596"/>
                </a:lnTo>
                <a:lnTo>
                  <a:pt x="5896842" y="6255596"/>
                </a:lnTo>
                <a:lnTo>
                  <a:pt x="5896842" y="6538690"/>
                </a:lnTo>
                <a:close/>
                <a:moveTo>
                  <a:pt x="5562176" y="6835499"/>
                </a:moveTo>
                <a:lnTo>
                  <a:pt x="5562176" y="6552406"/>
                </a:lnTo>
                <a:lnTo>
                  <a:pt x="5896842" y="6552406"/>
                </a:lnTo>
                <a:lnTo>
                  <a:pt x="5896842" y="6835499"/>
                </a:lnTo>
                <a:close/>
                <a:moveTo>
                  <a:pt x="5211307" y="305593"/>
                </a:moveTo>
                <a:lnTo>
                  <a:pt x="5211307" y="22489"/>
                </a:lnTo>
                <a:lnTo>
                  <a:pt x="5545973" y="22489"/>
                </a:lnTo>
                <a:lnTo>
                  <a:pt x="5545973" y="305593"/>
                </a:lnTo>
                <a:close/>
                <a:moveTo>
                  <a:pt x="5211307" y="602413"/>
                </a:moveTo>
                <a:lnTo>
                  <a:pt x="5211307" y="319309"/>
                </a:lnTo>
                <a:lnTo>
                  <a:pt x="5545973" y="319309"/>
                </a:lnTo>
                <a:lnTo>
                  <a:pt x="5545973" y="602413"/>
                </a:lnTo>
                <a:close/>
                <a:moveTo>
                  <a:pt x="5211307" y="899223"/>
                </a:moveTo>
                <a:lnTo>
                  <a:pt x="5211307" y="616129"/>
                </a:lnTo>
                <a:lnTo>
                  <a:pt x="5545973" y="616129"/>
                </a:lnTo>
                <a:lnTo>
                  <a:pt x="5545973" y="899223"/>
                </a:lnTo>
                <a:close/>
                <a:moveTo>
                  <a:pt x="5211307" y="1196033"/>
                </a:moveTo>
                <a:lnTo>
                  <a:pt x="5211307" y="912928"/>
                </a:lnTo>
                <a:lnTo>
                  <a:pt x="5545973" y="912928"/>
                </a:lnTo>
                <a:lnTo>
                  <a:pt x="5545973" y="1196033"/>
                </a:lnTo>
                <a:close/>
                <a:moveTo>
                  <a:pt x="5211307" y="1492853"/>
                </a:moveTo>
                <a:lnTo>
                  <a:pt x="5211307" y="1209749"/>
                </a:lnTo>
                <a:lnTo>
                  <a:pt x="5545973" y="1209749"/>
                </a:lnTo>
                <a:lnTo>
                  <a:pt x="5545973" y="1492853"/>
                </a:lnTo>
                <a:close/>
                <a:moveTo>
                  <a:pt x="5211307" y="1789662"/>
                </a:moveTo>
                <a:lnTo>
                  <a:pt x="5211307" y="1506569"/>
                </a:lnTo>
                <a:lnTo>
                  <a:pt x="5545973" y="1506569"/>
                </a:lnTo>
                <a:lnTo>
                  <a:pt x="5545973" y="1789662"/>
                </a:lnTo>
                <a:close/>
                <a:moveTo>
                  <a:pt x="5211307" y="2086472"/>
                </a:moveTo>
                <a:lnTo>
                  <a:pt x="5211307" y="1803368"/>
                </a:lnTo>
                <a:lnTo>
                  <a:pt x="5545973" y="1803368"/>
                </a:lnTo>
                <a:lnTo>
                  <a:pt x="5545973" y="2086472"/>
                </a:lnTo>
                <a:close/>
                <a:moveTo>
                  <a:pt x="5211307" y="2383292"/>
                </a:moveTo>
                <a:lnTo>
                  <a:pt x="5211307" y="2100188"/>
                </a:lnTo>
                <a:lnTo>
                  <a:pt x="5545973" y="2100188"/>
                </a:lnTo>
                <a:lnTo>
                  <a:pt x="5545973" y="2383292"/>
                </a:lnTo>
                <a:close/>
                <a:moveTo>
                  <a:pt x="5211307" y="2680112"/>
                </a:moveTo>
                <a:lnTo>
                  <a:pt x="5211307" y="2397008"/>
                </a:lnTo>
                <a:lnTo>
                  <a:pt x="5545973" y="2397008"/>
                </a:lnTo>
                <a:lnTo>
                  <a:pt x="5545973" y="2680112"/>
                </a:lnTo>
                <a:close/>
                <a:moveTo>
                  <a:pt x="5211307" y="2976922"/>
                </a:moveTo>
                <a:lnTo>
                  <a:pt x="5211307" y="2693828"/>
                </a:lnTo>
                <a:lnTo>
                  <a:pt x="5545973" y="2693828"/>
                </a:lnTo>
                <a:lnTo>
                  <a:pt x="5545973" y="2976922"/>
                </a:lnTo>
                <a:close/>
                <a:moveTo>
                  <a:pt x="5211307" y="3273742"/>
                </a:moveTo>
                <a:lnTo>
                  <a:pt x="5211307" y="2990638"/>
                </a:lnTo>
                <a:lnTo>
                  <a:pt x="5545973" y="2990638"/>
                </a:lnTo>
                <a:lnTo>
                  <a:pt x="5545973" y="3273742"/>
                </a:lnTo>
                <a:close/>
                <a:moveTo>
                  <a:pt x="5211307" y="3570541"/>
                </a:moveTo>
                <a:lnTo>
                  <a:pt x="5211307" y="3287447"/>
                </a:lnTo>
                <a:lnTo>
                  <a:pt x="5545973" y="3287447"/>
                </a:lnTo>
                <a:lnTo>
                  <a:pt x="5545973" y="3570541"/>
                </a:lnTo>
                <a:close/>
                <a:moveTo>
                  <a:pt x="5211307" y="3867361"/>
                </a:moveTo>
                <a:lnTo>
                  <a:pt x="5211307" y="3584257"/>
                </a:lnTo>
                <a:lnTo>
                  <a:pt x="5545973" y="3584257"/>
                </a:lnTo>
                <a:lnTo>
                  <a:pt x="5545973" y="3867361"/>
                </a:lnTo>
                <a:close/>
                <a:moveTo>
                  <a:pt x="5211307" y="4164171"/>
                </a:moveTo>
                <a:lnTo>
                  <a:pt x="5211307" y="3881077"/>
                </a:lnTo>
                <a:lnTo>
                  <a:pt x="5545973" y="3881077"/>
                </a:lnTo>
                <a:lnTo>
                  <a:pt x="5545973" y="4164171"/>
                </a:lnTo>
                <a:close/>
                <a:moveTo>
                  <a:pt x="5211307" y="4460991"/>
                </a:moveTo>
                <a:lnTo>
                  <a:pt x="5211307" y="4177897"/>
                </a:lnTo>
                <a:lnTo>
                  <a:pt x="5545973" y="4177897"/>
                </a:lnTo>
                <a:lnTo>
                  <a:pt x="5545973" y="4460991"/>
                </a:lnTo>
                <a:close/>
                <a:moveTo>
                  <a:pt x="5211307" y="4757811"/>
                </a:moveTo>
                <a:lnTo>
                  <a:pt x="5211307" y="4474707"/>
                </a:lnTo>
                <a:lnTo>
                  <a:pt x="5545973" y="4474707"/>
                </a:lnTo>
                <a:lnTo>
                  <a:pt x="5545973" y="4757811"/>
                </a:lnTo>
                <a:close/>
                <a:moveTo>
                  <a:pt x="5211307" y="5054610"/>
                </a:moveTo>
                <a:lnTo>
                  <a:pt x="5211307" y="4771516"/>
                </a:lnTo>
                <a:lnTo>
                  <a:pt x="5545973" y="4771516"/>
                </a:lnTo>
                <a:lnTo>
                  <a:pt x="5545973" y="5054610"/>
                </a:lnTo>
                <a:close/>
                <a:moveTo>
                  <a:pt x="5211307" y="5351441"/>
                </a:moveTo>
                <a:lnTo>
                  <a:pt x="5211307" y="5068337"/>
                </a:lnTo>
                <a:lnTo>
                  <a:pt x="5545973" y="5068337"/>
                </a:lnTo>
                <a:lnTo>
                  <a:pt x="5545973" y="5351441"/>
                </a:lnTo>
                <a:close/>
                <a:moveTo>
                  <a:pt x="5211307" y="5648250"/>
                </a:moveTo>
                <a:lnTo>
                  <a:pt x="5211307" y="5365157"/>
                </a:lnTo>
                <a:lnTo>
                  <a:pt x="5545973" y="5365157"/>
                </a:lnTo>
                <a:lnTo>
                  <a:pt x="5545973" y="5648250"/>
                </a:lnTo>
                <a:close/>
                <a:moveTo>
                  <a:pt x="5211307" y="5945060"/>
                </a:moveTo>
                <a:lnTo>
                  <a:pt x="5211307" y="5661966"/>
                </a:lnTo>
                <a:lnTo>
                  <a:pt x="5545973" y="5661966"/>
                </a:lnTo>
                <a:lnTo>
                  <a:pt x="5545973" y="5945060"/>
                </a:lnTo>
                <a:close/>
                <a:moveTo>
                  <a:pt x="5211307" y="6241880"/>
                </a:moveTo>
                <a:lnTo>
                  <a:pt x="5211307" y="5958776"/>
                </a:lnTo>
                <a:lnTo>
                  <a:pt x="5545973" y="5958776"/>
                </a:lnTo>
                <a:lnTo>
                  <a:pt x="5545973" y="6241880"/>
                </a:lnTo>
                <a:close/>
                <a:moveTo>
                  <a:pt x="5211307" y="6538690"/>
                </a:moveTo>
                <a:lnTo>
                  <a:pt x="5211307" y="6255596"/>
                </a:lnTo>
                <a:lnTo>
                  <a:pt x="5545973" y="6255596"/>
                </a:lnTo>
                <a:lnTo>
                  <a:pt x="5545973" y="6538690"/>
                </a:lnTo>
                <a:close/>
                <a:moveTo>
                  <a:pt x="5211307" y="6835499"/>
                </a:moveTo>
                <a:lnTo>
                  <a:pt x="5211307" y="6552406"/>
                </a:lnTo>
                <a:lnTo>
                  <a:pt x="5545973" y="6552406"/>
                </a:lnTo>
                <a:lnTo>
                  <a:pt x="5545973" y="6835499"/>
                </a:lnTo>
                <a:close/>
                <a:moveTo>
                  <a:pt x="4860416" y="305593"/>
                </a:moveTo>
                <a:lnTo>
                  <a:pt x="4860416" y="22489"/>
                </a:lnTo>
                <a:lnTo>
                  <a:pt x="5195083" y="22489"/>
                </a:lnTo>
                <a:lnTo>
                  <a:pt x="5195083" y="305593"/>
                </a:lnTo>
                <a:close/>
                <a:moveTo>
                  <a:pt x="4860416" y="602413"/>
                </a:moveTo>
                <a:lnTo>
                  <a:pt x="4860416" y="319309"/>
                </a:lnTo>
                <a:lnTo>
                  <a:pt x="5195083" y="319309"/>
                </a:lnTo>
                <a:lnTo>
                  <a:pt x="5195083" y="602413"/>
                </a:lnTo>
                <a:close/>
                <a:moveTo>
                  <a:pt x="4860416" y="899223"/>
                </a:moveTo>
                <a:lnTo>
                  <a:pt x="4860416" y="616129"/>
                </a:lnTo>
                <a:lnTo>
                  <a:pt x="5195083" y="616129"/>
                </a:lnTo>
                <a:lnTo>
                  <a:pt x="5195083" y="899223"/>
                </a:lnTo>
                <a:close/>
                <a:moveTo>
                  <a:pt x="4860416" y="1196033"/>
                </a:moveTo>
                <a:lnTo>
                  <a:pt x="4860416" y="912928"/>
                </a:lnTo>
                <a:lnTo>
                  <a:pt x="5195083" y="912928"/>
                </a:lnTo>
                <a:lnTo>
                  <a:pt x="5195083" y="1196033"/>
                </a:lnTo>
                <a:close/>
                <a:moveTo>
                  <a:pt x="4860416" y="1492853"/>
                </a:moveTo>
                <a:lnTo>
                  <a:pt x="4860416" y="1209749"/>
                </a:lnTo>
                <a:lnTo>
                  <a:pt x="5195083" y="1209749"/>
                </a:lnTo>
                <a:lnTo>
                  <a:pt x="5195083" y="1492853"/>
                </a:lnTo>
                <a:close/>
                <a:moveTo>
                  <a:pt x="4860416" y="1789662"/>
                </a:moveTo>
                <a:lnTo>
                  <a:pt x="4860416" y="1506569"/>
                </a:lnTo>
                <a:lnTo>
                  <a:pt x="5195083" y="1506569"/>
                </a:lnTo>
                <a:lnTo>
                  <a:pt x="5195083" y="1789662"/>
                </a:lnTo>
                <a:close/>
                <a:moveTo>
                  <a:pt x="4860416" y="2086472"/>
                </a:moveTo>
                <a:lnTo>
                  <a:pt x="4860416" y="1803368"/>
                </a:lnTo>
                <a:lnTo>
                  <a:pt x="5195083" y="1803368"/>
                </a:lnTo>
                <a:lnTo>
                  <a:pt x="5195083" y="2086472"/>
                </a:lnTo>
                <a:close/>
                <a:moveTo>
                  <a:pt x="4860416" y="2383292"/>
                </a:moveTo>
                <a:lnTo>
                  <a:pt x="4860416" y="2100188"/>
                </a:lnTo>
                <a:lnTo>
                  <a:pt x="5195083" y="2100188"/>
                </a:lnTo>
                <a:lnTo>
                  <a:pt x="5195083" y="2383292"/>
                </a:lnTo>
                <a:close/>
                <a:moveTo>
                  <a:pt x="4860416" y="2680112"/>
                </a:moveTo>
                <a:lnTo>
                  <a:pt x="4860416" y="2397008"/>
                </a:lnTo>
                <a:lnTo>
                  <a:pt x="5195083" y="2397008"/>
                </a:lnTo>
                <a:lnTo>
                  <a:pt x="5195083" y="2680112"/>
                </a:lnTo>
                <a:close/>
                <a:moveTo>
                  <a:pt x="4860416" y="2976922"/>
                </a:moveTo>
                <a:lnTo>
                  <a:pt x="4860416" y="2693828"/>
                </a:lnTo>
                <a:lnTo>
                  <a:pt x="5195083" y="2693828"/>
                </a:lnTo>
                <a:lnTo>
                  <a:pt x="5195083" y="2976922"/>
                </a:lnTo>
                <a:close/>
                <a:moveTo>
                  <a:pt x="4860416" y="3273742"/>
                </a:moveTo>
                <a:lnTo>
                  <a:pt x="4860416" y="2990638"/>
                </a:lnTo>
                <a:lnTo>
                  <a:pt x="5195083" y="2990638"/>
                </a:lnTo>
                <a:lnTo>
                  <a:pt x="5195083" y="3273742"/>
                </a:lnTo>
                <a:close/>
                <a:moveTo>
                  <a:pt x="4860416" y="3570541"/>
                </a:moveTo>
                <a:lnTo>
                  <a:pt x="4860416" y="3287447"/>
                </a:lnTo>
                <a:lnTo>
                  <a:pt x="5195083" y="3287447"/>
                </a:lnTo>
                <a:lnTo>
                  <a:pt x="5195083" y="3570541"/>
                </a:lnTo>
                <a:close/>
                <a:moveTo>
                  <a:pt x="4860416" y="3867361"/>
                </a:moveTo>
                <a:lnTo>
                  <a:pt x="4860416" y="3584257"/>
                </a:lnTo>
                <a:lnTo>
                  <a:pt x="5195083" y="3584257"/>
                </a:lnTo>
                <a:lnTo>
                  <a:pt x="5195083" y="3867361"/>
                </a:lnTo>
                <a:close/>
                <a:moveTo>
                  <a:pt x="4860416" y="4164171"/>
                </a:moveTo>
                <a:lnTo>
                  <a:pt x="4860416" y="3881077"/>
                </a:lnTo>
                <a:lnTo>
                  <a:pt x="5195083" y="3881077"/>
                </a:lnTo>
                <a:lnTo>
                  <a:pt x="5195083" y="4164171"/>
                </a:lnTo>
                <a:close/>
                <a:moveTo>
                  <a:pt x="4860416" y="4460991"/>
                </a:moveTo>
                <a:lnTo>
                  <a:pt x="4860416" y="4177897"/>
                </a:lnTo>
                <a:lnTo>
                  <a:pt x="5195083" y="4177897"/>
                </a:lnTo>
                <a:lnTo>
                  <a:pt x="5195083" y="4460991"/>
                </a:lnTo>
                <a:close/>
                <a:moveTo>
                  <a:pt x="4860416" y="4757811"/>
                </a:moveTo>
                <a:lnTo>
                  <a:pt x="4860416" y="4474707"/>
                </a:lnTo>
                <a:lnTo>
                  <a:pt x="5195083" y="4474707"/>
                </a:lnTo>
                <a:lnTo>
                  <a:pt x="5195083" y="4757811"/>
                </a:lnTo>
                <a:close/>
                <a:moveTo>
                  <a:pt x="4860416" y="5054610"/>
                </a:moveTo>
                <a:lnTo>
                  <a:pt x="4860416" y="4771516"/>
                </a:lnTo>
                <a:lnTo>
                  <a:pt x="5195083" y="4771516"/>
                </a:lnTo>
                <a:lnTo>
                  <a:pt x="5195083" y="5054610"/>
                </a:lnTo>
                <a:close/>
                <a:moveTo>
                  <a:pt x="4860416" y="5351441"/>
                </a:moveTo>
                <a:lnTo>
                  <a:pt x="4860416" y="5068337"/>
                </a:lnTo>
                <a:lnTo>
                  <a:pt x="5195083" y="5068337"/>
                </a:lnTo>
                <a:lnTo>
                  <a:pt x="5195083" y="5351441"/>
                </a:lnTo>
                <a:close/>
                <a:moveTo>
                  <a:pt x="4860416" y="5648250"/>
                </a:moveTo>
                <a:lnTo>
                  <a:pt x="4860416" y="5365157"/>
                </a:lnTo>
                <a:lnTo>
                  <a:pt x="5195083" y="5365157"/>
                </a:lnTo>
                <a:lnTo>
                  <a:pt x="5195083" y="5648250"/>
                </a:lnTo>
                <a:close/>
                <a:moveTo>
                  <a:pt x="4860416" y="5945060"/>
                </a:moveTo>
                <a:lnTo>
                  <a:pt x="4860416" y="5661966"/>
                </a:lnTo>
                <a:lnTo>
                  <a:pt x="5195083" y="5661966"/>
                </a:lnTo>
                <a:lnTo>
                  <a:pt x="5195083" y="5945060"/>
                </a:lnTo>
                <a:close/>
                <a:moveTo>
                  <a:pt x="4860416" y="6241880"/>
                </a:moveTo>
                <a:lnTo>
                  <a:pt x="4860416" y="5958776"/>
                </a:lnTo>
                <a:lnTo>
                  <a:pt x="5195083" y="5958776"/>
                </a:lnTo>
                <a:lnTo>
                  <a:pt x="5195083" y="6241880"/>
                </a:lnTo>
                <a:close/>
                <a:moveTo>
                  <a:pt x="4860416" y="6538690"/>
                </a:moveTo>
                <a:lnTo>
                  <a:pt x="4860416" y="6255596"/>
                </a:lnTo>
                <a:lnTo>
                  <a:pt x="5195083" y="6255596"/>
                </a:lnTo>
                <a:lnTo>
                  <a:pt x="5195083" y="6538690"/>
                </a:lnTo>
                <a:close/>
                <a:moveTo>
                  <a:pt x="4860416" y="6835499"/>
                </a:moveTo>
                <a:lnTo>
                  <a:pt x="4860416" y="6552406"/>
                </a:lnTo>
                <a:lnTo>
                  <a:pt x="5195083" y="6552406"/>
                </a:lnTo>
                <a:lnTo>
                  <a:pt x="5195083" y="6835499"/>
                </a:lnTo>
                <a:close/>
                <a:moveTo>
                  <a:pt x="4509547" y="305593"/>
                </a:moveTo>
                <a:lnTo>
                  <a:pt x="4509547" y="22489"/>
                </a:lnTo>
                <a:lnTo>
                  <a:pt x="4844203" y="22489"/>
                </a:lnTo>
                <a:lnTo>
                  <a:pt x="4844203" y="305593"/>
                </a:lnTo>
                <a:close/>
                <a:moveTo>
                  <a:pt x="4509547" y="602413"/>
                </a:moveTo>
                <a:lnTo>
                  <a:pt x="4509547" y="319309"/>
                </a:lnTo>
                <a:lnTo>
                  <a:pt x="4844203" y="319309"/>
                </a:lnTo>
                <a:lnTo>
                  <a:pt x="4844203" y="602413"/>
                </a:lnTo>
                <a:close/>
                <a:moveTo>
                  <a:pt x="4509547" y="899223"/>
                </a:moveTo>
                <a:lnTo>
                  <a:pt x="4509547" y="616129"/>
                </a:lnTo>
                <a:lnTo>
                  <a:pt x="4844203" y="616129"/>
                </a:lnTo>
                <a:lnTo>
                  <a:pt x="4844203" y="899223"/>
                </a:lnTo>
                <a:close/>
                <a:moveTo>
                  <a:pt x="4509547" y="1196033"/>
                </a:moveTo>
                <a:lnTo>
                  <a:pt x="4509547" y="912928"/>
                </a:lnTo>
                <a:lnTo>
                  <a:pt x="4844203" y="912928"/>
                </a:lnTo>
                <a:lnTo>
                  <a:pt x="4844203" y="1196033"/>
                </a:lnTo>
                <a:close/>
                <a:moveTo>
                  <a:pt x="4509547" y="1492853"/>
                </a:moveTo>
                <a:lnTo>
                  <a:pt x="4509547" y="1209749"/>
                </a:lnTo>
                <a:lnTo>
                  <a:pt x="4844203" y="1209749"/>
                </a:lnTo>
                <a:lnTo>
                  <a:pt x="4844203" y="1492853"/>
                </a:lnTo>
                <a:close/>
                <a:moveTo>
                  <a:pt x="4509547" y="1789662"/>
                </a:moveTo>
                <a:lnTo>
                  <a:pt x="4509547" y="1506569"/>
                </a:lnTo>
                <a:lnTo>
                  <a:pt x="4844203" y="1506569"/>
                </a:lnTo>
                <a:lnTo>
                  <a:pt x="4844203" y="1789662"/>
                </a:lnTo>
                <a:close/>
                <a:moveTo>
                  <a:pt x="4509547" y="2086472"/>
                </a:moveTo>
                <a:lnTo>
                  <a:pt x="4509547" y="1803368"/>
                </a:lnTo>
                <a:lnTo>
                  <a:pt x="4844203" y="1803368"/>
                </a:lnTo>
                <a:lnTo>
                  <a:pt x="4844203" y="2086472"/>
                </a:lnTo>
                <a:close/>
                <a:moveTo>
                  <a:pt x="4509547" y="2383292"/>
                </a:moveTo>
                <a:lnTo>
                  <a:pt x="4509547" y="2100188"/>
                </a:lnTo>
                <a:lnTo>
                  <a:pt x="4844203" y="2100188"/>
                </a:lnTo>
                <a:lnTo>
                  <a:pt x="4844203" y="2383292"/>
                </a:lnTo>
                <a:close/>
                <a:moveTo>
                  <a:pt x="4509547" y="2680112"/>
                </a:moveTo>
                <a:lnTo>
                  <a:pt x="4509547" y="2397008"/>
                </a:lnTo>
                <a:lnTo>
                  <a:pt x="4844203" y="2397008"/>
                </a:lnTo>
                <a:lnTo>
                  <a:pt x="4844203" y="2680112"/>
                </a:lnTo>
                <a:close/>
                <a:moveTo>
                  <a:pt x="4509547" y="2976922"/>
                </a:moveTo>
                <a:lnTo>
                  <a:pt x="4509547" y="2693828"/>
                </a:lnTo>
                <a:lnTo>
                  <a:pt x="4844203" y="2693828"/>
                </a:lnTo>
                <a:lnTo>
                  <a:pt x="4844203" y="2976922"/>
                </a:lnTo>
                <a:close/>
                <a:moveTo>
                  <a:pt x="4509547" y="3273742"/>
                </a:moveTo>
                <a:lnTo>
                  <a:pt x="4509547" y="2990638"/>
                </a:lnTo>
                <a:lnTo>
                  <a:pt x="4844203" y="2990638"/>
                </a:lnTo>
                <a:lnTo>
                  <a:pt x="4844203" y="3273742"/>
                </a:lnTo>
                <a:close/>
                <a:moveTo>
                  <a:pt x="4509547" y="3570541"/>
                </a:moveTo>
                <a:lnTo>
                  <a:pt x="4509547" y="3287447"/>
                </a:lnTo>
                <a:lnTo>
                  <a:pt x="4844203" y="3287447"/>
                </a:lnTo>
                <a:lnTo>
                  <a:pt x="4844203" y="3570541"/>
                </a:lnTo>
                <a:close/>
                <a:moveTo>
                  <a:pt x="4509547" y="3867361"/>
                </a:moveTo>
                <a:lnTo>
                  <a:pt x="4509547" y="3584257"/>
                </a:lnTo>
                <a:lnTo>
                  <a:pt x="4844203" y="3584257"/>
                </a:lnTo>
                <a:lnTo>
                  <a:pt x="4844203" y="3867361"/>
                </a:lnTo>
                <a:close/>
                <a:moveTo>
                  <a:pt x="4509547" y="4164171"/>
                </a:moveTo>
                <a:lnTo>
                  <a:pt x="4509547" y="3881077"/>
                </a:lnTo>
                <a:lnTo>
                  <a:pt x="4844203" y="3881077"/>
                </a:lnTo>
                <a:lnTo>
                  <a:pt x="4844203" y="4164171"/>
                </a:lnTo>
                <a:close/>
                <a:moveTo>
                  <a:pt x="4509547" y="4460991"/>
                </a:moveTo>
                <a:lnTo>
                  <a:pt x="4509547" y="4177897"/>
                </a:lnTo>
                <a:lnTo>
                  <a:pt x="4844203" y="4177897"/>
                </a:lnTo>
                <a:lnTo>
                  <a:pt x="4844203" y="4460991"/>
                </a:lnTo>
                <a:close/>
                <a:moveTo>
                  <a:pt x="4509547" y="4757811"/>
                </a:moveTo>
                <a:lnTo>
                  <a:pt x="4509547" y="4474707"/>
                </a:lnTo>
                <a:lnTo>
                  <a:pt x="4844203" y="4474707"/>
                </a:lnTo>
                <a:lnTo>
                  <a:pt x="4844203" y="4757811"/>
                </a:lnTo>
                <a:close/>
                <a:moveTo>
                  <a:pt x="4509547" y="5054610"/>
                </a:moveTo>
                <a:lnTo>
                  <a:pt x="4509547" y="4771516"/>
                </a:lnTo>
                <a:lnTo>
                  <a:pt x="4844203" y="4771516"/>
                </a:lnTo>
                <a:lnTo>
                  <a:pt x="4844203" y="5054610"/>
                </a:lnTo>
                <a:close/>
                <a:moveTo>
                  <a:pt x="4509547" y="5351441"/>
                </a:moveTo>
                <a:lnTo>
                  <a:pt x="4509547" y="5068337"/>
                </a:lnTo>
                <a:lnTo>
                  <a:pt x="4844203" y="5068337"/>
                </a:lnTo>
                <a:lnTo>
                  <a:pt x="4844203" y="5351441"/>
                </a:lnTo>
                <a:close/>
                <a:moveTo>
                  <a:pt x="4509547" y="5648250"/>
                </a:moveTo>
                <a:lnTo>
                  <a:pt x="4509547" y="5365157"/>
                </a:lnTo>
                <a:lnTo>
                  <a:pt x="4844203" y="5365157"/>
                </a:lnTo>
                <a:lnTo>
                  <a:pt x="4844203" y="5648250"/>
                </a:lnTo>
                <a:close/>
                <a:moveTo>
                  <a:pt x="4509547" y="5945060"/>
                </a:moveTo>
                <a:lnTo>
                  <a:pt x="4509547" y="5661966"/>
                </a:lnTo>
                <a:lnTo>
                  <a:pt x="4844203" y="5661966"/>
                </a:lnTo>
                <a:lnTo>
                  <a:pt x="4844203" y="5945060"/>
                </a:lnTo>
                <a:close/>
                <a:moveTo>
                  <a:pt x="4509547" y="6241880"/>
                </a:moveTo>
                <a:lnTo>
                  <a:pt x="4509547" y="5958776"/>
                </a:lnTo>
                <a:lnTo>
                  <a:pt x="4844203" y="5958776"/>
                </a:lnTo>
                <a:lnTo>
                  <a:pt x="4844203" y="6241880"/>
                </a:lnTo>
                <a:close/>
                <a:moveTo>
                  <a:pt x="4509547" y="6538690"/>
                </a:moveTo>
                <a:lnTo>
                  <a:pt x="4509547" y="6255596"/>
                </a:lnTo>
                <a:lnTo>
                  <a:pt x="4844203" y="6255596"/>
                </a:lnTo>
                <a:lnTo>
                  <a:pt x="4844203" y="6538690"/>
                </a:lnTo>
                <a:close/>
                <a:moveTo>
                  <a:pt x="4509547" y="6835499"/>
                </a:moveTo>
                <a:lnTo>
                  <a:pt x="4509547" y="6552406"/>
                </a:lnTo>
                <a:lnTo>
                  <a:pt x="4844203" y="6552406"/>
                </a:lnTo>
                <a:lnTo>
                  <a:pt x="4844203" y="6835499"/>
                </a:lnTo>
                <a:close/>
                <a:moveTo>
                  <a:pt x="4158667" y="305593"/>
                </a:moveTo>
                <a:lnTo>
                  <a:pt x="4158667" y="22489"/>
                </a:lnTo>
                <a:lnTo>
                  <a:pt x="4493333" y="22489"/>
                </a:lnTo>
                <a:lnTo>
                  <a:pt x="4493333" y="305593"/>
                </a:lnTo>
                <a:close/>
                <a:moveTo>
                  <a:pt x="4158667" y="602413"/>
                </a:moveTo>
                <a:lnTo>
                  <a:pt x="4158667" y="319309"/>
                </a:lnTo>
                <a:lnTo>
                  <a:pt x="4493333" y="319309"/>
                </a:lnTo>
                <a:lnTo>
                  <a:pt x="4493333" y="602413"/>
                </a:lnTo>
                <a:close/>
                <a:moveTo>
                  <a:pt x="4158667" y="899223"/>
                </a:moveTo>
                <a:lnTo>
                  <a:pt x="4158667" y="616129"/>
                </a:lnTo>
                <a:lnTo>
                  <a:pt x="4493333" y="616129"/>
                </a:lnTo>
                <a:lnTo>
                  <a:pt x="4493333" y="899223"/>
                </a:lnTo>
                <a:close/>
                <a:moveTo>
                  <a:pt x="4158667" y="1196033"/>
                </a:moveTo>
                <a:lnTo>
                  <a:pt x="4158667" y="912928"/>
                </a:lnTo>
                <a:lnTo>
                  <a:pt x="4493333" y="912928"/>
                </a:lnTo>
                <a:lnTo>
                  <a:pt x="4493333" y="1196033"/>
                </a:lnTo>
                <a:close/>
                <a:moveTo>
                  <a:pt x="4158667" y="1492853"/>
                </a:moveTo>
                <a:lnTo>
                  <a:pt x="4158667" y="1209749"/>
                </a:lnTo>
                <a:lnTo>
                  <a:pt x="4493333" y="1209749"/>
                </a:lnTo>
                <a:lnTo>
                  <a:pt x="4493333" y="1492853"/>
                </a:lnTo>
                <a:close/>
                <a:moveTo>
                  <a:pt x="4158667" y="1789662"/>
                </a:moveTo>
                <a:lnTo>
                  <a:pt x="4158667" y="1506569"/>
                </a:lnTo>
                <a:lnTo>
                  <a:pt x="4493333" y="1506569"/>
                </a:lnTo>
                <a:lnTo>
                  <a:pt x="4493333" y="1789662"/>
                </a:lnTo>
                <a:close/>
                <a:moveTo>
                  <a:pt x="4158667" y="2086472"/>
                </a:moveTo>
                <a:lnTo>
                  <a:pt x="4158667" y="1803368"/>
                </a:lnTo>
                <a:lnTo>
                  <a:pt x="4493333" y="1803368"/>
                </a:lnTo>
                <a:lnTo>
                  <a:pt x="4493333" y="2086472"/>
                </a:lnTo>
                <a:close/>
                <a:moveTo>
                  <a:pt x="4158667" y="2383292"/>
                </a:moveTo>
                <a:lnTo>
                  <a:pt x="4158667" y="2100188"/>
                </a:lnTo>
                <a:lnTo>
                  <a:pt x="4493333" y="2100188"/>
                </a:lnTo>
                <a:lnTo>
                  <a:pt x="4493333" y="2383292"/>
                </a:lnTo>
                <a:close/>
                <a:moveTo>
                  <a:pt x="4158667" y="2680112"/>
                </a:moveTo>
                <a:lnTo>
                  <a:pt x="4158667" y="2397008"/>
                </a:lnTo>
                <a:lnTo>
                  <a:pt x="4493333" y="2397008"/>
                </a:lnTo>
                <a:lnTo>
                  <a:pt x="4493333" y="2680112"/>
                </a:lnTo>
                <a:close/>
                <a:moveTo>
                  <a:pt x="4158667" y="2976922"/>
                </a:moveTo>
                <a:lnTo>
                  <a:pt x="4158667" y="2693828"/>
                </a:lnTo>
                <a:lnTo>
                  <a:pt x="4493333" y="2693828"/>
                </a:lnTo>
                <a:lnTo>
                  <a:pt x="4493333" y="2976922"/>
                </a:lnTo>
                <a:close/>
                <a:moveTo>
                  <a:pt x="4158667" y="3273742"/>
                </a:moveTo>
                <a:lnTo>
                  <a:pt x="4158667" y="2990638"/>
                </a:lnTo>
                <a:lnTo>
                  <a:pt x="4493333" y="2990638"/>
                </a:lnTo>
                <a:lnTo>
                  <a:pt x="4493333" y="3273742"/>
                </a:lnTo>
                <a:close/>
                <a:moveTo>
                  <a:pt x="4158667" y="3570541"/>
                </a:moveTo>
                <a:lnTo>
                  <a:pt x="4158667" y="3287447"/>
                </a:lnTo>
                <a:lnTo>
                  <a:pt x="4493333" y="3287447"/>
                </a:lnTo>
                <a:lnTo>
                  <a:pt x="4493333" y="3570541"/>
                </a:lnTo>
                <a:close/>
                <a:moveTo>
                  <a:pt x="4158667" y="3867361"/>
                </a:moveTo>
                <a:lnTo>
                  <a:pt x="4158667" y="3584257"/>
                </a:lnTo>
                <a:lnTo>
                  <a:pt x="4493333" y="3584257"/>
                </a:lnTo>
                <a:lnTo>
                  <a:pt x="4493333" y="3867361"/>
                </a:lnTo>
                <a:close/>
                <a:moveTo>
                  <a:pt x="4158667" y="4164171"/>
                </a:moveTo>
                <a:lnTo>
                  <a:pt x="4158667" y="3881077"/>
                </a:lnTo>
                <a:lnTo>
                  <a:pt x="4493333" y="3881077"/>
                </a:lnTo>
                <a:lnTo>
                  <a:pt x="4493333" y="4164171"/>
                </a:lnTo>
                <a:close/>
                <a:moveTo>
                  <a:pt x="4158667" y="4460991"/>
                </a:moveTo>
                <a:lnTo>
                  <a:pt x="4158667" y="4177897"/>
                </a:lnTo>
                <a:lnTo>
                  <a:pt x="4493333" y="4177897"/>
                </a:lnTo>
                <a:lnTo>
                  <a:pt x="4493333" y="4460991"/>
                </a:lnTo>
                <a:close/>
                <a:moveTo>
                  <a:pt x="4158667" y="4757811"/>
                </a:moveTo>
                <a:lnTo>
                  <a:pt x="4158667" y="4474707"/>
                </a:lnTo>
                <a:lnTo>
                  <a:pt x="4493333" y="4474707"/>
                </a:lnTo>
                <a:lnTo>
                  <a:pt x="4493333" y="4757811"/>
                </a:lnTo>
                <a:close/>
                <a:moveTo>
                  <a:pt x="4158667" y="5054610"/>
                </a:moveTo>
                <a:lnTo>
                  <a:pt x="4158667" y="4771516"/>
                </a:lnTo>
                <a:lnTo>
                  <a:pt x="4493333" y="4771516"/>
                </a:lnTo>
                <a:lnTo>
                  <a:pt x="4493333" y="5054610"/>
                </a:lnTo>
                <a:close/>
                <a:moveTo>
                  <a:pt x="4158667" y="5351441"/>
                </a:moveTo>
                <a:lnTo>
                  <a:pt x="4158667" y="5068337"/>
                </a:lnTo>
                <a:lnTo>
                  <a:pt x="4493333" y="5068337"/>
                </a:lnTo>
                <a:lnTo>
                  <a:pt x="4493333" y="5351441"/>
                </a:lnTo>
                <a:close/>
                <a:moveTo>
                  <a:pt x="4158667" y="5648250"/>
                </a:moveTo>
                <a:lnTo>
                  <a:pt x="4158667" y="5365157"/>
                </a:lnTo>
                <a:lnTo>
                  <a:pt x="4493333" y="5365157"/>
                </a:lnTo>
                <a:lnTo>
                  <a:pt x="4493333" y="5648250"/>
                </a:lnTo>
                <a:close/>
                <a:moveTo>
                  <a:pt x="4158667" y="5945060"/>
                </a:moveTo>
                <a:lnTo>
                  <a:pt x="4158667" y="5661966"/>
                </a:lnTo>
                <a:lnTo>
                  <a:pt x="4493333" y="5661966"/>
                </a:lnTo>
                <a:lnTo>
                  <a:pt x="4493333" y="5945060"/>
                </a:lnTo>
                <a:close/>
                <a:moveTo>
                  <a:pt x="4158667" y="6241880"/>
                </a:moveTo>
                <a:lnTo>
                  <a:pt x="4158667" y="5958776"/>
                </a:lnTo>
                <a:lnTo>
                  <a:pt x="4493333" y="5958776"/>
                </a:lnTo>
                <a:lnTo>
                  <a:pt x="4493333" y="6241880"/>
                </a:lnTo>
                <a:close/>
                <a:moveTo>
                  <a:pt x="4158667" y="6538690"/>
                </a:moveTo>
                <a:lnTo>
                  <a:pt x="4158667" y="6255596"/>
                </a:lnTo>
                <a:lnTo>
                  <a:pt x="4493333" y="6255596"/>
                </a:lnTo>
                <a:lnTo>
                  <a:pt x="4493333" y="6538690"/>
                </a:lnTo>
                <a:close/>
                <a:moveTo>
                  <a:pt x="4158667" y="6835499"/>
                </a:moveTo>
                <a:lnTo>
                  <a:pt x="4158667" y="6552406"/>
                </a:lnTo>
                <a:lnTo>
                  <a:pt x="4493333" y="6552406"/>
                </a:lnTo>
                <a:lnTo>
                  <a:pt x="4493333" y="6835499"/>
                </a:lnTo>
                <a:close/>
                <a:moveTo>
                  <a:pt x="3807777" y="305593"/>
                </a:moveTo>
                <a:lnTo>
                  <a:pt x="3807777" y="22489"/>
                </a:lnTo>
                <a:lnTo>
                  <a:pt x="4142443" y="22489"/>
                </a:lnTo>
                <a:lnTo>
                  <a:pt x="4142443" y="305593"/>
                </a:lnTo>
                <a:close/>
                <a:moveTo>
                  <a:pt x="3807777" y="602413"/>
                </a:moveTo>
                <a:lnTo>
                  <a:pt x="3807777" y="319309"/>
                </a:lnTo>
                <a:lnTo>
                  <a:pt x="4142443" y="319309"/>
                </a:lnTo>
                <a:lnTo>
                  <a:pt x="4142443" y="602413"/>
                </a:lnTo>
                <a:close/>
                <a:moveTo>
                  <a:pt x="3807777" y="899223"/>
                </a:moveTo>
                <a:lnTo>
                  <a:pt x="3807777" y="616129"/>
                </a:lnTo>
                <a:lnTo>
                  <a:pt x="4142443" y="616129"/>
                </a:lnTo>
                <a:lnTo>
                  <a:pt x="4142443" y="899223"/>
                </a:lnTo>
                <a:close/>
                <a:moveTo>
                  <a:pt x="3807777" y="1196033"/>
                </a:moveTo>
                <a:lnTo>
                  <a:pt x="3807777" y="912928"/>
                </a:lnTo>
                <a:lnTo>
                  <a:pt x="4142443" y="912928"/>
                </a:lnTo>
                <a:lnTo>
                  <a:pt x="4142443" y="1196033"/>
                </a:lnTo>
                <a:close/>
                <a:moveTo>
                  <a:pt x="3807777" y="1492853"/>
                </a:moveTo>
                <a:lnTo>
                  <a:pt x="3807777" y="1209749"/>
                </a:lnTo>
                <a:lnTo>
                  <a:pt x="4142443" y="1209749"/>
                </a:lnTo>
                <a:lnTo>
                  <a:pt x="4142443" y="1492853"/>
                </a:lnTo>
                <a:close/>
                <a:moveTo>
                  <a:pt x="3807777" y="1789662"/>
                </a:moveTo>
                <a:lnTo>
                  <a:pt x="3807777" y="1506569"/>
                </a:lnTo>
                <a:lnTo>
                  <a:pt x="4142443" y="1506569"/>
                </a:lnTo>
                <a:lnTo>
                  <a:pt x="4142443" y="1789662"/>
                </a:lnTo>
                <a:close/>
                <a:moveTo>
                  <a:pt x="3807777" y="2086472"/>
                </a:moveTo>
                <a:lnTo>
                  <a:pt x="3807777" y="1803368"/>
                </a:lnTo>
                <a:lnTo>
                  <a:pt x="4142443" y="1803368"/>
                </a:lnTo>
                <a:lnTo>
                  <a:pt x="4142443" y="2086472"/>
                </a:lnTo>
                <a:close/>
                <a:moveTo>
                  <a:pt x="3807777" y="2383292"/>
                </a:moveTo>
                <a:lnTo>
                  <a:pt x="3807777" y="2100188"/>
                </a:lnTo>
                <a:lnTo>
                  <a:pt x="4142443" y="2100188"/>
                </a:lnTo>
                <a:lnTo>
                  <a:pt x="4142443" y="2383292"/>
                </a:lnTo>
                <a:close/>
                <a:moveTo>
                  <a:pt x="3807777" y="2680112"/>
                </a:moveTo>
                <a:lnTo>
                  <a:pt x="3807777" y="2397008"/>
                </a:lnTo>
                <a:lnTo>
                  <a:pt x="4142443" y="2397008"/>
                </a:lnTo>
                <a:lnTo>
                  <a:pt x="4142443" y="2680112"/>
                </a:lnTo>
                <a:close/>
                <a:moveTo>
                  <a:pt x="3807777" y="2976922"/>
                </a:moveTo>
                <a:lnTo>
                  <a:pt x="3807777" y="2693828"/>
                </a:lnTo>
                <a:lnTo>
                  <a:pt x="4142443" y="2693828"/>
                </a:lnTo>
                <a:lnTo>
                  <a:pt x="4142443" y="2976922"/>
                </a:lnTo>
                <a:close/>
                <a:moveTo>
                  <a:pt x="3807777" y="3273742"/>
                </a:moveTo>
                <a:lnTo>
                  <a:pt x="3807777" y="2990638"/>
                </a:lnTo>
                <a:lnTo>
                  <a:pt x="4142443" y="2990638"/>
                </a:lnTo>
                <a:lnTo>
                  <a:pt x="4142443" y="3273742"/>
                </a:lnTo>
                <a:close/>
                <a:moveTo>
                  <a:pt x="3807777" y="3570541"/>
                </a:moveTo>
                <a:lnTo>
                  <a:pt x="3807777" y="3287447"/>
                </a:lnTo>
                <a:lnTo>
                  <a:pt x="4142443" y="3287447"/>
                </a:lnTo>
                <a:lnTo>
                  <a:pt x="4142443" y="3570541"/>
                </a:lnTo>
                <a:close/>
                <a:moveTo>
                  <a:pt x="3807777" y="3867361"/>
                </a:moveTo>
                <a:lnTo>
                  <a:pt x="3807777" y="3584257"/>
                </a:lnTo>
                <a:lnTo>
                  <a:pt x="4142443" y="3584257"/>
                </a:lnTo>
                <a:lnTo>
                  <a:pt x="4142443" y="3867361"/>
                </a:lnTo>
                <a:close/>
                <a:moveTo>
                  <a:pt x="3807777" y="4164171"/>
                </a:moveTo>
                <a:lnTo>
                  <a:pt x="3807777" y="3881077"/>
                </a:lnTo>
                <a:lnTo>
                  <a:pt x="4142443" y="3881077"/>
                </a:lnTo>
                <a:lnTo>
                  <a:pt x="4142443" y="4164171"/>
                </a:lnTo>
                <a:close/>
                <a:moveTo>
                  <a:pt x="3807777" y="4460991"/>
                </a:moveTo>
                <a:lnTo>
                  <a:pt x="3807777" y="4177897"/>
                </a:lnTo>
                <a:lnTo>
                  <a:pt x="4142443" y="4177897"/>
                </a:lnTo>
                <a:lnTo>
                  <a:pt x="4142443" y="4460991"/>
                </a:lnTo>
                <a:close/>
                <a:moveTo>
                  <a:pt x="3807777" y="4757811"/>
                </a:moveTo>
                <a:lnTo>
                  <a:pt x="3807777" y="4474707"/>
                </a:lnTo>
                <a:lnTo>
                  <a:pt x="4142443" y="4474707"/>
                </a:lnTo>
                <a:lnTo>
                  <a:pt x="4142443" y="4757811"/>
                </a:lnTo>
                <a:close/>
                <a:moveTo>
                  <a:pt x="3807777" y="5054610"/>
                </a:moveTo>
                <a:lnTo>
                  <a:pt x="3807777" y="4771516"/>
                </a:lnTo>
                <a:lnTo>
                  <a:pt x="4142443" y="4771516"/>
                </a:lnTo>
                <a:lnTo>
                  <a:pt x="4142443" y="5054610"/>
                </a:lnTo>
                <a:close/>
                <a:moveTo>
                  <a:pt x="3807777" y="5351441"/>
                </a:moveTo>
                <a:lnTo>
                  <a:pt x="3807777" y="5068337"/>
                </a:lnTo>
                <a:lnTo>
                  <a:pt x="4142443" y="5068337"/>
                </a:lnTo>
                <a:lnTo>
                  <a:pt x="4142443" y="5351441"/>
                </a:lnTo>
                <a:close/>
                <a:moveTo>
                  <a:pt x="3807777" y="5648250"/>
                </a:moveTo>
                <a:lnTo>
                  <a:pt x="3807777" y="5365157"/>
                </a:lnTo>
                <a:lnTo>
                  <a:pt x="4142443" y="5365157"/>
                </a:lnTo>
                <a:lnTo>
                  <a:pt x="4142443" y="5648250"/>
                </a:lnTo>
                <a:close/>
                <a:moveTo>
                  <a:pt x="3807777" y="5945060"/>
                </a:moveTo>
                <a:lnTo>
                  <a:pt x="3807777" y="5661966"/>
                </a:lnTo>
                <a:lnTo>
                  <a:pt x="4142443" y="5661966"/>
                </a:lnTo>
                <a:lnTo>
                  <a:pt x="4142443" y="5945060"/>
                </a:lnTo>
                <a:close/>
                <a:moveTo>
                  <a:pt x="3807777" y="6241880"/>
                </a:moveTo>
                <a:lnTo>
                  <a:pt x="3807777" y="5958776"/>
                </a:lnTo>
                <a:lnTo>
                  <a:pt x="4142443" y="5958776"/>
                </a:lnTo>
                <a:lnTo>
                  <a:pt x="4142443" y="6241880"/>
                </a:lnTo>
                <a:close/>
                <a:moveTo>
                  <a:pt x="3807777" y="6538690"/>
                </a:moveTo>
                <a:lnTo>
                  <a:pt x="3807777" y="6255596"/>
                </a:lnTo>
                <a:lnTo>
                  <a:pt x="4142443" y="6255596"/>
                </a:lnTo>
                <a:lnTo>
                  <a:pt x="4142443" y="6538690"/>
                </a:lnTo>
                <a:close/>
                <a:moveTo>
                  <a:pt x="3807777" y="6835499"/>
                </a:moveTo>
                <a:lnTo>
                  <a:pt x="3807777" y="6552406"/>
                </a:lnTo>
                <a:lnTo>
                  <a:pt x="4142443" y="6552406"/>
                </a:lnTo>
                <a:lnTo>
                  <a:pt x="4142443" y="6835499"/>
                </a:lnTo>
                <a:close/>
                <a:moveTo>
                  <a:pt x="3456908" y="305593"/>
                </a:moveTo>
                <a:lnTo>
                  <a:pt x="3456908" y="22489"/>
                </a:lnTo>
                <a:lnTo>
                  <a:pt x="3791574" y="22489"/>
                </a:lnTo>
                <a:lnTo>
                  <a:pt x="3791574" y="305593"/>
                </a:lnTo>
                <a:close/>
                <a:moveTo>
                  <a:pt x="3456908" y="602413"/>
                </a:moveTo>
                <a:lnTo>
                  <a:pt x="3456908" y="319309"/>
                </a:lnTo>
                <a:lnTo>
                  <a:pt x="3791574" y="319309"/>
                </a:lnTo>
                <a:lnTo>
                  <a:pt x="3791574" y="602413"/>
                </a:lnTo>
                <a:close/>
                <a:moveTo>
                  <a:pt x="3456908" y="899223"/>
                </a:moveTo>
                <a:lnTo>
                  <a:pt x="3456908" y="616129"/>
                </a:lnTo>
                <a:lnTo>
                  <a:pt x="3791574" y="616129"/>
                </a:lnTo>
                <a:lnTo>
                  <a:pt x="3791574" y="899223"/>
                </a:lnTo>
                <a:close/>
                <a:moveTo>
                  <a:pt x="3456908" y="1196033"/>
                </a:moveTo>
                <a:lnTo>
                  <a:pt x="3456908" y="912928"/>
                </a:lnTo>
                <a:lnTo>
                  <a:pt x="3791574" y="912928"/>
                </a:lnTo>
                <a:lnTo>
                  <a:pt x="3791574" y="1196033"/>
                </a:lnTo>
                <a:close/>
                <a:moveTo>
                  <a:pt x="3456908" y="1492853"/>
                </a:moveTo>
                <a:lnTo>
                  <a:pt x="3456908" y="1209749"/>
                </a:lnTo>
                <a:lnTo>
                  <a:pt x="3791574" y="1209749"/>
                </a:lnTo>
                <a:lnTo>
                  <a:pt x="3791574" y="1492853"/>
                </a:lnTo>
                <a:close/>
                <a:moveTo>
                  <a:pt x="3456908" y="1789662"/>
                </a:moveTo>
                <a:lnTo>
                  <a:pt x="3456908" y="1506569"/>
                </a:lnTo>
                <a:lnTo>
                  <a:pt x="3791574" y="1506569"/>
                </a:lnTo>
                <a:lnTo>
                  <a:pt x="3791574" y="1789662"/>
                </a:lnTo>
                <a:close/>
                <a:moveTo>
                  <a:pt x="3456908" y="2086472"/>
                </a:moveTo>
                <a:lnTo>
                  <a:pt x="3456908" y="1803368"/>
                </a:lnTo>
                <a:lnTo>
                  <a:pt x="3791574" y="1803368"/>
                </a:lnTo>
                <a:lnTo>
                  <a:pt x="3791574" y="2086472"/>
                </a:lnTo>
                <a:close/>
                <a:moveTo>
                  <a:pt x="3456908" y="2383292"/>
                </a:moveTo>
                <a:lnTo>
                  <a:pt x="3456908" y="2100188"/>
                </a:lnTo>
                <a:lnTo>
                  <a:pt x="3791574" y="2100188"/>
                </a:lnTo>
                <a:lnTo>
                  <a:pt x="3791574" y="2383292"/>
                </a:lnTo>
                <a:close/>
                <a:moveTo>
                  <a:pt x="3456908" y="2680112"/>
                </a:moveTo>
                <a:lnTo>
                  <a:pt x="3456908" y="2397008"/>
                </a:lnTo>
                <a:lnTo>
                  <a:pt x="3791574" y="2397008"/>
                </a:lnTo>
                <a:lnTo>
                  <a:pt x="3791574" y="2680112"/>
                </a:lnTo>
                <a:close/>
                <a:moveTo>
                  <a:pt x="3456908" y="2976922"/>
                </a:moveTo>
                <a:lnTo>
                  <a:pt x="3456908" y="2693828"/>
                </a:lnTo>
                <a:lnTo>
                  <a:pt x="3791574" y="2693828"/>
                </a:lnTo>
                <a:lnTo>
                  <a:pt x="3791574" y="2976922"/>
                </a:lnTo>
                <a:close/>
                <a:moveTo>
                  <a:pt x="3456908" y="3273742"/>
                </a:moveTo>
                <a:lnTo>
                  <a:pt x="3456908" y="2990638"/>
                </a:lnTo>
                <a:lnTo>
                  <a:pt x="3791574" y="2990638"/>
                </a:lnTo>
                <a:lnTo>
                  <a:pt x="3791574" y="3273742"/>
                </a:lnTo>
                <a:close/>
                <a:moveTo>
                  <a:pt x="3456908" y="3570541"/>
                </a:moveTo>
                <a:lnTo>
                  <a:pt x="3456908" y="3287447"/>
                </a:lnTo>
                <a:lnTo>
                  <a:pt x="3791574" y="3287447"/>
                </a:lnTo>
                <a:lnTo>
                  <a:pt x="3791574" y="3570541"/>
                </a:lnTo>
                <a:close/>
                <a:moveTo>
                  <a:pt x="3456908" y="3867361"/>
                </a:moveTo>
                <a:lnTo>
                  <a:pt x="3456908" y="3584257"/>
                </a:lnTo>
                <a:lnTo>
                  <a:pt x="3791574" y="3584257"/>
                </a:lnTo>
                <a:lnTo>
                  <a:pt x="3791574" y="3867361"/>
                </a:lnTo>
                <a:close/>
                <a:moveTo>
                  <a:pt x="3456908" y="4164171"/>
                </a:moveTo>
                <a:lnTo>
                  <a:pt x="3456908" y="3881077"/>
                </a:lnTo>
                <a:lnTo>
                  <a:pt x="3791574" y="3881077"/>
                </a:lnTo>
                <a:lnTo>
                  <a:pt x="3791574" y="4164171"/>
                </a:lnTo>
                <a:close/>
                <a:moveTo>
                  <a:pt x="3456908" y="4460991"/>
                </a:moveTo>
                <a:lnTo>
                  <a:pt x="3456908" y="4177897"/>
                </a:lnTo>
                <a:lnTo>
                  <a:pt x="3791574" y="4177897"/>
                </a:lnTo>
                <a:lnTo>
                  <a:pt x="3791574" y="4460991"/>
                </a:lnTo>
                <a:close/>
                <a:moveTo>
                  <a:pt x="3456908" y="4757811"/>
                </a:moveTo>
                <a:lnTo>
                  <a:pt x="3456908" y="4474707"/>
                </a:lnTo>
                <a:lnTo>
                  <a:pt x="3791574" y="4474707"/>
                </a:lnTo>
                <a:lnTo>
                  <a:pt x="3791574" y="4757811"/>
                </a:lnTo>
                <a:close/>
                <a:moveTo>
                  <a:pt x="3456908" y="5054610"/>
                </a:moveTo>
                <a:lnTo>
                  <a:pt x="3456908" y="4771516"/>
                </a:lnTo>
                <a:lnTo>
                  <a:pt x="3791574" y="4771516"/>
                </a:lnTo>
                <a:lnTo>
                  <a:pt x="3791574" y="5054610"/>
                </a:lnTo>
                <a:close/>
                <a:moveTo>
                  <a:pt x="3456908" y="5351441"/>
                </a:moveTo>
                <a:lnTo>
                  <a:pt x="3456908" y="5068337"/>
                </a:lnTo>
                <a:lnTo>
                  <a:pt x="3791574" y="5068337"/>
                </a:lnTo>
                <a:lnTo>
                  <a:pt x="3791574" y="5351441"/>
                </a:lnTo>
                <a:close/>
                <a:moveTo>
                  <a:pt x="3456908" y="5648250"/>
                </a:moveTo>
                <a:lnTo>
                  <a:pt x="3456908" y="5365157"/>
                </a:lnTo>
                <a:lnTo>
                  <a:pt x="3791574" y="5365157"/>
                </a:lnTo>
                <a:lnTo>
                  <a:pt x="3791574" y="5648250"/>
                </a:lnTo>
                <a:close/>
                <a:moveTo>
                  <a:pt x="3456908" y="5945060"/>
                </a:moveTo>
                <a:lnTo>
                  <a:pt x="3456908" y="5661966"/>
                </a:lnTo>
                <a:lnTo>
                  <a:pt x="3791574" y="5661966"/>
                </a:lnTo>
                <a:lnTo>
                  <a:pt x="3791574" y="5945060"/>
                </a:lnTo>
                <a:close/>
                <a:moveTo>
                  <a:pt x="3456908" y="6241880"/>
                </a:moveTo>
                <a:lnTo>
                  <a:pt x="3456908" y="5958776"/>
                </a:lnTo>
                <a:lnTo>
                  <a:pt x="3791574" y="5958776"/>
                </a:lnTo>
                <a:lnTo>
                  <a:pt x="3791574" y="6241880"/>
                </a:lnTo>
                <a:close/>
                <a:moveTo>
                  <a:pt x="3456908" y="6538690"/>
                </a:moveTo>
                <a:lnTo>
                  <a:pt x="3456908" y="6255596"/>
                </a:lnTo>
                <a:lnTo>
                  <a:pt x="3791574" y="6255596"/>
                </a:lnTo>
                <a:lnTo>
                  <a:pt x="3791574" y="6538690"/>
                </a:lnTo>
                <a:close/>
                <a:moveTo>
                  <a:pt x="3456908" y="6835499"/>
                </a:moveTo>
                <a:lnTo>
                  <a:pt x="3456908" y="6552406"/>
                </a:lnTo>
                <a:lnTo>
                  <a:pt x="3791574" y="6552406"/>
                </a:lnTo>
                <a:lnTo>
                  <a:pt x="3791574" y="6835499"/>
                </a:lnTo>
                <a:close/>
                <a:moveTo>
                  <a:pt x="3106028" y="305593"/>
                </a:moveTo>
                <a:lnTo>
                  <a:pt x="3106028" y="22489"/>
                </a:lnTo>
                <a:lnTo>
                  <a:pt x="3440683" y="22489"/>
                </a:lnTo>
                <a:lnTo>
                  <a:pt x="3440683" y="305593"/>
                </a:lnTo>
                <a:close/>
                <a:moveTo>
                  <a:pt x="3106028" y="602413"/>
                </a:moveTo>
                <a:lnTo>
                  <a:pt x="3106028" y="319309"/>
                </a:lnTo>
                <a:lnTo>
                  <a:pt x="3440683" y="319309"/>
                </a:lnTo>
                <a:lnTo>
                  <a:pt x="3440683" y="602413"/>
                </a:lnTo>
                <a:close/>
                <a:moveTo>
                  <a:pt x="3106028" y="899223"/>
                </a:moveTo>
                <a:lnTo>
                  <a:pt x="3106028" y="616129"/>
                </a:lnTo>
                <a:lnTo>
                  <a:pt x="3440683" y="616129"/>
                </a:lnTo>
                <a:lnTo>
                  <a:pt x="3440683" y="899223"/>
                </a:lnTo>
                <a:close/>
                <a:moveTo>
                  <a:pt x="3106028" y="1196033"/>
                </a:moveTo>
                <a:lnTo>
                  <a:pt x="3106028" y="912928"/>
                </a:lnTo>
                <a:lnTo>
                  <a:pt x="3440683" y="912928"/>
                </a:lnTo>
                <a:lnTo>
                  <a:pt x="3440683" y="1196033"/>
                </a:lnTo>
                <a:close/>
                <a:moveTo>
                  <a:pt x="3106028" y="1492853"/>
                </a:moveTo>
                <a:lnTo>
                  <a:pt x="3106028" y="1209749"/>
                </a:lnTo>
                <a:lnTo>
                  <a:pt x="3440683" y="1209749"/>
                </a:lnTo>
                <a:lnTo>
                  <a:pt x="3440683" y="1492853"/>
                </a:lnTo>
                <a:close/>
                <a:moveTo>
                  <a:pt x="3106028" y="1789662"/>
                </a:moveTo>
                <a:lnTo>
                  <a:pt x="3106028" y="1506569"/>
                </a:lnTo>
                <a:lnTo>
                  <a:pt x="3440683" y="1506569"/>
                </a:lnTo>
                <a:lnTo>
                  <a:pt x="3440683" y="1789662"/>
                </a:lnTo>
                <a:close/>
                <a:moveTo>
                  <a:pt x="3106028" y="2086472"/>
                </a:moveTo>
                <a:lnTo>
                  <a:pt x="3106028" y="1803368"/>
                </a:lnTo>
                <a:lnTo>
                  <a:pt x="3440683" y="1803368"/>
                </a:lnTo>
                <a:lnTo>
                  <a:pt x="3440683" y="2086472"/>
                </a:lnTo>
                <a:close/>
                <a:moveTo>
                  <a:pt x="3106028" y="2383292"/>
                </a:moveTo>
                <a:lnTo>
                  <a:pt x="3106028" y="2100188"/>
                </a:lnTo>
                <a:lnTo>
                  <a:pt x="3440683" y="2100188"/>
                </a:lnTo>
                <a:lnTo>
                  <a:pt x="3440683" y="2383292"/>
                </a:lnTo>
                <a:close/>
                <a:moveTo>
                  <a:pt x="3106028" y="2680112"/>
                </a:moveTo>
                <a:lnTo>
                  <a:pt x="3106028" y="2397008"/>
                </a:lnTo>
                <a:lnTo>
                  <a:pt x="3440683" y="2397008"/>
                </a:lnTo>
                <a:lnTo>
                  <a:pt x="3440683" y="2680112"/>
                </a:lnTo>
                <a:close/>
                <a:moveTo>
                  <a:pt x="3106028" y="2976922"/>
                </a:moveTo>
                <a:lnTo>
                  <a:pt x="3106028" y="2693828"/>
                </a:lnTo>
                <a:lnTo>
                  <a:pt x="3440683" y="2693828"/>
                </a:lnTo>
                <a:lnTo>
                  <a:pt x="3440683" y="2976922"/>
                </a:lnTo>
                <a:close/>
                <a:moveTo>
                  <a:pt x="3106028" y="3273742"/>
                </a:moveTo>
                <a:lnTo>
                  <a:pt x="3106028" y="2990638"/>
                </a:lnTo>
                <a:lnTo>
                  <a:pt x="3440683" y="2990638"/>
                </a:lnTo>
                <a:lnTo>
                  <a:pt x="3440683" y="3273742"/>
                </a:lnTo>
                <a:close/>
                <a:moveTo>
                  <a:pt x="3106028" y="3570541"/>
                </a:moveTo>
                <a:lnTo>
                  <a:pt x="3106028" y="3287447"/>
                </a:lnTo>
                <a:lnTo>
                  <a:pt x="3440683" y="3287447"/>
                </a:lnTo>
                <a:lnTo>
                  <a:pt x="3440683" y="3570541"/>
                </a:lnTo>
                <a:close/>
                <a:moveTo>
                  <a:pt x="3106028" y="3867361"/>
                </a:moveTo>
                <a:lnTo>
                  <a:pt x="3106028" y="3584257"/>
                </a:lnTo>
                <a:lnTo>
                  <a:pt x="3440683" y="3584257"/>
                </a:lnTo>
                <a:lnTo>
                  <a:pt x="3440683" y="3867361"/>
                </a:lnTo>
                <a:close/>
                <a:moveTo>
                  <a:pt x="3106028" y="4164171"/>
                </a:moveTo>
                <a:lnTo>
                  <a:pt x="3106028" y="3881077"/>
                </a:lnTo>
                <a:lnTo>
                  <a:pt x="3440683" y="3881077"/>
                </a:lnTo>
                <a:lnTo>
                  <a:pt x="3440683" y="4164171"/>
                </a:lnTo>
                <a:close/>
                <a:moveTo>
                  <a:pt x="3106028" y="4460991"/>
                </a:moveTo>
                <a:lnTo>
                  <a:pt x="3106028" y="4177897"/>
                </a:lnTo>
                <a:lnTo>
                  <a:pt x="3440683" y="4177897"/>
                </a:lnTo>
                <a:lnTo>
                  <a:pt x="3440683" y="4460991"/>
                </a:lnTo>
                <a:close/>
                <a:moveTo>
                  <a:pt x="3106028" y="4757811"/>
                </a:moveTo>
                <a:lnTo>
                  <a:pt x="3106028" y="4474707"/>
                </a:lnTo>
                <a:lnTo>
                  <a:pt x="3440683" y="4474707"/>
                </a:lnTo>
                <a:lnTo>
                  <a:pt x="3440683" y="4757811"/>
                </a:lnTo>
                <a:close/>
                <a:moveTo>
                  <a:pt x="3106028" y="5054610"/>
                </a:moveTo>
                <a:lnTo>
                  <a:pt x="3106028" y="4771516"/>
                </a:lnTo>
                <a:lnTo>
                  <a:pt x="3440683" y="4771516"/>
                </a:lnTo>
                <a:lnTo>
                  <a:pt x="3440683" y="5054610"/>
                </a:lnTo>
                <a:close/>
                <a:moveTo>
                  <a:pt x="3106028" y="5351441"/>
                </a:moveTo>
                <a:lnTo>
                  <a:pt x="3106028" y="5068337"/>
                </a:lnTo>
                <a:lnTo>
                  <a:pt x="3440683" y="5068337"/>
                </a:lnTo>
                <a:lnTo>
                  <a:pt x="3440683" y="5351441"/>
                </a:lnTo>
                <a:close/>
                <a:moveTo>
                  <a:pt x="3106028" y="5648250"/>
                </a:moveTo>
                <a:lnTo>
                  <a:pt x="3106028" y="5365157"/>
                </a:lnTo>
                <a:lnTo>
                  <a:pt x="3440683" y="5365157"/>
                </a:lnTo>
                <a:lnTo>
                  <a:pt x="3440683" y="5648250"/>
                </a:lnTo>
                <a:close/>
                <a:moveTo>
                  <a:pt x="3106028" y="5945060"/>
                </a:moveTo>
                <a:lnTo>
                  <a:pt x="3106028" y="5661966"/>
                </a:lnTo>
                <a:lnTo>
                  <a:pt x="3440683" y="5661966"/>
                </a:lnTo>
                <a:lnTo>
                  <a:pt x="3440683" y="5945060"/>
                </a:lnTo>
                <a:close/>
                <a:moveTo>
                  <a:pt x="3106028" y="6241880"/>
                </a:moveTo>
                <a:lnTo>
                  <a:pt x="3106028" y="5958776"/>
                </a:lnTo>
                <a:lnTo>
                  <a:pt x="3440683" y="5958776"/>
                </a:lnTo>
                <a:lnTo>
                  <a:pt x="3440683" y="6241880"/>
                </a:lnTo>
                <a:close/>
                <a:moveTo>
                  <a:pt x="3106028" y="6538690"/>
                </a:moveTo>
                <a:lnTo>
                  <a:pt x="3106028" y="6255596"/>
                </a:lnTo>
                <a:lnTo>
                  <a:pt x="3440683" y="6255596"/>
                </a:lnTo>
                <a:lnTo>
                  <a:pt x="3440683" y="6538690"/>
                </a:lnTo>
                <a:close/>
                <a:moveTo>
                  <a:pt x="3106028" y="6835499"/>
                </a:moveTo>
                <a:lnTo>
                  <a:pt x="3106028" y="6552406"/>
                </a:lnTo>
                <a:lnTo>
                  <a:pt x="3440683" y="6552406"/>
                </a:lnTo>
                <a:lnTo>
                  <a:pt x="3440683" y="6835499"/>
                </a:lnTo>
                <a:close/>
                <a:moveTo>
                  <a:pt x="2755148" y="305593"/>
                </a:moveTo>
                <a:lnTo>
                  <a:pt x="2755148" y="22489"/>
                </a:lnTo>
                <a:lnTo>
                  <a:pt x="3089814" y="22489"/>
                </a:lnTo>
                <a:lnTo>
                  <a:pt x="3089814" y="305593"/>
                </a:lnTo>
                <a:close/>
                <a:moveTo>
                  <a:pt x="2755148" y="602413"/>
                </a:moveTo>
                <a:lnTo>
                  <a:pt x="2755148" y="319309"/>
                </a:lnTo>
                <a:lnTo>
                  <a:pt x="3089814" y="319309"/>
                </a:lnTo>
                <a:lnTo>
                  <a:pt x="3089814" y="602413"/>
                </a:lnTo>
                <a:close/>
                <a:moveTo>
                  <a:pt x="2755148" y="899223"/>
                </a:moveTo>
                <a:lnTo>
                  <a:pt x="2755148" y="616129"/>
                </a:lnTo>
                <a:lnTo>
                  <a:pt x="3089814" y="616129"/>
                </a:lnTo>
                <a:lnTo>
                  <a:pt x="3089814" y="899223"/>
                </a:lnTo>
                <a:close/>
                <a:moveTo>
                  <a:pt x="2755148" y="1196033"/>
                </a:moveTo>
                <a:lnTo>
                  <a:pt x="2755148" y="912928"/>
                </a:lnTo>
                <a:lnTo>
                  <a:pt x="3089814" y="912928"/>
                </a:lnTo>
                <a:lnTo>
                  <a:pt x="3089814" y="1196033"/>
                </a:lnTo>
                <a:close/>
                <a:moveTo>
                  <a:pt x="2755148" y="1492853"/>
                </a:moveTo>
                <a:lnTo>
                  <a:pt x="2755148" y="1209749"/>
                </a:lnTo>
                <a:lnTo>
                  <a:pt x="3089814" y="1209749"/>
                </a:lnTo>
                <a:lnTo>
                  <a:pt x="3089814" y="1492853"/>
                </a:lnTo>
                <a:close/>
                <a:moveTo>
                  <a:pt x="2755148" y="1789662"/>
                </a:moveTo>
                <a:lnTo>
                  <a:pt x="2755148" y="1506569"/>
                </a:lnTo>
                <a:lnTo>
                  <a:pt x="3089814" y="1506569"/>
                </a:lnTo>
                <a:lnTo>
                  <a:pt x="3089814" y="1789662"/>
                </a:lnTo>
                <a:close/>
                <a:moveTo>
                  <a:pt x="2755148" y="2086472"/>
                </a:moveTo>
                <a:lnTo>
                  <a:pt x="2755148" y="1803368"/>
                </a:lnTo>
                <a:lnTo>
                  <a:pt x="3089814" y="1803368"/>
                </a:lnTo>
                <a:lnTo>
                  <a:pt x="3089814" y="2086472"/>
                </a:lnTo>
                <a:close/>
                <a:moveTo>
                  <a:pt x="2755148" y="2383292"/>
                </a:moveTo>
                <a:lnTo>
                  <a:pt x="2755148" y="2100188"/>
                </a:lnTo>
                <a:lnTo>
                  <a:pt x="3089814" y="2100188"/>
                </a:lnTo>
                <a:lnTo>
                  <a:pt x="3089814" y="2383292"/>
                </a:lnTo>
                <a:close/>
                <a:moveTo>
                  <a:pt x="2755148" y="2680112"/>
                </a:moveTo>
                <a:lnTo>
                  <a:pt x="2755148" y="2397008"/>
                </a:lnTo>
                <a:lnTo>
                  <a:pt x="3089814" y="2397008"/>
                </a:lnTo>
                <a:lnTo>
                  <a:pt x="3089814" y="2680112"/>
                </a:lnTo>
                <a:close/>
                <a:moveTo>
                  <a:pt x="2755148" y="2976922"/>
                </a:moveTo>
                <a:lnTo>
                  <a:pt x="2755148" y="2693828"/>
                </a:lnTo>
                <a:lnTo>
                  <a:pt x="3089814" y="2693828"/>
                </a:lnTo>
                <a:lnTo>
                  <a:pt x="3089814" y="2976922"/>
                </a:lnTo>
                <a:close/>
                <a:moveTo>
                  <a:pt x="2755148" y="3273742"/>
                </a:moveTo>
                <a:lnTo>
                  <a:pt x="2755148" y="2990638"/>
                </a:lnTo>
                <a:lnTo>
                  <a:pt x="3089814" y="2990638"/>
                </a:lnTo>
                <a:lnTo>
                  <a:pt x="3089814" y="3273742"/>
                </a:lnTo>
                <a:close/>
                <a:moveTo>
                  <a:pt x="2755148" y="3570541"/>
                </a:moveTo>
                <a:lnTo>
                  <a:pt x="2755148" y="3287447"/>
                </a:lnTo>
                <a:lnTo>
                  <a:pt x="3089814" y="3287447"/>
                </a:lnTo>
                <a:lnTo>
                  <a:pt x="3089814" y="3570541"/>
                </a:lnTo>
                <a:close/>
                <a:moveTo>
                  <a:pt x="2755148" y="3867361"/>
                </a:moveTo>
                <a:lnTo>
                  <a:pt x="2755148" y="3584257"/>
                </a:lnTo>
                <a:lnTo>
                  <a:pt x="3089814" y="3584257"/>
                </a:lnTo>
                <a:lnTo>
                  <a:pt x="3089814" y="3867361"/>
                </a:lnTo>
                <a:close/>
                <a:moveTo>
                  <a:pt x="2755148" y="4164171"/>
                </a:moveTo>
                <a:lnTo>
                  <a:pt x="2755148" y="3881077"/>
                </a:lnTo>
                <a:lnTo>
                  <a:pt x="3089814" y="3881077"/>
                </a:lnTo>
                <a:lnTo>
                  <a:pt x="3089814" y="4164171"/>
                </a:lnTo>
                <a:close/>
                <a:moveTo>
                  <a:pt x="2755148" y="4460991"/>
                </a:moveTo>
                <a:lnTo>
                  <a:pt x="2755148" y="4177897"/>
                </a:lnTo>
                <a:lnTo>
                  <a:pt x="3089814" y="4177897"/>
                </a:lnTo>
                <a:lnTo>
                  <a:pt x="3089814" y="4460991"/>
                </a:lnTo>
                <a:close/>
                <a:moveTo>
                  <a:pt x="2755148" y="4757811"/>
                </a:moveTo>
                <a:lnTo>
                  <a:pt x="2755148" y="4474707"/>
                </a:lnTo>
                <a:lnTo>
                  <a:pt x="3089814" y="4474707"/>
                </a:lnTo>
                <a:lnTo>
                  <a:pt x="3089814" y="4757811"/>
                </a:lnTo>
                <a:close/>
                <a:moveTo>
                  <a:pt x="2755148" y="5054610"/>
                </a:moveTo>
                <a:lnTo>
                  <a:pt x="2755148" y="4771516"/>
                </a:lnTo>
                <a:lnTo>
                  <a:pt x="3089814" y="4771516"/>
                </a:lnTo>
                <a:lnTo>
                  <a:pt x="3089814" y="5054610"/>
                </a:lnTo>
                <a:close/>
                <a:moveTo>
                  <a:pt x="2755148" y="5351441"/>
                </a:moveTo>
                <a:lnTo>
                  <a:pt x="2755148" y="5068337"/>
                </a:lnTo>
                <a:lnTo>
                  <a:pt x="3089814" y="5068337"/>
                </a:lnTo>
                <a:lnTo>
                  <a:pt x="3089814" y="5351441"/>
                </a:lnTo>
                <a:close/>
                <a:moveTo>
                  <a:pt x="2755148" y="5648250"/>
                </a:moveTo>
                <a:lnTo>
                  <a:pt x="2755148" y="5365157"/>
                </a:lnTo>
                <a:lnTo>
                  <a:pt x="3089814" y="5365157"/>
                </a:lnTo>
                <a:lnTo>
                  <a:pt x="3089814" y="5648250"/>
                </a:lnTo>
                <a:close/>
                <a:moveTo>
                  <a:pt x="2755148" y="5945060"/>
                </a:moveTo>
                <a:lnTo>
                  <a:pt x="2755148" y="5661966"/>
                </a:lnTo>
                <a:lnTo>
                  <a:pt x="3089814" y="5661966"/>
                </a:lnTo>
                <a:lnTo>
                  <a:pt x="3089814" y="5945060"/>
                </a:lnTo>
                <a:close/>
                <a:moveTo>
                  <a:pt x="2755148" y="6241880"/>
                </a:moveTo>
                <a:lnTo>
                  <a:pt x="2755148" y="5958776"/>
                </a:lnTo>
                <a:lnTo>
                  <a:pt x="3089814" y="5958776"/>
                </a:lnTo>
                <a:lnTo>
                  <a:pt x="3089814" y="6241880"/>
                </a:lnTo>
                <a:close/>
                <a:moveTo>
                  <a:pt x="2755148" y="6538690"/>
                </a:moveTo>
                <a:lnTo>
                  <a:pt x="2755148" y="6255596"/>
                </a:lnTo>
                <a:lnTo>
                  <a:pt x="3089814" y="6255596"/>
                </a:lnTo>
                <a:lnTo>
                  <a:pt x="3089814" y="6538690"/>
                </a:lnTo>
                <a:close/>
                <a:moveTo>
                  <a:pt x="2755148" y="6835499"/>
                </a:moveTo>
                <a:lnTo>
                  <a:pt x="2755148" y="6552406"/>
                </a:lnTo>
                <a:lnTo>
                  <a:pt x="3089814" y="6552406"/>
                </a:lnTo>
                <a:lnTo>
                  <a:pt x="3089814" y="6835499"/>
                </a:lnTo>
                <a:close/>
                <a:moveTo>
                  <a:pt x="2404268" y="305593"/>
                </a:moveTo>
                <a:lnTo>
                  <a:pt x="2404268" y="22489"/>
                </a:lnTo>
                <a:lnTo>
                  <a:pt x="2738934" y="22489"/>
                </a:lnTo>
                <a:lnTo>
                  <a:pt x="2738934" y="305593"/>
                </a:lnTo>
                <a:close/>
                <a:moveTo>
                  <a:pt x="2404268" y="602413"/>
                </a:moveTo>
                <a:lnTo>
                  <a:pt x="2404268" y="319309"/>
                </a:lnTo>
                <a:lnTo>
                  <a:pt x="2738934" y="319309"/>
                </a:lnTo>
                <a:lnTo>
                  <a:pt x="2738934" y="602413"/>
                </a:lnTo>
                <a:close/>
                <a:moveTo>
                  <a:pt x="2404268" y="899223"/>
                </a:moveTo>
                <a:lnTo>
                  <a:pt x="2404268" y="616129"/>
                </a:lnTo>
                <a:lnTo>
                  <a:pt x="2738934" y="616129"/>
                </a:lnTo>
                <a:lnTo>
                  <a:pt x="2738934" y="899223"/>
                </a:lnTo>
                <a:close/>
                <a:moveTo>
                  <a:pt x="2404268" y="1196033"/>
                </a:moveTo>
                <a:lnTo>
                  <a:pt x="2404268" y="912928"/>
                </a:lnTo>
                <a:lnTo>
                  <a:pt x="2738934" y="912928"/>
                </a:lnTo>
                <a:lnTo>
                  <a:pt x="2738934" y="1196033"/>
                </a:lnTo>
                <a:close/>
                <a:moveTo>
                  <a:pt x="2404268" y="1492853"/>
                </a:moveTo>
                <a:lnTo>
                  <a:pt x="2404268" y="1209749"/>
                </a:lnTo>
                <a:lnTo>
                  <a:pt x="2738934" y="1209749"/>
                </a:lnTo>
                <a:lnTo>
                  <a:pt x="2738934" y="1492853"/>
                </a:lnTo>
                <a:close/>
                <a:moveTo>
                  <a:pt x="2404268" y="1789662"/>
                </a:moveTo>
                <a:lnTo>
                  <a:pt x="2404268" y="1506569"/>
                </a:lnTo>
                <a:lnTo>
                  <a:pt x="2738934" y="1506569"/>
                </a:lnTo>
                <a:lnTo>
                  <a:pt x="2738934" y="1789662"/>
                </a:lnTo>
                <a:close/>
                <a:moveTo>
                  <a:pt x="2404268" y="2086472"/>
                </a:moveTo>
                <a:lnTo>
                  <a:pt x="2404268" y="1803368"/>
                </a:lnTo>
                <a:lnTo>
                  <a:pt x="2738934" y="1803368"/>
                </a:lnTo>
                <a:lnTo>
                  <a:pt x="2738934" y="2086472"/>
                </a:lnTo>
                <a:close/>
                <a:moveTo>
                  <a:pt x="2404268" y="2383292"/>
                </a:moveTo>
                <a:lnTo>
                  <a:pt x="2404268" y="2100188"/>
                </a:lnTo>
                <a:lnTo>
                  <a:pt x="2738934" y="2100188"/>
                </a:lnTo>
                <a:lnTo>
                  <a:pt x="2738934" y="2383292"/>
                </a:lnTo>
                <a:close/>
                <a:moveTo>
                  <a:pt x="2404268" y="2680112"/>
                </a:moveTo>
                <a:lnTo>
                  <a:pt x="2404268" y="2397008"/>
                </a:lnTo>
                <a:lnTo>
                  <a:pt x="2738934" y="2397008"/>
                </a:lnTo>
                <a:lnTo>
                  <a:pt x="2738934" y="2680112"/>
                </a:lnTo>
                <a:close/>
                <a:moveTo>
                  <a:pt x="2404268" y="2976922"/>
                </a:moveTo>
                <a:lnTo>
                  <a:pt x="2404268" y="2693828"/>
                </a:lnTo>
                <a:lnTo>
                  <a:pt x="2738934" y="2693828"/>
                </a:lnTo>
                <a:lnTo>
                  <a:pt x="2738934" y="2976922"/>
                </a:lnTo>
                <a:close/>
                <a:moveTo>
                  <a:pt x="2404268" y="3273742"/>
                </a:moveTo>
                <a:lnTo>
                  <a:pt x="2404268" y="2990638"/>
                </a:lnTo>
                <a:lnTo>
                  <a:pt x="2738934" y="2990638"/>
                </a:lnTo>
                <a:lnTo>
                  <a:pt x="2738934" y="3273742"/>
                </a:lnTo>
                <a:close/>
                <a:moveTo>
                  <a:pt x="2404268" y="3570541"/>
                </a:moveTo>
                <a:lnTo>
                  <a:pt x="2404268" y="3287447"/>
                </a:lnTo>
                <a:lnTo>
                  <a:pt x="2738934" y="3287447"/>
                </a:lnTo>
                <a:lnTo>
                  <a:pt x="2738934" y="3570541"/>
                </a:lnTo>
                <a:close/>
                <a:moveTo>
                  <a:pt x="2404268" y="3867361"/>
                </a:moveTo>
                <a:lnTo>
                  <a:pt x="2404268" y="3584257"/>
                </a:lnTo>
                <a:lnTo>
                  <a:pt x="2738934" y="3584257"/>
                </a:lnTo>
                <a:lnTo>
                  <a:pt x="2738934" y="3867361"/>
                </a:lnTo>
                <a:close/>
                <a:moveTo>
                  <a:pt x="2404268" y="4164171"/>
                </a:moveTo>
                <a:lnTo>
                  <a:pt x="2404268" y="3881077"/>
                </a:lnTo>
                <a:lnTo>
                  <a:pt x="2738934" y="3881077"/>
                </a:lnTo>
                <a:lnTo>
                  <a:pt x="2738934" y="4164171"/>
                </a:lnTo>
                <a:close/>
                <a:moveTo>
                  <a:pt x="2404268" y="4460991"/>
                </a:moveTo>
                <a:lnTo>
                  <a:pt x="2404268" y="4177897"/>
                </a:lnTo>
                <a:lnTo>
                  <a:pt x="2738934" y="4177897"/>
                </a:lnTo>
                <a:lnTo>
                  <a:pt x="2738934" y="4460991"/>
                </a:lnTo>
                <a:close/>
                <a:moveTo>
                  <a:pt x="2404268" y="4757811"/>
                </a:moveTo>
                <a:lnTo>
                  <a:pt x="2404268" y="4474707"/>
                </a:lnTo>
                <a:lnTo>
                  <a:pt x="2738934" y="4474707"/>
                </a:lnTo>
                <a:lnTo>
                  <a:pt x="2738934" y="4757811"/>
                </a:lnTo>
                <a:close/>
                <a:moveTo>
                  <a:pt x="2404268" y="5054610"/>
                </a:moveTo>
                <a:lnTo>
                  <a:pt x="2404268" y="4771516"/>
                </a:lnTo>
                <a:lnTo>
                  <a:pt x="2738934" y="4771516"/>
                </a:lnTo>
                <a:lnTo>
                  <a:pt x="2738934" y="5054610"/>
                </a:lnTo>
                <a:close/>
                <a:moveTo>
                  <a:pt x="2404268" y="5351441"/>
                </a:moveTo>
                <a:lnTo>
                  <a:pt x="2404268" y="5068337"/>
                </a:lnTo>
                <a:lnTo>
                  <a:pt x="2738934" y="5068337"/>
                </a:lnTo>
                <a:lnTo>
                  <a:pt x="2738934" y="5351441"/>
                </a:lnTo>
                <a:close/>
                <a:moveTo>
                  <a:pt x="2404268" y="5648250"/>
                </a:moveTo>
                <a:lnTo>
                  <a:pt x="2404268" y="5365157"/>
                </a:lnTo>
                <a:lnTo>
                  <a:pt x="2738934" y="5365157"/>
                </a:lnTo>
                <a:lnTo>
                  <a:pt x="2738934" y="5648250"/>
                </a:lnTo>
                <a:close/>
                <a:moveTo>
                  <a:pt x="2404268" y="5945060"/>
                </a:moveTo>
                <a:lnTo>
                  <a:pt x="2404268" y="5661966"/>
                </a:lnTo>
                <a:lnTo>
                  <a:pt x="2738934" y="5661966"/>
                </a:lnTo>
                <a:lnTo>
                  <a:pt x="2738934" y="5945060"/>
                </a:lnTo>
                <a:close/>
                <a:moveTo>
                  <a:pt x="2404268" y="6241880"/>
                </a:moveTo>
                <a:lnTo>
                  <a:pt x="2404268" y="5958776"/>
                </a:lnTo>
                <a:lnTo>
                  <a:pt x="2738934" y="5958776"/>
                </a:lnTo>
                <a:lnTo>
                  <a:pt x="2738934" y="6241880"/>
                </a:lnTo>
                <a:close/>
                <a:moveTo>
                  <a:pt x="2404268" y="6538690"/>
                </a:moveTo>
                <a:lnTo>
                  <a:pt x="2404268" y="6255596"/>
                </a:lnTo>
                <a:lnTo>
                  <a:pt x="2738934" y="6255596"/>
                </a:lnTo>
                <a:lnTo>
                  <a:pt x="2738934" y="6538690"/>
                </a:lnTo>
                <a:close/>
                <a:moveTo>
                  <a:pt x="2404268" y="6835499"/>
                </a:moveTo>
                <a:lnTo>
                  <a:pt x="2404268" y="6552406"/>
                </a:lnTo>
                <a:lnTo>
                  <a:pt x="2738934" y="6552406"/>
                </a:lnTo>
                <a:lnTo>
                  <a:pt x="2738934" y="6835499"/>
                </a:lnTo>
                <a:close/>
                <a:moveTo>
                  <a:pt x="2053388" y="305593"/>
                </a:moveTo>
                <a:lnTo>
                  <a:pt x="2053388" y="22489"/>
                </a:lnTo>
                <a:lnTo>
                  <a:pt x="2388055" y="22489"/>
                </a:lnTo>
                <a:lnTo>
                  <a:pt x="2388055" y="305593"/>
                </a:lnTo>
                <a:close/>
                <a:moveTo>
                  <a:pt x="2053388" y="602413"/>
                </a:moveTo>
                <a:lnTo>
                  <a:pt x="2053388" y="319309"/>
                </a:lnTo>
                <a:lnTo>
                  <a:pt x="2388055" y="319309"/>
                </a:lnTo>
                <a:lnTo>
                  <a:pt x="2388055" y="602413"/>
                </a:lnTo>
                <a:close/>
                <a:moveTo>
                  <a:pt x="2053388" y="899223"/>
                </a:moveTo>
                <a:lnTo>
                  <a:pt x="2053388" y="616129"/>
                </a:lnTo>
                <a:lnTo>
                  <a:pt x="2388055" y="616129"/>
                </a:lnTo>
                <a:lnTo>
                  <a:pt x="2388055" y="899223"/>
                </a:lnTo>
                <a:close/>
                <a:moveTo>
                  <a:pt x="2053388" y="1196033"/>
                </a:moveTo>
                <a:lnTo>
                  <a:pt x="2053388" y="912928"/>
                </a:lnTo>
                <a:lnTo>
                  <a:pt x="2388055" y="912928"/>
                </a:lnTo>
                <a:lnTo>
                  <a:pt x="2388055" y="1196033"/>
                </a:lnTo>
                <a:close/>
                <a:moveTo>
                  <a:pt x="2053388" y="1492853"/>
                </a:moveTo>
                <a:lnTo>
                  <a:pt x="2053388" y="1209749"/>
                </a:lnTo>
                <a:lnTo>
                  <a:pt x="2388055" y="1209749"/>
                </a:lnTo>
                <a:lnTo>
                  <a:pt x="2388055" y="1492853"/>
                </a:lnTo>
                <a:close/>
                <a:moveTo>
                  <a:pt x="2053388" y="1789662"/>
                </a:moveTo>
                <a:lnTo>
                  <a:pt x="2053388" y="1506569"/>
                </a:lnTo>
                <a:lnTo>
                  <a:pt x="2388055" y="1506569"/>
                </a:lnTo>
                <a:lnTo>
                  <a:pt x="2388055" y="1789662"/>
                </a:lnTo>
                <a:close/>
                <a:moveTo>
                  <a:pt x="2053388" y="2086472"/>
                </a:moveTo>
                <a:lnTo>
                  <a:pt x="2053388" y="1803368"/>
                </a:lnTo>
                <a:lnTo>
                  <a:pt x="2388055" y="1803368"/>
                </a:lnTo>
                <a:lnTo>
                  <a:pt x="2388055" y="2086472"/>
                </a:lnTo>
                <a:close/>
                <a:moveTo>
                  <a:pt x="2053388" y="2383292"/>
                </a:moveTo>
                <a:lnTo>
                  <a:pt x="2053388" y="2100188"/>
                </a:lnTo>
                <a:lnTo>
                  <a:pt x="2388055" y="2100188"/>
                </a:lnTo>
                <a:lnTo>
                  <a:pt x="2388055" y="2383292"/>
                </a:lnTo>
                <a:close/>
                <a:moveTo>
                  <a:pt x="2053388" y="2680112"/>
                </a:moveTo>
                <a:lnTo>
                  <a:pt x="2053388" y="2397008"/>
                </a:lnTo>
                <a:lnTo>
                  <a:pt x="2388055" y="2397008"/>
                </a:lnTo>
                <a:lnTo>
                  <a:pt x="2388055" y="2680112"/>
                </a:lnTo>
                <a:close/>
                <a:moveTo>
                  <a:pt x="2053388" y="2976922"/>
                </a:moveTo>
                <a:lnTo>
                  <a:pt x="2053388" y="2693828"/>
                </a:lnTo>
                <a:lnTo>
                  <a:pt x="2388055" y="2693828"/>
                </a:lnTo>
                <a:lnTo>
                  <a:pt x="2388055" y="2976922"/>
                </a:lnTo>
                <a:close/>
                <a:moveTo>
                  <a:pt x="2053388" y="3273742"/>
                </a:moveTo>
                <a:lnTo>
                  <a:pt x="2053388" y="2990638"/>
                </a:lnTo>
                <a:lnTo>
                  <a:pt x="2388055" y="2990638"/>
                </a:lnTo>
                <a:lnTo>
                  <a:pt x="2388055" y="3273742"/>
                </a:lnTo>
                <a:close/>
                <a:moveTo>
                  <a:pt x="2053388" y="3570541"/>
                </a:moveTo>
                <a:lnTo>
                  <a:pt x="2053388" y="3287447"/>
                </a:lnTo>
                <a:lnTo>
                  <a:pt x="2388055" y="3287447"/>
                </a:lnTo>
                <a:lnTo>
                  <a:pt x="2388055" y="3570541"/>
                </a:lnTo>
                <a:close/>
                <a:moveTo>
                  <a:pt x="2053388" y="3867361"/>
                </a:moveTo>
                <a:lnTo>
                  <a:pt x="2053388" y="3584257"/>
                </a:lnTo>
                <a:lnTo>
                  <a:pt x="2388055" y="3584257"/>
                </a:lnTo>
                <a:lnTo>
                  <a:pt x="2388055" y="3867361"/>
                </a:lnTo>
                <a:close/>
                <a:moveTo>
                  <a:pt x="2053388" y="4164171"/>
                </a:moveTo>
                <a:lnTo>
                  <a:pt x="2053388" y="3881077"/>
                </a:lnTo>
                <a:lnTo>
                  <a:pt x="2388055" y="3881077"/>
                </a:lnTo>
                <a:lnTo>
                  <a:pt x="2388055" y="4164171"/>
                </a:lnTo>
                <a:close/>
                <a:moveTo>
                  <a:pt x="2053388" y="4460991"/>
                </a:moveTo>
                <a:lnTo>
                  <a:pt x="2053388" y="4177897"/>
                </a:lnTo>
                <a:lnTo>
                  <a:pt x="2388055" y="4177897"/>
                </a:lnTo>
                <a:lnTo>
                  <a:pt x="2388055" y="4460991"/>
                </a:lnTo>
                <a:close/>
                <a:moveTo>
                  <a:pt x="2053388" y="4757811"/>
                </a:moveTo>
                <a:lnTo>
                  <a:pt x="2053388" y="4474707"/>
                </a:lnTo>
                <a:lnTo>
                  <a:pt x="2388055" y="4474707"/>
                </a:lnTo>
                <a:lnTo>
                  <a:pt x="2388055" y="4757811"/>
                </a:lnTo>
                <a:close/>
                <a:moveTo>
                  <a:pt x="2053388" y="5054610"/>
                </a:moveTo>
                <a:lnTo>
                  <a:pt x="2053388" y="4771516"/>
                </a:lnTo>
                <a:lnTo>
                  <a:pt x="2388055" y="4771516"/>
                </a:lnTo>
                <a:lnTo>
                  <a:pt x="2388055" y="5054610"/>
                </a:lnTo>
                <a:close/>
                <a:moveTo>
                  <a:pt x="2053388" y="5351441"/>
                </a:moveTo>
                <a:lnTo>
                  <a:pt x="2053388" y="5068337"/>
                </a:lnTo>
                <a:lnTo>
                  <a:pt x="2388055" y="5068337"/>
                </a:lnTo>
                <a:lnTo>
                  <a:pt x="2388055" y="5351441"/>
                </a:lnTo>
                <a:close/>
                <a:moveTo>
                  <a:pt x="2053388" y="5648250"/>
                </a:moveTo>
                <a:lnTo>
                  <a:pt x="2053388" y="5365157"/>
                </a:lnTo>
                <a:lnTo>
                  <a:pt x="2388055" y="5365157"/>
                </a:lnTo>
                <a:lnTo>
                  <a:pt x="2388055" y="5648250"/>
                </a:lnTo>
                <a:close/>
                <a:moveTo>
                  <a:pt x="2053388" y="5945060"/>
                </a:moveTo>
                <a:lnTo>
                  <a:pt x="2053388" y="5661966"/>
                </a:lnTo>
                <a:lnTo>
                  <a:pt x="2388055" y="5661966"/>
                </a:lnTo>
                <a:lnTo>
                  <a:pt x="2388055" y="5945060"/>
                </a:lnTo>
                <a:close/>
                <a:moveTo>
                  <a:pt x="2053388" y="6241880"/>
                </a:moveTo>
                <a:lnTo>
                  <a:pt x="2053388" y="5958776"/>
                </a:lnTo>
                <a:lnTo>
                  <a:pt x="2388055" y="5958776"/>
                </a:lnTo>
                <a:lnTo>
                  <a:pt x="2388055" y="6241880"/>
                </a:lnTo>
                <a:close/>
                <a:moveTo>
                  <a:pt x="2053388" y="6538690"/>
                </a:moveTo>
                <a:lnTo>
                  <a:pt x="2053388" y="6255596"/>
                </a:lnTo>
                <a:lnTo>
                  <a:pt x="2388055" y="6255596"/>
                </a:lnTo>
                <a:lnTo>
                  <a:pt x="2388055" y="6538690"/>
                </a:lnTo>
                <a:close/>
                <a:moveTo>
                  <a:pt x="2053388" y="6835499"/>
                </a:moveTo>
                <a:lnTo>
                  <a:pt x="2053388" y="6552406"/>
                </a:lnTo>
                <a:lnTo>
                  <a:pt x="2388055" y="6552406"/>
                </a:lnTo>
                <a:lnTo>
                  <a:pt x="2388055" y="6835499"/>
                </a:lnTo>
                <a:close/>
                <a:moveTo>
                  <a:pt x="1702509" y="305593"/>
                </a:moveTo>
                <a:lnTo>
                  <a:pt x="1702509" y="22489"/>
                </a:lnTo>
                <a:lnTo>
                  <a:pt x="2037175" y="22489"/>
                </a:lnTo>
                <a:lnTo>
                  <a:pt x="2037175" y="305593"/>
                </a:lnTo>
                <a:close/>
                <a:moveTo>
                  <a:pt x="1702509" y="602413"/>
                </a:moveTo>
                <a:lnTo>
                  <a:pt x="1702509" y="319309"/>
                </a:lnTo>
                <a:lnTo>
                  <a:pt x="2037175" y="319309"/>
                </a:lnTo>
                <a:lnTo>
                  <a:pt x="2037175" y="602413"/>
                </a:lnTo>
                <a:close/>
                <a:moveTo>
                  <a:pt x="1702509" y="899223"/>
                </a:moveTo>
                <a:lnTo>
                  <a:pt x="1702509" y="616129"/>
                </a:lnTo>
                <a:lnTo>
                  <a:pt x="2037175" y="616129"/>
                </a:lnTo>
                <a:lnTo>
                  <a:pt x="2037175" y="899223"/>
                </a:lnTo>
                <a:close/>
                <a:moveTo>
                  <a:pt x="1702509" y="1196033"/>
                </a:moveTo>
                <a:lnTo>
                  <a:pt x="1702509" y="912928"/>
                </a:lnTo>
                <a:lnTo>
                  <a:pt x="2037175" y="912928"/>
                </a:lnTo>
                <a:lnTo>
                  <a:pt x="2037175" y="1196033"/>
                </a:lnTo>
                <a:close/>
                <a:moveTo>
                  <a:pt x="1702509" y="1492853"/>
                </a:moveTo>
                <a:lnTo>
                  <a:pt x="1702509" y="1209749"/>
                </a:lnTo>
                <a:lnTo>
                  <a:pt x="2037175" y="1209749"/>
                </a:lnTo>
                <a:lnTo>
                  <a:pt x="2037175" y="1492853"/>
                </a:lnTo>
                <a:close/>
                <a:moveTo>
                  <a:pt x="1702509" y="1789662"/>
                </a:moveTo>
                <a:lnTo>
                  <a:pt x="1702509" y="1506569"/>
                </a:lnTo>
                <a:lnTo>
                  <a:pt x="2037175" y="1506569"/>
                </a:lnTo>
                <a:lnTo>
                  <a:pt x="2037175" y="1789662"/>
                </a:lnTo>
                <a:close/>
                <a:moveTo>
                  <a:pt x="1702509" y="2086472"/>
                </a:moveTo>
                <a:lnTo>
                  <a:pt x="1702509" y="1803368"/>
                </a:lnTo>
                <a:lnTo>
                  <a:pt x="2037175" y="1803368"/>
                </a:lnTo>
                <a:lnTo>
                  <a:pt x="2037175" y="2086472"/>
                </a:lnTo>
                <a:close/>
                <a:moveTo>
                  <a:pt x="1702509" y="2383292"/>
                </a:moveTo>
                <a:lnTo>
                  <a:pt x="1702509" y="2100188"/>
                </a:lnTo>
                <a:lnTo>
                  <a:pt x="2037175" y="2100188"/>
                </a:lnTo>
                <a:lnTo>
                  <a:pt x="2037175" y="2383292"/>
                </a:lnTo>
                <a:close/>
                <a:moveTo>
                  <a:pt x="1702509" y="2680112"/>
                </a:moveTo>
                <a:lnTo>
                  <a:pt x="1702509" y="2397008"/>
                </a:lnTo>
                <a:lnTo>
                  <a:pt x="2037175" y="2397008"/>
                </a:lnTo>
                <a:lnTo>
                  <a:pt x="2037175" y="2680112"/>
                </a:lnTo>
                <a:close/>
                <a:moveTo>
                  <a:pt x="1702509" y="2976922"/>
                </a:moveTo>
                <a:lnTo>
                  <a:pt x="1702509" y="2693828"/>
                </a:lnTo>
                <a:lnTo>
                  <a:pt x="2037175" y="2693828"/>
                </a:lnTo>
                <a:lnTo>
                  <a:pt x="2037175" y="2976922"/>
                </a:lnTo>
                <a:close/>
                <a:moveTo>
                  <a:pt x="1702509" y="3273742"/>
                </a:moveTo>
                <a:lnTo>
                  <a:pt x="1702509" y="2990638"/>
                </a:lnTo>
                <a:lnTo>
                  <a:pt x="2037175" y="2990638"/>
                </a:lnTo>
                <a:lnTo>
                  <a:pt x="2037175" y="3273742"/>
                </a:lnTo>
                <a:close/>
                <a:moveTo>
                  <a:pt x="1702509" y="3570541"/>
                </a:moveTo>
                <a:lnTo>
                  <a:pt x="1702509" y="3287447"/>
                </a:lnTo>
                <a:lnTo>
                  <a:pt x="2037175" y="3287447"/>
                </a:lnTo>
                <a:lnTo>
                  <a:pt x="2037175" y="3570541"/>
                </a:lnTo>
                <a:close/>
                <a:moveTo>
                  <a:pt x="1702509" y="3867361"/>
                </a:moveTo>
                <a:lnTo>
                  <a:pt x="1702509" y="3584257"/>
                </a:lnTo>
                <a:lnTo>
                  <a:pt x="2037175" y="3584257"/>
                </a:lnTo>
                <a:lnTo>
                  <a:pt x="2037175" y="3867361"/>
                </a:lnTo>
                <a:close/>
                <a:moveTo>
                  <a:pt x="1702509" y="4164171"/>
                </a:moveTo>
                <a:lnTo>
                  <a:pt x="1702509" y="3881077"/>
                </a:lnTo>
                <a:lnTo>
                  <a:pt x="2037175" y="3881077"/>
                </a:lnTo>
                <a:lnTo>
                  <a:pt x="2037175" y="4164171"/>
                </a:lnTo>
                <a:close/>
                <a:moveTo>
                  <a:pt x="1702509" y="4460991"/>
                </a:moveTo>
                <a:lnTo>
                  <a:pt x="1702509" y="4177897"/>
                </a:lnTo>
                <a:lnTo>
                  <a:pt x="2037175" y="4177897"/>
                </a:lnTo>
                <a:lnTo>
                  <a:pt x="2037175" y="4460991"/>
                </a:lnTo>
                <a:close/>
                <a:moveTo>
                  <a:pt x="1702509" y="4757811"/>
                </a:moveTo>
                <a:lnTo>
                  <a:pt x="1702509" y="4474707"/>
                </a:lnTo>
                <a:lnTo>
                  <a:pt x="2037175" y="4474707"/>
                </a:lnTo>
                <a:lnTo>
                  <a:pt x="2037175" y="4757811"/>
                </a:lnTo>
                <a:close/>
                <a:moveTo>
                  <a:pt x="1702509" y="5054610"/>
                </a:moveTo>
                <a:lnTo>
                  <a:pt x="1702509" y="4771516"/>
                </a:lnTo>
                <a:lnTo>
                  <a:pt x="2037175" y="4771516"/>
                </a:lnTo>
                <a:lnTo>
                  <a:pt x="2037175" y="5054610"/>
                </a:lnTo>
                <a:close/>
                <a:moveTo>
                  <a:pt x="1702509" y="5351441"/>
                </a:moveTo>
                <a:lnTo>
                  <a:pt x="1702509" y="5068337"/>
                </a:lnTo>
                <a:lnTo>
                  <a:pt x="2037175" y="5068337"/>
                </a:lnTo>
                <a:lnTo>
                  <a:pt x="2037175" y="5351441"/>
                </a:lnTo>
                <a:close/>
                <a:moveTo>
                  <a:pt x="1702509" y="5648250"/>
                </a:moveTo>
                <a:lnTo>
                  <a:pt x="1702509" y="5365157"/>
                </a:lnTo>
                <a:lnTo>
                  <a:pt x="2037175" y="5365157"/>
                </a:lnTo>
                <a:lnTo>
                  <a:pt x="2037175" y="5648250"/>
                </a:lnTo>
                <a:close/>
                <a:moveTo>
                  <a:pt x="1702509" y="5945060"/>
                </a:moveTo>
                <a:lnTo>
                  <a:pt x="1702509" y="5661966"/>
                </a:lnTo>
                <a:lnTo>
                  <a:pt x="2037175" y="5661966"/>
                </a:lnTo>
                <a:lnTo>
                  <a:pt x="2037175" y="5945060"/>
                </a:lnTo>
                <a:close/>
                <a:moveTo>
                  <a:pt x="1702509" y="6241880"/>
                </a:moveTo>
                <a:lnTo>
                  <a:pt x="1702509" y="5958776"/>
                </a:lnTo>
                <a:lnTo>
                  <a:pt x="2037175" y="5958776"/>
                </a:lnTo>
                <a:lnTo>
                  <a:pt x="2037175" y="6241880"/>
                </a:lnTo>
                <a:close/>
                <a:moveTo>
                  <a:pt x="1702509" y="6538690"/>
                </a:moveTo>
                <a:lnTo>
                  <a:pt x="1702509" y="6255596"/>
                </a:lnTo>
                <a:lnTo>
                  <a:pt x="2037175" y="6255596"/>
                </a:lnTo>
                <a:lnTo>
                  <a:pt x="2037175" y="6538690"/>
                </a:lnTo>
                <a:close/>
                <a:moveTo>
                  <a:pt x="1702509" y="6835499"/>
                </a:moveTo>
                <a:lnTo>
                  <a:pt x="1702509" y="6552406"/>
                </a:lnTo>
                <a:lnTo>
                  <a:pt x="2037175" y="6552406"/>
                </a:lnTo>
                <a:lnTo>
                  <a:pt x="2037175" y="6835499"/>
                </a:lnTo>
                <a:close/>
                <a:moveTo>
                  <a:pt x="1351629" y="305593"/>
                </a:moveTo>
                <a:lnTo>
                  <a:pt x="1351629" y="22489"/>
                </a:lnTo>
                <a:lnTo>
                  <a:pt x="1686295" y="22489"/>
                </a:lnTo>
                <a:lnTo>
                  <a:pt x="1686295" y="305593"/>
                </a:lnTo>
                <a:close/>
                <a:moveTo>
                  <a:pt x="1351629" y="602413"/>
                </a:moveTo>
                <a:lnTo>
                  <a:pt x="1351629" y="319309"/>
                </a:lnTo>
                <a:lnTo>
                  <a:pt x="1686295" y="319309"/>
                </a:lnTo>
                <a:lnTo>
                  <a:pt x="1686295" y="602413"/>
                </a:lnTo>
                <a:close/>
                <a:moveTo>
                  <a:pt x="1351629" y="899223"/>
                </a:moveTo>
                <a:lnTo>
                  <a:pt x="1351629" y="616129"/>
                </a:lnTo>
                <a:lnTo>
                  <a:pt x="1686295" y="616129"/>
                </a:lnTo>
                <a:lnTo>
                  <a:pt x="1686295" y="899223"/>
                </a:lnTo>
                <a:close/>
                <a:moveTo>
                  <a:pt x="1351629" y="1196033"/>
                </a:moveTo>
                <a:lnTo>
                  <a:pt x="1351629" y="912928"/>
                </a:lnTo>
                <a:lnTo>
                  <a:pt x="1686295" y="912928"/>
                </a:lnTo>
                <a:lnTo>
                  <a:pt x="1686295" y="1196033"/>
                </a:lnTo>
                <a:close/>
                <a:moveTo>
                  <a:pt x="1351629" y="1492853"/>
                </a:moveTo>
                <a:lnTo>
                  <a:pt x="1351629" y="1209749"/>
                </a:lnTo>
                <a:lnTo>
                  <a:pt x="1686295" y="1209749"/>
                </a:lnTo>
                <a:lnTo>
                  <a:pt x="1686295" y="1492853"/>
                </a:lnTo>
                <a:close/>
                <a:moveTo>
                  <a:pt x="1351629" y="1789662"/>
                </a:moveTo>
                <a:lnTo>
                  <a:pt x="1351629" y="1506569"/>
                </a:lnTo>
                <a:lnTo>
                  <a:pt x="1686295" y="1506569"/>
                </a:lnTo>
                <a:lnTo>
                  <a:pt x="1686295" y="1789662"/>
                </a:lnTo>
                <a:close/>
                <a:moveTo>
                  <a:pt x="1351629" y="2086472"/>
                </a:moveTo>
                <a:lnTo>
                  <a:pt x="1351629" y="1803368"/>
                </a:lnTo>
                <a:lnTo>
                  <a:pt x="1686295" y="1803368"/>
                </a:lnTo>
                <a:lnTo>
                  <a:pt x="1686295" y="2086472"/>
                </a:lnTo>
                <a:close/>
                <a:moveTo>
                  <a:pt x="1351629" y="2383292"/>
                </a:moveTo>
                <a:lnTo>
                  <a:pt x="1351629" y="2100188"/>
                </a:lnTo>
                <a:lnTo>
                  <a:pt x="1686295" y="2100188"/>
                </a:lnTo>
                <a:lnTo>
                  <a:pt x="1686295" y="2383292"/>
                </a:lnTo>
                <a:close/>
                <a:moveTo>
                  <a:pt x="1351629" y="2680112"/>
                </a:moveTo>
                <a:lnTo>
                  <a:pt x="1351629" y="2397008"/>
                </a:lnTo>
                <a:lnTo>
                  <a:pt x="1686295" y="2397008"/>
                </a:lnTo>
                <a:lnTo>
                  <a:pt x="1686295" y="2680112"/>
                </a:lnTo>
                <a:close/>
                <a:moveTo>
                  <a:pt x="1351629" y="2976922"/>
                </a:moveTo>
                <a:lnTo>
                  <a:pt x="1351629" y="2693828"/>
                </a:lnTo>
                <a:lnTo>
                  <a:pt x="1686295" y="2693828"/>
                </a:lnTo>
                <a:lnTo>
                  <a:pt x="1686295" y="2976922"/>
                </a:lnTo>
                <a:close/>
                <a:moveTo>
                  <a:pt x="1351629" y="3273742"/>
                </a:moveTo>
                <a:lnTo>
                  <a:pt x="1351629" y="2990638"/>
                </a:lnTo>
                <a:lnTo>
                  <a:pt x="1686295" y="2990638"/>
                </a:lnTo>
                <a:lnTo>
                  <a:pt x="1686295" y="3273742"/>
                </a:lnTo>
                <a:close/>
                <a:moveTo>
                  <a:pt x="1351629" y="3570541"/>
                </a:moveTo>
                <a:lnTo>
                  <a:pt x="1351629" y="3287447"/>
                </a:lnTo>
                <a:lnTo>
                  <a:pt x="1686295" y="3287447"/>
                </a:lnTo>
                <a:lnTo>
                  <a:pt x="1686295" y="3570541"/>
                </a:lnTo>
                <a:close/>
                <a:moveTo>
                  <a:pt x="1351629" y="3867361"/>
                </a:moveTo>
                <a:lnTo>
                  <a:pt x="1351629" y="3584257"/>
                </a:lnTo>
                <a:lnTo>
                  <a:pt x="1686295" y="3584257"/>
                </a:lnTo>
                <a:lnTo>
                  <a:pt x="1686295" y="3867361"/>
                </a:lnTo>
                <a:close/>
                <a:moveTo>
                  <a:pt x="1351629" y="4164171"/>
                </a:moveTo>
                <a:lnTo>
                  <a:pt x="1351629" y="3881077"/>
                </a:lnTo>
                <a:lnTo>
                  <a:pt x="1686295" y="3881077"/>
                </a:lnTo>
                <a:lnTo>
                  <a:pt x="1686295" y="4164171"/>
                </a:lnTo>
                <a:close/>
                <a:moveTo>
                  <a:pt x="1351629" y="4460991"/>
                </a:moveTo>
                <a:lnTo>
                  <a:pt x="1351629" y="4177897"/>
                </a:lnTo>
                <a:lnTo>
                  <a:pt x="1686295" y="4177897"/>
                </a:lnTo>
                <a:lnTo>
                  <a:pt x="1686295" y="4460991"/>
                </a:lnTo>
                <a:close/>
                <a:moveTo>
                  <a:pt x="1351629" y="4757811"/>
                </a:moveTo>
                <a:lnTo>
                  <a:pt x="1351629" y="4474707"/>
                </a:lnTo>
                <a:lnTo>
                  <a:pt x="1686295" y="4474707"/>
                </a:lnTo>
                <a:lnTo>
                  <a:pt x="1686295" y="4757811"/>
                </a:lnTo>
                <a:close/>
                <a:moveTo>
                  <a:pt x="1351629" y="5054610"/>
                </a:moveTo>
                <a:lnTo>
                  <a:pt x="1351629" y="4771516"/>
                </a:lnTo>
                <a:lnTo>
                  <a:pt x="1686295" y="4771516"/>
                </a:lnTo>
                <a:lnTo>
                  <a:pt x="1686295" y="5054610"/>
                </a:lnTo>
                <a:close/>
                <a:moveTo>
                  <a:pt x="1351629" y="5351441"/>
                </a:moveTo>
                <a:lnTo>
                  <a:pt x="1351629" y="5068337"/>
                </a:lnTo>
                <a:lnTo>
                  <a:pt x="1686295" y="5068337"/>
                </a:lnTo>
                <a:lnTo>
                  <a:pt x="1686295" y="5351441"/>
                </a:lnTo>
                <a:close/>
                <a:moveTo>
                  <a:pt x="1351629" y="5648250"/>
                </a:moveTo>
                <a:lnTo>
                  <a:pt x="1351629" y="5365157"/>
                </a:lnTo>
                <a:lnTo>
                  <a:pt x="1686295" y="5365157"/>
                </a:lnTo>
                <a:lnTo>
                  <a:pt x="1686295" y="5648250"/>
                </a:lnTo>
                <a:close/>
                <a:moveTo>
                  <a:pt x="1351629" y="5945060"/>
                </a:moveTo>
                <a:lnTo>
                  <a:pt x="1351629" y="5661966"/>
                </a:lnTo>
                <a:lnTo>
                  <a:pt x="1686295" y="5661966"/>
                </a:lnTo>
                <a:lnTo>
                  <a:pt x="1686295" y="5945060"/>
                </a:lnTo>
                <a:close/>
                <a:moveTo>
                  <a:pt x="1351629" y="6241880"/>
                </a:moveTo>
                <a:lnTo>
                  <a:pt x="1351629" y="5958776"/>
                </a:lnTo>
                <a:lnTo>
                  <a:pt x="1686295" y="5958776"/>
                </a:lnTo>
                <a:lnTo>
                  <a:pt x="1686295" y="6241880"/>
                </a:lnTo>
                <a:close/>
                <a:moveTo>
                  <a:pt x="1351629" y="6538690"/>
                </a:moveTo>
                <a:lnTo>
                  <a:pt x="1351629" y="6255596"/>
                </a:lnTo>
                <a:lnTo>
                  <a:pt x="1686295" y="6255596"/>
                </a:lnTo>
                <a:lnTo>
                  <a:pt x="1686295" y="6538690"/>
                </a:lnTo>
                <a:close/>
                <a:moveTo>
                  <a:pt x="1351629" y="6835499"/>
                </a:moveTo>
                <a:lnTo>
                  <a:pt x="1351629" y="6552406"/>
                </a:lnTo>
                <a:lnTo>
                  <a:pt x="1686295" y="6552406"/>
                </a:lnTo>
                <a:lnTo>
                  <a:pt x="1686295" y="6835499"/>
                </a:lnTo>
                <a:close/>
                <a:moveTo>
                  <a:pt x="1000749" y="305593"/>
                </a:moveTo>
                <a:lnTo>
                  <a:pt x="1000749" y="22489"/>
                </a:lnTo>
                <a:lnTo>
                  <a:pt x="1335415" y="22489"/>
                </a:lnTo>
                <a:lnTo>
                  <a:pt x="1335415" y="305593"/>
                </a:lnTo>
                <a:close/>
                <a:moveTo>
                  <a:pt x="1000749" y="602413"/>
                </a:moveTo>
                <a:lnTo>
                  <a:pt x="1000749" y="319309"/>
                </a:lnTo>
                <a:lnTo>
                  <a:pt x="1335415" y="319309"/>
                </a:lnTo>
                <a:lnTo>
                  <a:pt x="1335415" y="602413"/>
                </a:lnTo>
                <a:close/>
                <a:moveTo>
                  <a:pt x="1000749" y="899223"/>
                </a:moveTo>
                <a:lnTo>
                  <a:pt x="1000749" y="616129"/>
                </a:lnTo>
                <a:lnTo>
                  <a:pt x="1335415" y="616129"/>
                </a:lnTo>
                <a:lnTo>
                  <a:pt x="1335415" y="899223"/>
                </a:lnTo>
                <a:close/>
                <a:moveTo>
                  <a:pt x="1000749" y="1196033"/>
                </a:moveTo>
                <a:lnTo>
                  <a:pt x="1000749" y="912928"/>
                </a:lnTo>
                <a:lnTo>
                  <a:pt x="1335415" y="912928"/>
                </a:lnTo>
                <a:lnTo>
                  <a:pt x="1335415" y="1196033"/>
                </a:lnTo>
                <a:close/>
                <a:moveTo>
                  <a:pt x="1000749" y="1492853"/>
                </a:moveTo>
                <a:lnTo>
                  <a:pt x="1000749" y="1209749"/>
                </a:lnTo>
                <a:lnTo>
                  <a:pt x="1335415" y="1209749"/>
                </a:lnTo>
                <a:lnTo>
                  <a:pt x="1335415" y="1492853"/>
                </a:lnTo>
                <a:close/>
                <a:moveTo>
                  <a:pt x="1000749" y="1789662"/>
                </a:moveTo>
                <a:lnTo>
                  <a:pt x="1000749" y="1506569"/>
                </a:lnTo>
                <a:lnTo>
                  <a:pt x="1335415" y="1506569"/>
                </a:lnTo>
                <a:lnTo>
                  <a:pt x="1335415" y="1789662"/>
                </a:lnTo>
                <a:close/>
                <a:moveTo>
                  <a:pt x="1000749" y="2086472"/>
                </a:moveTo>
                <a:lnTo>
                  <a:pt x="1000749" y="1803368"/>
                </a:lnTo>
                <a:lnTo>
                  <a:pt x="1335415" y="1803368"/>
                </a:lnTo>
                <a:lnTo>
                  <a:pt x="1335415" y="2086472"/>
                </a:lnTo>
                <a:close/>
                <a:moveTo>
                  <a:pt x="1000749" y="2383292"/>
                </a:moveTo>
                <a:lnTo>
                  <a:pt x="1000749" y="2100188"/>
                </a:lnTo>
                <a:lnTo>
                  <a:pt x="1335415" y="2100188"/>
                </a:lnTo>
                <a:lnTo>
                  <a:pt x="1335415" y="2383292"/>
                </a:lnTo>
                <a:close/>
                <a:moveTo>
                  <a:pt x="1000749" y="2680112"/>
                </a:moveTo>
                <a:lnTo>
                  <a:pt x="1000749" y="2397008"/>
                </a:lnTo>
                <a:lnTo>
                  <a:pt x="1335415" y="2397008"/>
                </a:lnTo>
                <a:lnTo>
                  <a:pt x="1335415" y="2680112"/>
                </a:lnTo>
                <a:close/>
                <a:moveTo>
                  <a:pt x="1000749" y="2976922"/>
                </a:moveTo>
                <a:lnTo>
                  <a:pt x="1000749" y="2693828"/>
                </a:lnTo>
                <a:lnTo>
                  <a:pt x="1335415" y="2693828"/>
                </a:lnTo>
                <a:lnTo>
                  <a:pt x="1335415" y="2976922"/>
                </a:lnTo>
                <a:close/>
                <a:moveTo>
                  <a:pt x="1000749" y="3273742"/>
                </a:moveTo>
                <a:lnTo>
                  <a:pt x="1000749" y="2990638"/>
                </a:lnTo>
                <a:lnTo>
                  <a:pt x="1335415" y="2990638"/>
                </a:lnTo>
                <a:lnTo>
                  <a:pt x="1335415" y="3273742"/>
                </a:lnTo>
                <a:close/>
                <a:moveTo>
                  <a:pt x="1000749" y="3570541"/>
                </a:moveTo>
                <a:lnTo>
                  <a:pt x="1000749" y="3287447"/>
                </a:lnTo>
                <a:lnTo>
                  <a:pt x="1335415" y="3287447"/>
                </a:lnTo>
                <a:lnTo>
                  <a:pt x="1335415" y="3570541"/>
                </a:lnTo>
                <a:close/>
                <a:moveTo>
                  <a:pt x="1000749" y="3867361"/>
                </a:moveTo>
                <a:lnTo>
                  <a:pt x="1000749" y="3584257"/>
                </a:lnTo>
                <a:lnTo>
                  <a:pt x="1335415" y="3584257"/>
                </a:lnTo>
                <a:lnTo>
                  <a:pt x="1335415" y="3867361"/>
                </a:lnTo>
                <a:close/>
                <a:moveTo>
                  <a:pt x="1000749" y="4164171"/>
                </a:moveTo>
                <a:lnTo>
                  <a:pt x="1000749" y="3881077"/>
                </a:lnTo>
                <a:lnTo>
                  <a:pt x="1335415" y="3881077"/>
                </a:lnTo>
                <a:lnTo>
                  <a:pt x="1335415" y="4164171"/>
                </a:lnTo>
                <a:close/>
                <a:moveTo>
                  <a:pt x="1000749" y="4460991"/>
                </a:moveTo>
                <a:lnTo>
                  <a:pt x="1000749" y="4177897"/>
                </a:lnTo>
                <a:lnTo>
                  <a:pt x="1335415" y="4177897"/>
                </a:lnTo>
                <a:lnTo>
                  <a:pt x="1335415" y="4460991"/>
                </a:lnTo>
                <a:close/>
                <a:moveTo>
                  <a:pt x="1000749" y="4757811"/>
                </a:moveTo>
                <a:lnTo>
                  <a:pt x="1000749" y="4474707"/>
                </a:lnTo>
                <a:lnTo>
                  <a:pt x="1335415" y="4474707"/>
                </a:lnTo>
                <a:lnTo>
                  <a:pt x="1335415" y="4757811"/>
                </a:lnTo>
                <a:close/>
                <a:moveTo>
                  <a:pt x="1000749" y="5054610"/>
                </a:moveTo>
                <a:lnTo>
                  <a:pt x="1000749" y="4771516"/>
                </a:lnTo>
                <a:lnTo>
                  <a:pt x="1335415" y="4771516"/>
                </a:lnTo>
                <a:lnTo>
                  <a:pt x="1335415" y="5054610"/>
                </a:lnTo>
                <a:close/>
                <a:moveTo>
                  <a:pt x="1000749" y="5351441"/>
                </a:moveTo>
                <a:lnTo>
                  <a:pt x="1000749" y="5068337"/>
                </a:lnTo>
                <a:lnTo>
                  <a:pt x="1335415" y="5068337"/>
                </a:lnTo>
                <a:lnTo>
                  <a:pt x="1335415" y="5351441"/>
                </a:lnTo>
                <a:close/>
                <a:moveTo>
                  <a:pt x="1000749" y="5648250"/>
                </a:moveTo>
                <a:lnTo>
                  <a:pt x="1000749" y="5365157"/>
                </a:lnTo>
                <a:lnTo>
                  <a:pt x="1335415" y="5365157"/>
                </a:lnTo>
                <a:lnTo>
                  <a:pt x="1335415" y="5648250"/>
                </a:lnTo>
                <a:close/>
                <a:moveTo>
                  <a:pt x="1000749" y="5945060"/>
                </a:moveTo>
                <a:lnTo>
                  <a:pt x="1000749" y="5661966"/>
                </a:lnTo>
                <a:lnTo>
                  <a:pt x="1335415" y="5661966"/>
                </a:lnTo>
                <a:lnTo>
                  <a:pt x="1335415" y="5945060"/>
                </a:lnTo>
                <a:close/>
                <a:moveTo>
                  <a:pt x="1000749" y="6241880"/>
                </a:moveTo>
                <a:lnTo>
                  <a:pt x="1000749" y="5958776"/>
                </a:lnTo>
                <a:lnTo>
                  <a:pt x="1335415" y="5958776"/>
                </a:lnTo>
                <a:lnTo>
                  <a:pt x="1335415" y="6241880"/>
                </a:lnTo>
                <a:close/>
                <a:moveTo>
                  <a:pt x="1000749" y="6538690"/>
                </a:moveTo>
                <a:lnTo>
                  <a:pt x="1000749" y="6255596"/>
                </a:lnTo>
                <a:lnTo>
                  <a:pt x="1335415" y="6255596"/>
                </a:lnTo>
                <a:lnTo>
                  <a:pt x="1335415" y="6538690"/>
                </a:lnTo>
                <a:close/>
                <a:moveTo>
                  <a:pt x="1000749" y="6835499"/>
                </a:moveTo>
                <a:lnTo>
                  <a:pt x="1000749" y="6552406"/>
                </a:lnTo>
                <a:lnTo>
                  <a:pt x="1335415" y="6552406"/>
                </a:lnTo>
                <a:lnTo>
                  <a:pt x="1335415" y="6835499"/>
                </a:lnTo>
                <a:close/>
                <a:moveTo>
                  <a:pt x="649880" y="305593"/>
                </a:moveTo>
                <a:lnTo>
                  <a:pt x="649880" y="22489"/>
                </a:lnTo>
                <a:lnTo>
                  <a:pt x="984535" y="22489"/>
                </a:lnTo>
                <a:lnTo>
                  <a:pt x="984535" y="305593"/>
                </a:lnTo>
                <a:close/>
                <a:moveTo>
                  <a:pt x="649880" y="602413"/>
                </a:moveTo>
                <a:lnTo>
                  <a:pt x="649880" y="319309"/>
                </a:lnTo>
                <a:lnTo>
                  <a:pt x="984535" y="319309"/>
                </a:lnTo>
                <a:lnTo>
                  <a:pt x="984535" y="602413"/>
                </a:lnTo>
                <a:close/>
                <a:moveTo>
                  <a:pt x="649880" y="899223"/>
                </a:moveTo>
                <a:lnTo>
                  <a:pt x="649880" y="616129"/>
                </a:lnTo>
                <a:lnTo>
                  <a:pt x="984535" y="616129"/>
                </a:lnTo>
                <a:lnTo>
                  <a:pt x="984535" y="899223"/>
                </a:lnTo>
                <a:close/>
                <a:moveTo>
                  <a:pt x="649880" y="1196033"/>
                </a:moveTo>
                <a:lnTo>
                  <a:pt x="649880" y="912928"/>
                </a:lnTo>
                <a:lnTo>
                  <a:pt x="984535" y="912928"/>
                </a:lnTo>
                <a:lnTo>
                  <a:pt x="984535" y="1196033"/>
                </a:lnTo>
                <a:close/>
                <a:moveTo>
                  <a:pt x="649880" y="1492853"/>
                </a:moveTo>
                <a:lnTo>
                  <a:pt x="649880" y="1209749"/>
                </a:lnTo>
                <a:lnTo>
                  <a:pt x="984535" y="1209749"/>
                </a:lnTo>
                <a:lnTo>
                  <a:pt x="984535" y="1492853"/>
                </a:lnTo>
                <a:close/>
                <a:moveTo>
                  <a:pt x="649880" y="1789662"/>
                </a:moveTo>
                <a:lnTo>
                  <a:pt x="649880" y="1506569"/>
                </a:lnTo>
                <a:lnTo>
                  <a:pt x="984535" y="1506569"/>
                </a:lnTo>
                <a:lnTo>
                  <a:pt x="984535" y="1789662"/>
                </a:lnTo>
                <a:close/>
                <a:moveTo>
                  <a:pt x="649880" y="2086472"/>
                </a:moveTo>
                <a:lnTo>
                  <a:pt x="649880" y="1803368"/>
                </a:lnTo>
                <a:lnTo>
                  <a:pt x="984535" y="1803368"/>
                </a:lnTo>
                <a:lnTo>
                  <a:pt x="984535" y="2086472"/>
                </a:lnTo>
                <a:close/>
                <a:moveTo>
                  <a:pt x="649880" y="2383292"/>
                </a:moveTo>
                <a:lnTo>
                  <a:pt x="649880" y="2100188"/>
                </a:lnTo>
                <a:lnTo>
                  <a:pt x="984535" y="2100188"/>
                </a:lnTo>
                <a:lnTo>
                  <a:pt x="984535" y="2383292"/>
                </a:lnTo>
                <a:close/>
                <a:moveTo>
                  <a:pt x="649880" y="2680112"/>
                </a:moveTo>
                <a:lnTo>
                  <a:pt x="649880" y="2397008"/>
                </a:lnTo>
                <a:lnTo>
                  <a:pt x="984535" y="2397008"/>
                </a:lnTo>
                <a:lnTo>
                  <a:pt x="984535" y="2680112"/>
                </a:lnTo>
                <a:close/>
                <a:moveTo>
                  <a:pt x="649880" y="2976922"/>
                </a:moveTo>
                <a:lnTo>
                  <a:pt x="649880" y="2693828"/>
                </a:lnTo>
                <a:lnTo>
                  <a:pt x="984535" y="2693828"/>
                </a:lnTo>
                <a:lnTo>
                  <a:pt x="984535" y="2976922"/>
                </a:lnTo>
                <a:close/>
                <a:moveTo>
                  <a:pt x="649880" y="3273742"/>
                </a:moveTo>
                <a:lnTo>
                  <a:pt x="649880" y="2990638"/>
                </a:lnTo>
                <a:lnTo>
                  <a:pt x="984535" y="2990638"/>
                </a:lnTo>
                <a:lnTo>
                  <a:pt x="984535" y="3273742"/>
                </a:lnTo>
                <a:close/>
                <a:moveTo>
                  <a:pt x="649880" y="3570541"/>
                </a:moveTo>
                <a:lnTo>
                  <a:pt x="649880" y="3287447"/>
                </a:lnTo>
                <a:lnTo>
                  <a:pt x="984535" y="3287447"/>
                </a:lnTo>
                <a:lnTo>
                  <a:pt x="984535" y="3570541"/>
                </a:lnTo>
                <a:close/>
                <a:moveTo>
                  <a:pt x="649880" y="3867361"/>
                </a:moveTo>
                <a:lnTo>
                  <a:pt x="649880" y="3584257"/>
                </a:lnTo>
                <a:lnTo>
                  <a:pt x="984535" y="3584257"/>
                </a:lnTo>
                <a:lnTo>
                  <a:pt x="984535" y="3867361"/>
                </a:lnTo>
                <a:close/>
                <a:moveTo>
                  <a:pt x="649880" y="4164171"/>
                </a:moveTo>
                <a:lnTo>
                  <a:pt x="649880" y="3881077"/>
                </a:lnTo>
                <a:lnTo>
                  <a:pt x="984535" y="3881077"/>
                </a:lnTo>
                <a:lnTo>
                  <a:pt x="984535" y="4164171"/>
                </a:lnTo>
                <a:close/>
                <a:moveTo>
                  <a:pt x="649880" y="4460991"/>
                </a:moveTo>
                <a:lnTo>
                  <a:pt x="649880" y="4177897"/>
                </a:lnTo>
                <a:lnTo>
                  <a:pt x="984535" y="4177897"/>
                </a:lnTo>
                <a:lnTo>
                  <a:pt x="984535" y="4460991"/>
                </a:lnTo>
                <a:close/>
                <a:moveTo>
                  <a:pt x="649880" y="4757811"/>
                </a:moveTo>
                <a:lnTo>
                  <a:pt x="649880" y="4474707"/>
                </a:lnTo>
                <a:lnTo>
                  <a:pt x="984535" y="4474707"/>
                </a:lnTo>
                <a:lnTo>
                  <a:pt x="984535" y="4757811"/>
                </a:lnTo>
                <a:close/>
                <a:moveTo>
                  <a:pt x="649880" y="5054610"/>
                </a:moveTo>
                <a:lnTo>
                  <a:pt x="649880" y="4771516"/>
                </a:lnTo>
                <a:lnTo>
                  <a:pt x="984535" y="4771516"/>
                </a:lnTo>
                <a:lnTo>
                  <a:pt x="984535" y="5054610"/>
                </a:lnTo>
                <a:close/>
                <a:moveTo>
                  <a:pt x="649880" y="5351441"/>
                </a:moveTo>
                <a:lnTo>
                  <a:pt x="649880" y="5068337"/>
                </a:lnTo>
                <a:lnTo>
                  <a:pt x="984535" y="5068337"/>
                </a:lnTo>
                <a:lnTo>
                  <a:pt x="984535" y="5351441"/>
                </a:lnTo>
                <a:close/>
                <a:moveTo>
                  <a:pt x="649880" y="5648250"/>
                </a:moveTo>
                <a:lnTo>
                  <a:pt x="649880" y="5365157"/>
                </a:lnTo>
                <a:lnTo>
                  <a:pt x="984535" y="5365157"/>
                </a:lnTo>
                <a:lnTo>
                  <a:pt x="984535" y="5648250"/>
                </a:lnTo>
                <a:close/>
                <a:moveTo>
                  <a:pt x="649880" y="5945060"/>
                </a:moveTo>
                <a:lnTo>
                  <a:pt x="649880" y="5661966"/>
                </a:lnTo>
                <a:lnTo>
                  <a:pt x="984535" y="5661966"/>
                </a:lnTo>
                <a:lnTo>
                  <a:pt x="984535" y="5945060"/>
                </a:lnTo>
                <a:close/>
                <a:moveTo>
                  <a:pt x="649880" y="6241880"/>
                </a:moveTo>
                <a:lnTo>
                  <a:pt x="649880" y="5958776"/>
                </a:lnTo>
                <a:lnTo>
                  <a:pt x="984535" y="5958776"/>
                </a:lnTo>
                <a:lnTo>
                  <a:pt x="984535" y="6241880"/>
                </a:lnTo>
                <a:close/>
                <a:moveTo>
                  <a:pt x="649880" y="6538690"/>
                </a:moveTo>
                <a:lnTo>
                  <a:pt x="649880" y="6255596"/>
                </a:lnTo>
                <a:lnTo>
                  <a:pt x="984535" y="6255596"/>
                </a:lnTo>
                <a:lnTo>
                  <a:pt x="984535" y="6538690"/>
                </a:lnTo>
                <a:close/>
                <a:moveTo>
                  <a:pt x="649880" y="6835499"/>
                </a:moveTo>
                <a:lnTo>
                  <a:pt x="649880" y="6552406"/>
                </a:lnTo>
                <a:lnTo>
                  <a:pt x="984535" y="6552406"/>
                </a:lnTo>
                <a:lnTo>
                  <a:pt x="984535" y="6835499"/>
                </a:lnTo>
                <a:close/>
                <a:moveTo>
                  <a:pt x="298989" y="305593"/>
                </a:moveTo>
                <a:lnTo>
                  <a:pt x="298989" y="22489"/>
                </a:lnTo>
                <a:lnTo>
                  <a:pt x="633655" y="22489"/>
                </a:lnTo>
                <a:lnTo>
                  <a:pt x="633655" y="305593"/>
                </a:lnTo>
                <a:close/>
                <a:moveTo>
                  <a:pt x="298989" y="602413"/>
                </a:moveTo>
                <a:lnTo>
                  <a:pt x="298989" y="319309"/>
                </a:lnTo>
                <a:lnTo>
                  <a:pt x="633655" y="319309"/>
                </a:lnTo>
                <a:lnTo>
                  <a:pt x="633655" y="602413"/>
                </a:lnTo>
                <a:close/>
                <a:moveTo>
                  <a:pt x="298989" y="899223"/>
                </a:moveTo>
                <a:lnTo>
                  <a:pt x="298989" y="616129"/>
                </a:lnTo>
                <a:lnTo>
                  <a:pt x="633655" y="616129"/>
                </a:lnTo>
                <a:lnTo>
                  <a:pt x="633655" y="899223"/>
                </a:lnTo>
                <a:close/>
                <a:moveTo>
                  <a:pt x="298989" y="1196033"/>
                </a:moveTo>
                <a:lnTo>
                  <a:pt x="298989" y="912928"/>
                </a:lnTo>
                <a:lnTo>
                  <a:pt x="633655" y="912928"/>
                </a:lnTo>
                <a:lnTo>
                  <a:pt x="633655" y="1196033"/>
                </a:lnTo>
                <a:close/>
                <a:moveTo>
                  <a:pt x="298989" y="1492853"/>
                </a:moveTo>
                <a:lnTo>
                  <a:pt x="298989" y="1209749"/>
                </a:lnTo>
                <a:lnTo>
                  <a:pt x="633655" y="1209749"/>
                </a:lnTo>
                <a:lnTo>
                  <a:pt x="633655" y="1492853"/>
                </a:lnTo>
                <a:close/>
                <a:moveTo>
                  <a:pt x="298989" y="1789662"/>
                </a:moveTo>
                <a:lnTo>
                  <a:pt x="298989" y="1506569"/>
                </a:lnTo>
                <a:lnTo>
                  <a:pt x="633655" y="1506569"/>
                </a:lnTo>
                <a:lnTo>
                  <a:pt x="633655" y="1789662"/>
                </a:lnTo>
                <a:close/>
                <a:moveTo>
                  <a:pt x="298989" y="2086472"/>
                </a:moveTo>
                <a:lnTo>
                  <a:pt x="298989" y="1803368"/>
                </a:lnTo>
                <a:lnTo>
                  <a:pt x="633655" y="1803368"/>
                </a:lnTo>
                <a:lnTo>
                  <a:pt x="633655" y="2086472"/>
                </a:lnTo>
                <a:close/>
                <a:moveTo>
                  <a:pt x="298989" y="2383292"/>
                </a:moveTo>
                <a:lnTo>
                  <a:pt x="298989" y="2100188"/>
                </a:lnTo>
                <a:lnTo>
                  <a:pt x="633655" y="2100188"/>
                </a:lnTo>
                <a:lnTo>
                  <a:pt x="633655" y="2383292"/>
                </a:lnTo>
                <a:close/>
                <a:moveTo>
                  <a:pt x="298989" y="2680112"/>
                </a:moveTo>
                <a:lnTo>
                  <a:pt x="298989" y="2397008"/>
                </a:lnTo>
                <a:lnTo>
                  <a:pt x="633655" y="2397008"/>
                </a:lnTo>
                <a:lnTo>
                  <a:pt x="633655" y="2680112"/>
                </a:lnTo>
                <a:close/>
                <a:moveTo>
                  <a:pt x="298989" y="2976922"/>
                </a:moveTo>
                <a:lnTo>
                  <a:pt x="298989" y="2693828"/>
                </a:lnTo>
                <a:lnTo>
                  <a:pt x="633655" y="2693828"/>
                </a:lnTo>
                <a:lnTo>
                  <a:pt x="633655" y="2976922"/>
                </a:lnTo>
                <a:close/>
                <a:moveTo>
                  <a:pt x="298989" y="3273742"/>
                </a:moveTo>
                <a:lnTo>
                  <a:pt x="298989" y="2990638"/>
                </a:lnTo>
                <a:lnTo>
                  <a:pt x="633655" y="2990638"/>
                </a:lnTo>
                <a:lnTo>
                  <a:pt x="633655" y="3273742"/>
                </a:lnTo>
                <a:close/>
                <a:moveTo>
                  <a:pt x="298989" y="3570541"/>
                </a:moveTo>
                <a:lnTo>
                  <a:pt x="298989" y="3287447"/>
                </a:lnTo>
                <a:lnTo>
                  <a:pt x="633655" y="3287447"/>
                </a:lnTo>
                <a:lnTo>
                  <a:pt x="633655" y="3570541"/>
                </a:lnTo>
                <a:close/>
                <a:moveTo>
                  <a:pt x="298989" y="3867361"/>
                </a:moveTo>
                <a:lnTo>
                  <a:pt x="298989" y="3584257"/>
                </a:lnTo>
                <a:lnTo>
                  <a:pt x="633655" y="3584257"/>
                </a:lnTo>
                <a:lnTo>
                  <a:pt x="633655" y="3867361"/>
                </a:lnTo>
                <a:close/>
                <a:moveTo>
                  <a:pt x="298989" y="4164171"/>
                </a:moveTo>
                <a:lnTo>
                  <a:pt x="298989" y="3881077"/>
                </a:lnTo>
                <a:lnTo>
                  <a:pt x="633655" y="3881077"/>
                </a:lnTo>
                <a:lnTo>
                  <a:pt x="633655" y="4164171"/>
                </a:lnTo>
                <a:close/>
                <a:moveTo>
                  <a:pt x="298989" y="4460991"/>
                </a:moveTo>
                <a:lnTo>
                  <a:pt x="298989" y="4177897"/>
                </a:lnTo>
                <a:lnTo>
                  <a:pt x="633655" y="4177897"/>
                </a:lnTo>
                <a:lnTo>
                  <a:pt x="633655" y="4460991"/>
                </a:lnTo>
                <a:close/>
                <a:moveTo>
                  <a:pt x="298989" y="4757811"/>
                </a:moveTo>
                <a:lnTo>
                  <a:pt x="298989" y="4474707"/>
                </a:lnTo>
                <a:lnTo>
                  <a:pt x="633655" y="4474707"/>
                </a:lnTo>
                <a:lnTo>
                  <a:pt x="633655" y="4757811"/>
                </a:lnTo>
                <a:close/>
                <a:moveTo>
                  <a:pt x="298989" y="5054610"/>
                </a:moveTo>
                <a:lnTo>
                  <a:pt x="298989" y="4771516"/>
                </a:lnTo>
                <a:lnTo>
                  <a:pt x="633655" y="4771516"/>
                </a:lnTo>
                <a:lnTo>
                  <a:pt x="633655" y="5054610"/>
                </a:lnTo>
                <a:close/>
                <a:moveTo>
                  <a:pt x="298989" y="5351441"/>
                </a:moveTo>
                <a:lnTo>
                  <a:pt x="298989" y="5068337"/>
                </a:lnTo>
                <a:lnTo>
                  <a:pt x="633655" y="5068337"/>
                </a:lnTo>
                <a:lnTo>
                  <a:pt x="633655" y="5351441"/>
                </a:lnTo>
                <a:close/>
                <a:moveTo>
                  <a:pt x="298989" y="5648250"/>
                </a:moveTo>
                <a:lnTo>
                  <a:pt x="298989" y="5365157"/>
                </a:lnTo>
                <a:lnTo>
                  <a:pt x="633655" y="5365157"/>
                </a:lnTo>
                <a:lnTo>
                  <a:pt x="633655" y="5648250"/>
                </a:lnTo>
                <a:close/>
                <a:moveTo>
                  <a:pt x="298989" y="5945060"/>
                </a:moveTo>
                <a:lnTo>
                  <a:pt x="298989" y="5661966"/>
                </a:lnTo>
                <a:lnTo>
                  <a:pt x="633655" y="5661966"/>
                </a:lnTo>
                <a:lnTo>
                  <a:pt x="633655" y="5945060"/>
                </a:lnTo>
                <a:close/>
                <a:moveTo>
                  <a:pt x="298989" y="6241880"/>
                </a:moveTo>
                <a:lnTo>
                  <a:pt x="298989" y="5958776"/>
                </a:lnTo>
                <a:lnTo>
                  <a:pt x="633655" y="5958776"/>
                </a:lnTo>
                <a:lnTo>
                  <a:pt x="633655" y="6241880"/>
                </a:lnTo>
                <a:close/>
                <a:moveTo>
                  <a:pt x="298989" y="6538690"/>
                </a:moveTo>
                <a:lnTo>
                  <a:pt x="298989" y="6255596"/>
                </a:lnTo>
                <a:lnTo>
                  <a:pt x="633655" y="6255596"/>
                </a:lnTo>
                <a:lnTo>
                  <a:pt x="633655" y="6538690"/>
                </a:lnTo>
                <a:close/>
                <a:moveTo>
                  <a:pt x="298989" y="6835499"/>
                </a:moveTo>
                <a:lnTo>
                  <a:pt x="298989" y="6552406"/>
                </a:lnTo>
                <a:lnTo>
                  <a:pt x="633655" y="6552406"/>
                </a:lnTo>
                <a:lnTo>
                  <a:pt x="633655" y="6835499"/>
                </a:lnTo>
                <a:close/>
                <a:moveTo>
                  <a:pt x="11527112" y="305593"/>
                </a:moveTo>
                <a:lnTo>
                  <a:pt x="11527112" y="22489"/>
                </a:lnTo>
                <a:lnTo>
                  <a:pt x="11861789" y="22489"/>
                </a:lnTo>
                <a:lnTo>
                  <a:pt x="11861789" y="305593"/>
                </a:lnTo>
                <a:close/>
              </a:path>
            </a:pathLst>
          </a:custGeom>
          <a:solidFill>
            <a:srgbClr val="3D413F">
              <a:alpha val="5030"/>
            </a:srgbClr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Permanent Marker"/>
              <a:buNone/>
              <a:defRPr sz="33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ermanent Marker"/>
              <a:buNone/>
              <a:defRPr sz="2800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891378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  <p:sldLayoutId id="2147483776" r:id="rId23"/>
    <p:sldLayoutId id="2147483777" r:id="rId24"/>
    <p:sldLayoutId id="2147483778" r:id="rId25"/>
    <p:sldLayoutId id="2147483779" r:id="rId26"/>
    <p:sldLayoutId id="2147483780" r:id="rId27"/>
    <p:sldLayoutId id="2147483781" r:id="rId28"/>
    <p:sldLayoutId id="2147483782" r:id="rId29"/>
    <p:sldLayoutId id="2147483783" r:id="rId30"/>
    <p:sldLayoutId id="2147483784" r:id="rId31"/>
    <p:sldLayoutId id="2147483785" r:id="rId32"/>
    <p:sldLayoutId id="2147483786" r:id="rId33"/>
    <p:sldLayoutId id="2147483787" r:id="rId34"/>
    <p:sldLayoutId id="2147483788" r:id="rId35"/>
    <p:sldLayoutId id="2147483789" r:id="rId36"/>
    <p:sldLayoutId id="2147483790" r:id="rId3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C1E545DA-DE23-4D0B-9B21-9B3DB188103A}"/>
              </a:ext>
            </a:extLst>
          </p:cNvPr>
          <p:cNvSpPr txBox="1">
            <a:spLocks noChangeArrowheads="1"/>
          </p:cNvSpPr>
          <p:nvPr/>
        </p:nvSpPr>
        <p:spPr>
          <a:xfrm>
            <a:off x="1991724" y="2342649"/>
            <a:ext cx="8201587" cy="126998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Đọc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bản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kế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hoạch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phấn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vi-VN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đ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ấu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trong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n</a:t>
            </a:r>
            <a:r>
              <a:rPr lang="vi-VN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ă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 </a:t>
            </a:r>
            <a:r>
              <a:rPr lang="en-US" altLang="vi-VN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học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này</a:t>
            </a:r>
            <a:r>
              <a:rPr lang="en-US" altLang="vi-VN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của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altLang="vi-VN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em</a:t>
            </a:r>
            <a:r>
              <a:rPr lang="en-US" altLang="vi-VN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.</a:t>
            </a:r>
            <a:endParaRPr lang="en-US" altLang="vi-VN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achen" panose="02020500000000000000" pitchFamily="18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14439" y="220677"/>
            <a:ext cx="3756156" cy="830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0"/>
                <a:solidFill>
                  <a:schemeClr val="tx1"/>
                </a:solidFill>
              </a:rPr>
              <a:t>KHỞI ĐỘNG</a:t>
            </a:r>
            <a:endParaRPr lang="en-US" sz="4800" b="1" cap="none" spc="0" dirty="0">
              <a:ln w="0"/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068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06084" y="436272"/>
            <a:ext cx="423450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b="1" u="sng" dirty="0" smtClean="0"/>
              <a:t>BÀY TỎ Ý KIẾN</a:t>
            </a:r>
            <a:endParaRPr lang="vi-VN" sz="3200" b="1" u="sng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34" y="3171780"/>
            <a:ext cx="2493996" cy="2417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1003809" y="1021047"/>
            <a:ext cx="2420337" cy="225018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424146" y="1932815"/>
            <a:ext cx="75015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smtClean="0">
                <a:solidFill>
                  <a:srgbClr val="0048D2"/>
                </a:solidFill>
              </a:rPr>
              <a:t>Sống có trách nhiệm</a:t>
            </a:r>
            <a:endParaRPr lang="vi-VN" sz="3200">
              <a:solidFill>
                <a:srgbClr val="0048D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4146" y="3983016"/>
            <a:ext cx="8637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rgbClr val="F00427"/>
                </a:solidFill>
              </a:rPr>
              <a:t>Sống không có trách nhiệm</a:t>
            </a:r>
            <a:endParaRPr lang="vi-VN" sz="3200" dirty="0">
              <a:solidFill>
                <a:srgbClr val="F004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 noChangeArrowheads="1"/>
          </p:cNvSpPr>
          <p:nvPr/>
        </p:nvSpPr>
        <p:spPr>
          <a:xfrm>
            <a:off x="540489" y="171137"/>
            <a:ext cx="11011860" cy="1048063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marR="0" lvl="2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marR="0" lvl="3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marR="0" lvl="4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marR="0" lvl="5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marR="0" lvl="6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●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marR="0" lvl="7" indent="-3238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Nunito"/>
              <a:buChar char="○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marR="0" lvl="8" indent="-3238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500"/>
              <a:buFont typeface="Nunito"/>
              <a:buChar char="■"/>
              <a:defRPr sz="1500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indent="0" algn="just">
              <a:spcBef>
                <a:spcPct val="0"/>
              </a:spcBef>
              <a:buFontTx/>
              <a:buNone/>
            </a:pP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Bài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1: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Những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trường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hợp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nào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dưới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đây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là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biểu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hiện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của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người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sống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có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trách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</a:t>
            </a:r>
            <a:r>
              <a:rPr lang="en-US" altLang="en-US" sz="2400" b="1" kern="0" dirty="0" err="1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nhiệm</a:t>
            </a:r>
            <a:r>
              <a:rPr lang="en-US" altLang="en-US" sz="2400" b="1" kern="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66849" y="1433848"/>
            <a:ext cx="10985500" cy="51054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a.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Trước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cũng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suy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nghĩ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cẩn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thận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b.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Đã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nhận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đó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nơi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chốn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c.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Đã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nhận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rồi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nhưng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thích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nữa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bỏ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d.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điều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gì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sai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sẵn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sàng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nhận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lỗi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sửa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lỗi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đ.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tốt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nhận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do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công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mình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nào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hỏng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thì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đổ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lỗi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cho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người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khác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e.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Chỉ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hứa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nhưng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342900" indent="-342900" algn="just" eaLnBrk="1" fontAlgn="auto" hangingPunct="1">
              <a:lnSpc>
                <a:spcPct val="16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defRPr/>
            </a:pP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g.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Không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làm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theo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những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việc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</a:rPr>
              <a:t>xấu</a:t>
            </a:r>
            <a:r>
              <a:rPr lang="en-US" sz="24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471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13846" y="240543"/>
            <a:ext cx="10161138" cy="635675"/>
          </a:xfrm>
          <a:prstGeom prst="snip1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a) Trước khi làm việc gì cũng phải suy nghĩ cẩn thận.</a:t>
            </a:r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2172968" y="2482724"/>
            <a:ext cx="5219505" cy="2746099"/>
          </a:xfrm>
          <a:prstGeom prst="cloudCallout">
            <a:avLst>
              <a:gd name="adj1" fmla="val 54226"/>
              <a:gd name="adj2" fmla="val -41523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1" dirty="0" smtClean="0">
                <a:solidFill>
                  <a:srgbClr val="F00427"/>
                </a:solidFill>
              </a:rPr>
              <a:t>Liệu mình làm thế này có đúng không nhỉ ?</a:t>
            </a:r>
            <a:endParaRPr lang="vi-VN" sz="3200" i="1" dirty="0">
              <a:solidFill>
                <a:srgbClr val="F00427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0" y="79845"/>
            <a:ext cx="1913846" cy="17793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www.ourgodlyamericanheritage.com/ClipArt-BoyThinking-T-240x40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473" y="1613461"/>
            <a:ext cx="2690774" cy="4484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48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doorposts.com/images/blog/sha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431" y="527180"/>
            <a:ext cx="4272721" cy="596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Callout 5"/>
          <p:cNvSpPr/>
          <p:nvPr/>
        </p:nvSpPr>
        <p:spPr>
          <a:xfrm>
            <a:off x="4224269" y="527180"/>
            <a:ext cx="3337161" cy="2872844"/>
          </a:xfrm>
          <a:prstGeom prst="wedgeEllipseCallout">
            <a:avLst>
              <a:gd name="adj1" fmla="val 52203"/>
              <a:gd name="adj2" fmla="val 32043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1" dirty="0" smtClean="0">
                <a:solidFill>
                  <a:schemeClr val="accent4"/>
                </a:solidFill>
              </a:rPr>
              <a:t>Mẹ ơi con sẽ trông em giúp mẹ ạ !</a:t>
            </a:r>
            <a:endParaRPr lang="vi-VN" sz="3200" i="1" dirty="0">
              <a:solidFill>
                <a:schemeClr val="accent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238" y="3865050"/>
            <a:ext cx="70963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b) Đã nhận làm việc gì thì làm việc đó đến nơi đến chốn.</a:t>
            </a:r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0" y="1507473"/>
            <a:ext cx="2285753" cy="21250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965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64164"/>
          <a:stretch/>
        </p:blipFill>
        <p:spPr>
          <a:xfrm>
            <a:off x="911642" y="2193638"/>
            <a:ext cx="2076257" cy="353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4303"/>
          <a:stretch/>
        </p:blipFill>
        <p:spPr>
          <a:xfrm>
            <a:off x="8622636" y="2062629"/>
            <a:ext cx="2221375" cy="3799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val Callout 6"/>
          <p:cNvSpPr/>
          <p:nvPr/>
        </p:nvSpPr>
        <p:spPr>
          <a:xfrm>
            <a:off x="3258354" y="2348465"/>
            <a:ext cx="4675031" cy="2594542"/>
          </a:xfrm>
          <a:prstGeom prst="wedgeEllipseCallout">
            <a:avLst>
              <a:gd name="adj1" fmla="val 56103"/>
              <a:gd name="adj2" fmla="val -1817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 smtClean="0">
                <a:solidFill>
                  <a:schemeClr val="tx1"/>
                </a:solidFill>
              </a:rPr>
              <a:t>Cậu đổi cho tớ trực nhật vào ngày mai nhé, </a:t>
            </a:r>
            <a:r>
              <a:rPr lang="vi-VN" sz="2800" i="1" dirty="0">
                <a:solidFill>
                  <a:schemeClr val="tx1"/>
                </a:solidFill>
              </a:rPr>
              <a:t>t</a:t>
            </a:r>
            <a:r>
              <a:rPr lang="vi-VN" sz="2800" i="1" dirty="0" smtClean="0">
                <a:solidFill>
                  <a:schemeClr val="tx1"/>
                </a:solidFill>
              </a:rPr>
              <a:t>ớ lại không thích làm hôm nay nữa rồi.</a:t>
            </a:r>
            <a:endParaRPr lang="vi-VN" sz="2800" i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53012" y="184114"/>
            <a:ext cx="10340229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c) Đã nhận việc rồi nhưng không thích nữa thì bỏ.</a:t>
            </a:r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587"/>
            <a:ext cx="2053012" cy="199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01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80625" y="391687"/>
            <a:ext cx="10088103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d) Khi làm điều gì sai, sẵn sàng nhận lỗi và sửa lỗi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724567" y="2511380"/>
            <a:ext cx="4239493" cy="3674294"/>
          </a:xfrm>
          <a:prstGeom prst="wedgeEllipseCallout">
            <a:avLst>
              <a:gd name="adj1" fmla="val 58042"/>
              <a:gd name="adj2" fmla="val 12649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i="1" dirty="0" smtClean="0">
                <a:solidFill>
                  <a:schemeClr val="tx1"/>
                </a:solidFill>
              </a:rPr>
              <a:t>Con xin lỗi cô vì đã đùa nghịch trong giờ học. Con biết lỗi rồi ạ, mong cô tha thứ cho con.</a:t>
            </a:r>
            <a:endParaRPr lang="vi-VN" sz="2800" i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-103640" y="-129224"/>
            <a:ext cx="2064995" cy="1919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" descr="http://2.bp.blogspot.com/-LzQlRS6-Ndo/TclUpj0xj5I/AAAAAAAAAEQ/AWIN57mpgj4/s1600/teacher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7" t="7244" r="19272" b="9676"/>
          <a:stretch/>
        </p:blipFill>
        <p:spPr bwMode="auto">
          <a:xfrm>
            <a:off x="7587234" y="2010158"/>
            <a:ext cx="3612004" cy="427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09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clipartpanda.com/blame-clipart-blame_tn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77" y="2446295"/>
            <a:ext cx="4141126" cy="3750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340712" y="592427"/>
            <a:ext cx="9614648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dirty="0">
                <a:solidFill>
                  <a:schemeClr val="bg2">
                    <a:lumMod val="25000"/>
                  </a:schemeClr>
                </a:solidFill>
              </a:rPr>
              <a:t>e</a:t>
            </a:r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) Việc nào làm tốt thì nhận do công của mình, việc nào làm hỏng thì đổ lỗi cho người khác</a:t>
            </a:r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1407585" y="2649717"/>
            <a:ext cx="4020292" cy="2991229"/>
          </a:xfrm>
          <a:prstGeom prst="wedgeEllipseCallout">
            <a:avLst>
              <a:gd name="adj1" fmla="val 55502"/>
              <a:gd name="adj2" fmla="val -13941"/>
            </a:avLst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i="1" smtClean="0">
                <a:solidFill>
                  <a:schemeClr val="accent6">
                    <a:lumMod val="50000"/>
                  </a:schemeClr>
                </a:solidFill>
              </a:rPr>
              <a:t>Cái bình hoa là do con chó này làm vỡ đấy mẹ ạ !</a:t>
            </a:r>
            <a:endParaRPr lang="vi-VN" sz="3200" i="1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17" y="139027"/>
            <a:ext cx="2380129" cy="2307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11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318456" y="1533896"/>
            <a:ext cx="6096000" cy="6911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342900" indent="-342900" algn="just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e.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Chỉ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hứa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nhưng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làm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US" sz="28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8456" y="3380176"/>
            <a:ext cx="6175088" cy="69115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342900" indent="-342900" algn="just">
              <a:lnSpc>
                <a:spcPct val="160000"/>
              </a:lnSpc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g.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Không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làm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theo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những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việc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</a:rPr>
              <a:t>xấu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754" y="898881"/>
            <a:ext cx="1816702" cy="17610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1501754" y="2860063"/>
            <a:ext cx="1785953" cy="166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9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4699" y="1153196"/>
            <a:ext cx="11314091" cy="9144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Bài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2.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Em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tán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thành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hay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không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tán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thành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với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mỗi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ý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kiến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sau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 </a:t>
            </a:r>
            <a:r>
              <a:rPr lang="en-US" sz="28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đây</a:t>
            </a:r>
            <a:r>
              <a:rPr lang="en-US" sz="28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  <a:hlinkClick r:id="rId2" action="ppaction://hlinksldjump"/>
              </a:rPr>
              <a:t>?</a:t>
            </a:r>
            <a:endParaRPr lang="en-US" sz="28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2434" y="2518369"/>
            <a:ext cx="91440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a)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Bạn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lỗi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mà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nhắc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nhở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sai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42434" y="3340983"/>
            <a:ext cx="9144000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b)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gây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lỗi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,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nhưng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ai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biết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nên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chịu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trách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nhiệm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42434" y="5336146"/>
            <a:ext cx="9465972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đ)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giữ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lời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hứa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với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nhỏ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cũng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thiếu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trách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nhiệm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và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có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lỗi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2434" y="3952424"/>
            <a:ext cx="9672034" cy="7204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c)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Cả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cùng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làm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sai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nên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mình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chịu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trách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nhiệm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2434" y="4636492"/>
            <a:ext cx="9672034" cy="5541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d)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Chuyện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hay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xảy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ra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đã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lâu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rồi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thì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cần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phải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xin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lỗi</a:t>
            </a:r>
            <a:r>
              <a:rPr lang="en-US" sz="2400" b="1" dirty="0" smtClean="0">
                <a:solidFill>
                  <a:schemeClr val="bg2">
                    <a:lumMod val="25000"/>
                  </a:schemeClr>
                </a:solidFill>
                <a:cs typeface="Times New Roman" pitchFamily="18" charset="0"/>
              </a:rPr>
              <a:t>.</a:t>
            </a:r>
            <a:endParaRPr lang="en-US" sz="2400" b="1" dirty="0">
              <a:solidFill>
                <a:schemeClr val="bg2">
                  <a:lumMod val="25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84" y="3195511"/>
            <a:ext cx="644350" cy="624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785192" y="2502662"/>
            <a:ext cx="657242" cy="611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6" y="3975700"/>
            <a:ext cx="644350" cy="6246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" t="-2338" r="9675" b="4676"/>
          <a:stretch/>
        </p:blipFill>
        <p:spPr>
          <a:xfrm>
            <a:off x="798084" y="5218163"/>
            <a:ext cx="657242" cy="6110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976" y="4623601"/>
            <a:ext cx="644350" cy="62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8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370" y="3840800"/>
            <a:ext cx="3606642" cy="2096361"/>
          </a:xfrm>
          <a:prstGeom prst="rect">
            <a:avLst/>
          </a:prstGeom>
        </p:spPr>
      </p:pic>
      <p:sp>
        <p:nvSpPr>
          <p:cNvPr id="7" name="Cloud 6"/>
          <p:cNvSpPr/>
          <p:nvPr/>
        </p:nvSpPr>
        <p:spPr>
          <a:xfrm>
            <a:off x="2910625" y="0"/>
            <a:ext cx="5821251" cy="3541690"/>
          </a:xfrm>
          <a:prstGeom prst="cloud">
            <a:avLst/>
          </a:prstGeom>
          <a:solidFill>
            <a:srgbClr val="C1E1E3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85737" y="954701"/>
            <a:ext cx="447102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Hãy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thử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đóng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vai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một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tình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huống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664393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4"/>
          <p:cNvSpPr/>
          <p:nvPr/>
        </p:nvSpPr>
        <p:spPr>
          <a:xfrm rot="398762">
            <a:off x="2253739" y="1142070"/>
            <a:ext cx="7823116" cy="4865724"/>
          </a:xfrm>
          <a:prstGeom prst="cloud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TextBox 119"/>
          <p:cNvSpPr txBox="1"/>
          <p:nvPr/>
        </p:nvSpPr>
        <p:spPr>
          <a:xfrm>
            <a:off x="3829140" y="1987415"/>
            <a:ext cx="4622061" cy="769431"/>
          </a:xfrm>
          <a:prstGeom prst="rect">
            <a:avLst/>
          </a:prstGeom>
          <a:noFill/>
        </p:spPr>
        <p:txBody>
          <a:bodyPr wrap="square" lIns="91431" tIns="45715" rIns="91431" bIns="45715" rtlCol="0">
            <a:spAutoFit/>
          </a:bodyPr>
          <a:lstStyle/>
          <a:p>
            <a:pPr algn="ctr"/>
            <a:r>
              <a:rPr lang="en-US" sz="4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ea typeface="HP001 5Ha" panose="020B0603050302020204" pitchFamily="34" charset="-127"/>
              </a:rPr>
              <a:t>ĐẠO ĐỨC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ea typeface="HP001 5Ha" panose="020B0603050302020204" pitchFamily="34" charset="-127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41531" y="1602443"/>
            <a:ext cx="1518415" cy="1577703"/>
            <a:chOff x="6874280" y="1222719"/>
            <a:chExt cx="3540805" cy="4090505"/>
          </a:xfrm>
        </p:grpSpPr>
        <p:sp>
          <p:nvSpPr>
            <p:cNvPr id="1125" name="Google Shape;1125;p43"/>
            <p:cNvSpPr/>
            <p:nvPr/>
          </p:nvSpPr>
          <p:spPr>
            <a:xfrm>
              <a:off x="8649927" y="4116279"/>
              <a:ext cx="1152837" cy="711331"/>
            </a:xfrm>
            <a:custGeom>
              <a:avLst/>
              <a:gdLst/>
              <a:ahLst/>
              <a:cxnLst/>
              <a:rect l="l" t="t" r="r" b="b"/>
              <a:pathLst>
                <a:path w="10455" h="6451" fill="none" extrusionOk="0">
                  <a:moveTo>
                    <a:pt x="10454" y="2158"/>
                  </a:moveTo>
                  <a:lnTo>
                    <a:pt x="10454" y="2158"/>
                  </a:lnTo>
                  <a:lnTo>
                    <a:pt x="10276" y="2002"/>
                  </a:lnTo>
                  <a:lnTo>
                    <a:pt x="10098" y="1824"/>
                  </a:lnTo>
                  <a:lnTo>
                    <a:pt x="9965" y="1624"/>
                  </a:lnTo>
                  <a:lnTo>
                    <a:pt x="9854" y="1357"/>
                  </a:lnTo>
                  <a:lnTo>
                    <a:pt x="9765" y="1068"/>
                  </a:lnTo>
                  <a:lnTo>
                    <a:pt x="9720" y="757"/>
                  </a:lnTo>
                  <a:lnTo>
                    <a:pt x="9676" y="401"/>
                  </a:lnTo>
                  <a:lnTo>
                    <a:pt x="9676" y="0"/>
                  </a:lnTo>
                  <a:lnTo>
                    <a:pt x="9676" y="0"/>
                  </a:lnTo>
                  <a:lnTo>
                    <a:pt x="4805" y="1935"/>
                  </a:lnTo>
                  <a:lnTo>
                    <a:pt x="4805" y="1935"/>
                  </a:lnTo>
                  <a:lnTo>
                    <a:pt x="2469" y="2870"/>
                  </a:lnTo>
                  <a:lnTo>
                    <a:pt x="667" y="3604"/>
                  </a:lnTo>
                  <a:lnTo>
                    <a:pt x="667" y="3604"/>
                  </a:lnTo>
                  <a:lnTo>
                    <a:pt x="534" y="3804"/>
                  </a:lnTo>
                  <a:lnTo>
                    <a:pt x="400" y="4004"/>
                  </a:lnTo>
                  <a:lnTo>
                    <a:pt x="289" y="4226"/>
                  </a:lnTo>
                  <a:lnTo>
                    <a:pt x="200" y="4427"/>
                  </a:lnTo>
                  <a:lnTo>
                    <a:pt x="200" y="4427"/>
                  </a:lnTo>
                  <a:lnTo>
                    <a:pt x="1646" y="3915"/>
                  </a:lnTo>
                  <a:lnTo>
                    <a:pt x="2647" y="3559"/>
                  </a:lnTo>
                  <a:lnTo>
                    <a:pt x="2647" y="3559"/>
                  </a:lnTo>
                  <a:lnTo>
                    <a:pt x="2736" y="3515"/>
                  </a:lnTo>
                  <a:lnTo>
                    <a:pt x="2736" y="3515"/>
                  </a:lnTo>
                  <a:lnTo>
                    <a:pt x="2647" y="3559"/>
                  </a:lnTo>
                  <a:lnTo>
                    <a:pt x="2647" y="3559"/>
                  </a:lnTo>
                  <a:lnTo>
                    <a:pt x="1646" y="3915"/>
                  </a:lnTo>
                  <a:lnTo>
                    <a:pt x="200" y="4427"/>
                  </a:lnTo>
                  <a:lnTo>
                    <a:pt x="200" y="4427"/>
                  </a:lnTo>
                  <a:lnTo>
                    <a:pt x="200" y="4471"/>
                  </a:lnTo>
                  <a:lnTo>
                    <a:pt x="200" y="4449"/>
                  </a:lnTo>
                  <a:lnTo>
                    <a:pt x="200" y="4449"/>
                  </a:lnTo>
                  <a:lnTo>
                    <a:pt x="89" y="4894"/>
                  </a:lnTo>
                  <a:lnTo>
                    <a:pt x="22" y="5361"/>
                  </a:lnTo>
                  <a:lnTo>
                    <a:pt x="22" y="5361"/>
                  </a:lnTo>
                  <a:lnTo>
                    <a:pt x="1090" y="4871"/>
                  </a:lnTo>
                  <a:lnTo>
                    <a:pt x="1757" y="4582"/>
                  </a:lnTo>
                  <a:lnTo>
                    <a:pt x="1757" y="4582"/>
                  </a:lnTo>
                  <a:lnTo>
                    <a:pt x="1090" y="4871"/>
                  </a:lnTo>
                  <a:lnTo>
                    <a:pt x="22" y="5361"/>
                  </a:lnTo>
                  <a:lnTo>
                    <a:pt x="22" y="5361"/>
                  </a:lnTo>
                  <a:lnTo>
                    <a:pt x="22" y="5516"/>
                  </a:lnTo>
                  <a:lnTo>
                    <a:pt x="22" y="5516"/>
                  </a:lnTo>
                  <a:lnTo>
                    <a:pt x="0" y="5961"/>
                  </a:lnTo>
                  <a:lnTo>
                    <a:pt x="0" y="5961"/>
                  </a:lnTo>
                  <a:lnTo>
                    <a:pt x="2358" y="4960"/>
                  </a:lnTo>
                  <a:lnTo>
                    <a:pt x="2358" y="4960"/>
                  </a:lnTo>
                  <a:lnTo>
                    <a:pt x="0" y="5961"/>
                  </a:lnTo>
                  <a:lnTo>
                    <a:pt x="0" y="5961"/>
                  </a:lnTo>
                  <a:lnTo>
                    <a:pt x="0" y="6162"/>
                  </a:lnTo>
                  <a:lnTo>
                    <a:pt x="0" y="6162"/>
                  </a:lnTo>
                  <a:lnTo>
                    <a:pt x="89" y="6451"/>
                  </a:lnTo>
                  <a:lnTo>
                    <a:pt x="89" y="6451"/>
                  </a:lnTo>
                  <a:lnTo>
                    <a:pt x="823" y="6184"/>
                  </a:lnTo>
                  <a:lnTo>
                    <a:pt x="1735" y="5850"/>
                  </a:lnTo>
                  <a:lnTo>
                    <a:pt x="2780" y="5428"/>
                  </a:lnTo>
                  <a:lnTo>
                    <a:pt x="4004" y="4938"/>
                  </a:lnTo>
                  <a:lnTo>
                    <a:pt x="6918" y="3693"/>
                  </a:lnTo>
                  <a:lnTo>
                    <a:pt x="10454" y="21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6" name="Google Shape;1126;p43"/>
            <p:cNvSpPr/>
            <p:nvPr/>
          </p:nvSpPr>
          <p:spPr>
            <a:xfrm>
              <a:off x="8968709" y="4628908"/>
              <a:ext cx="24700" cy="9813"/>
            </a:xfrm>
            <a:custGeom>
              <a:avLst/>
              <a:gdLst/>
              <a:ahLst/>
              <a:cxnLst/>
              <a:rect l="l" t="t" r="r" b="b"/>
              <a:pathLst>
                <a:path w="224" h="89" fill="none" extrusionOk="0">
                  <a:moveTo>
                    <a:pt x="1" y="89"/>
                  </a:moveTo>
                  <a:lnTo>
                    <a:pt x="1" y="89"/>
                  </a:lnTo>
                  <a:lnTo>
                    <a:pt x="223" y="0"/>
                  </a:lnTo>
                  <a:lnTo>
                    <a:pt x="223" y="0"/>
                  </a:lnTo>
                  <a:lnTo>
                    <a:pt x="1" y="8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7" name="Google Shape;1127;p43"/>
            <p:cNvSpPr/>
            <p:nvPr/>
          </p:nvSpPr>
          <p:spPr>
            <a:xfrm>
              <a:off x="9057033" y="4579841"/>
              <a:ext cx="44217" cy="19737"/>
            </a:xfrm>
            <a:custGeom>
              <a:avLst/>
              <a:gdLst/>
              <a:ahLst/>
              <a:cxnLst/>
              <a:rect l="l" t="t" r="r" b="b"/>
              <a:pathLst>
                <a:path w="401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401" y="0"/>
                  </a:lnTo>
                  <a:lnTo>
                    <a:pt x="401" y="0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8" name="Google Shape;1128;p43"/>
            <p:cNvSpPr/>
            <p:nvPr/>
          </p:nvSpPr>
          <p:spPr>
            <a:xfrm>
              <a:off x="9010390" y="4464501"/>
              <a:ext cx="46753" cy="17312"/>
            </a:xfrm>
            <a:custGeom>
              <a:avLst/>
              <a:gdLst/>
              <a:ahLst/>
              <a:cxnLst/>
              <a:rect l="l" t="t" r="r" b="b"/>
              <a:pathLst>
                <a:path w="424" h="157" fill="none" extrusionOk="0">
                  <a:moveTo>
                    <a:pt x="1" y="156"/>
                  </a:moveTo>
                  <a:lnTo>
                    <a:pt x="1" y="156"/>
                  </a:lnTo>
                  <a:lnTo>
                    <a:pt x="423" y="1"/>
                  </a:lnTo>
                  <a:lnTo>
                    <a:pt x="423" y="1"/>
                  </a:lnTo>
                  <a:lnTo>
                    <a:pt x="1" y="156"/>
                  </a:lnTo>
                  <a:lnTo>
                    <a:pt x="1" y="1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29" name="Google Shape;1129;p43"/>
            <p:cNvSpPr/>
            <p:nvPr/>
          </p:nvSpPr>
          <p:spPr>
            <a:xfrm>
              <a:off x="8551790" y="4094226"/>
              <a:ext cx="1312284" cy="819281"/>
            </a:xfrm>
            <a:custGeom>
              <a:avLst/>
              <a:gdLst/>
              <a:ahLst/>
              <a:cxnLst/>
              <a:rect l="l" t="t" r="r" b="b"/>
              <a:pathLst>
                <a:path w="11901" h="7430" extrusionOk="0">
                  <a:moveTo>
                    <a:pt x="11055" y="0"/>
                  </a:moveTo>
                  <a:lnTo>
                    <a:pt x="10566" y="200"/>
                  </a:lnTo>
                  <a:lnTo>
                    <a:pt x="10566" y="601"/>
                  </a:lnTo>
                  <a:lnTo>
                    <a:pt x="10610" y="957"/>
                  </a:lnTo>
                  <a:lnTo>
                    <a:pt x="10655" y="1268"/>
                  </a:lnTo>
                  <a:lnTo>
                    <a:pt x="10744" y="1557"/>
                  </a:lnTo>
                  <a:lnTo>
                    <a:pt x="10855" y="1824"/>
                  </a:lnTo>
                  <a:lnTo>
                    <a:pt x="10988" y="2024"/>
                  </a:lnTo>
                  <a:lnTo>
                    <a:pt x="11166" y="2202"/>
                  </a:lnTo>
                  <a:lnTo>
                    <a:pt x="11344" y="2358"/>
                  </a:lnTo>
                  <a:lnTo>
                    <a:pt x="7808" y="3893"/>
                  </a:lnTo>
                  <a:lnTo>
                    <a:pt x="4894" y="5138"/>
                  </a:lnTo>
                  <a:lnTo>
                    <a:pt x="3670" y="5628"/>
                  </a:lnTo>
                  <a:lnTo>
                    <a:pt x="2625" y="6050"/>
                  </a:lnTo>
                  <a:lnTo>
                    <a:pt x="1713" y="6384"/>
                  </a:lnTo>
                  <a:lnTo>
                    <a:pt x="979" y="6651"/>
                  </a:lnTo>
                  <a:lnTo>
                    <a:pt x="890" y="6362"/>
                  </a:lnTo>
                  <a:lnTo>
                    <a:pt x="890" y="6161"/>
                  </a:lnTo>
                  <a:lnTo>
                    <a:pt x="912" y="5716"/>
                  </a:lnTo>
                  <a:lnTo>
                    <a:pt x="912" y="5561"/>
                  </a:lnTo>
                  <a:lnTo>
                    <a:pt x="979" y="5094"/>
                  </a:lnTo>
                  <a:lnTo>
                    <a:pt x="1090" y="4649"/>
                  </a:lnTo>
                  <a:lnTo>
                    <a:pt x="1090" y="4627"/>
                  </a:lnTo>
                  <a:lnTo>
                    <a:pt x="1179" y="4426"/>
                  </a:lnTo>
                  <a:lnTo>
                    <a:pt x="1290" y="4204"/>
                  </a:lnTo>
                  <a:lnTo>
                    <a:pt x="1424" y="4004"/>
                  </a:lnTo>
                  <a:lnTo>
                    <a:pt x="1557" y="3804"/>
                  </a:lnTo>
                  <a:lnTo>
                    <a:pt x="823" y="4115"/>
                  </a:lnTo>
                  <a:lnTo>
                    <a:pt x="623" y="4337"/>
                  </a:lnTo>
                  <a:lnTo>
                    <a:pt x="445" y="4604"/>
                  </a:lnTo>
                  <a:lnTo>
                    <a:pt x="290" y="4871"/>
                  </a:lnTo>
                  <a:lnTo>
                    <a:pt x="178" y="5160"/>
                  </a:lnTo>
                  <a:lnTo>
                    <a:pt x="89" y="5472"/>
                  </a:lnTo>
                  <a:lnTo>
                    <a:pt x="23" y="5805"/>
                  </a:lnTo>
                  <a:lnTo>
                    <a:pt x="0" y="6161"/>
                  </a:lnTo>
                  <a:lnTo>
                    <a:pt x="0" y="6517"/>
                  </a:lnTo>
                  <a:lnTo>
                    <a:pt x="0" y="6829"/>
                  </a:lnTo>
                  <a:lnTo>
                    <a:pt x="45" y="7051"/>
                  </a:lnTo>
                  <a:lnTo>
                    <a:pt x="112" y="7207"/>
                  </a:lnTo>
                  <a:lnTo>
                    <a:pt x="201" y="7318"/>
                  </a:lnTo>
                  <a:lnTo>
                    <a:pt x="290" y="7385"/>
                  </a:lnTo>
                  <a:lnTo>
                    <a:pt x="379" y="7429"/>
                  </a:lnTo>
                  <a:lnTo>
                    <a:pt x="601" y="7429"/>
                  </a:lnTo>
                  <a:lnTo>
                    <a:pt x="2492" y="6651"/>
                  </a:lnTo>
                  <a:lnTo>
                    <a:pt x="5005" y="5650"/>
                  </a:lnTo>
                  <a:lnTo>
                    <a:pt x="9587" y="3848"/>
                  </a:lnTo>
                  <a:lnTo>
                    <a:pt x="10788" y="3337"/>
                  </a:lnTo>
                  <a:lnTo>
                    <a:pt x="11277" y="3136"/>
                  </a:lnTo>
                  <a:lnTo>
                    <a:pt x="11478" y="3003"/>
                  </a:lnTo>
                  <a:lnTo>
                    <a:pt x="11633" y="2847"/>
                  </a:lnTo>
                  <a:lnTo>
                    <a:pt x="11767" y="2691"/>
                  </a:lnTo>
                  <a:lnTo>
                    <a:pt x="11856" y="2491"/>
                  </a:lnTo>
                  <a:lnTo>
                    <a:pt x="11900" y="2313"/>
                  </a:lnTo>
                  <a:lnTo>
                    <a:pt x="11900" y="2091"/>
                  </a:lnTo>
                  <a:lnTo>
                    <a:pt x="11856" y="1868"/>
                  </a:lnTo>
                  <a:lnTo>
                    <a:pt x="11789" y="1624"/>
                  </a:lnTo>
                  <a:lnTo>
                    <a:pt x="11055" y="0"/>
                  </a:lnTo>
                  <a:close/>
                </a:path>
              </a:pathLst>
            </a:custGeom>
            <a:solidFill>
              <a:srgbClr val="5FACE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0" name="Google Shape;1130;p43"/>
            <p:cNvSpPr/>
            <p:nvPr/>
          </p:nvSpPr>
          <p:spPr>
            <a:xfrm>
              <a:off x="7889529" y="2477936"/>
              <a:ext cx="1927903" cy="2070147"/>
            </a:xfrm>
            <a:custGeom>
              <a:avLst/>
              <a:gdLst/>
              <a:ahLst/>
              <a:cxnLst/>
              <a:rect l="l" t="t" r="r" b="b"/>
              <a:pathLst>
                <a:path w="17484" h="18774" extrusionOk="0">
                  <a:moveTo>
                    <a:pt x="10433" y="0"/>
                  </a:moveTo>
                  <a:lnTo>
                    <a:pt x="10166" y="67"/>
                  </a:lnTo>
                  <a:lnTo>
                    <a:pt x="9877" y="156"/>
                  </a:lnTo>
                  <a:lnTo>
                    <a:pt x="7853" y="979"/>
                  </a:lnTo>
                  <a:lnTo>
                    <a:pt x="4850" y="2180"/>
                  </a:lnTo>
                  <a:lnTo>
                    <a:pt x="2003" y="3314"/>
                  </a:lnTo>
                  <a:lnTo>
                    <a:pt x="1" y="4137"/>
                  </a:lnTo>
                  <a:lnTo>
                    <a:pt x="1" y="4248"/>
                  </a:lnTo>
                  <a:lnTo>
                    <a:pt x="23" y="4404"/>
                  </a:lnTo>
                  <a:lnTo>
                    <a:pt x="134" y="4827"/>
                  </a:lnTo>
                  <a:lnTo>
                    <a:pt x="335" y="5405"/>
                  </a:lnTo>
                  <a:lnTo>
                    <a:pt x="601" y="6095"/>
                  </a:lnTo>
                  <a:lnTo>
                    <a:pt x="935" y="6940"/>
                  </a:lnTo>
                  <a:lnTo>
                    <a:pt x="1358" y="7896"/>
                  </a:lnTo>
                  <a:lnTo>
                    <a:pt x="2448" y="10276"/>
                  </a:lnTo>
                  <a:lnTo>
                    <a:pt x="3649" y="12790"/>
                  </a:lnTo>
                  <a:lnTo>
                    <a:pt x="4205" y="13946"/>
                  </a:lnTo>
                  <a:lnTo>
                    <a:pt x="4761" y="15036"/>
                  </a:lnTo>
                  <a:lnTo>
                    <a:pt x="5317" y="16059"/>
                  </a:lnTo>
                  <a:lnTo>
                    <a:pt x="5828" y="17038"/>
                  </a:lnTo>
                  <a:lnTo>
                    <a:pt x="6340" y="17928"/>
                  </a:lnTo>
                  <a:lnTo>
                    <a:pt x="6829" y="18773"/>
                  </a:lnTo>
                  <a:lnTo>
                    <a:pt x="7563" y="18462"/>
                  </a:lnTo>
                  <a:lnTo>
                    <a:pt x="9365" y="17728"/>
                  </a:lnTo>
                  <a:lnTo>
                    <a:pt x="11701" y="16793"/>
                  </a:lnTo>
                  <a:lnTo>
                    <a:pt x="16572" y="14858"/>
                  </a:lnTo>
                  <a:lnTo>
                    <a:pt x="17061" y="14658"/>
                  </a:lnTo>
                  <a:lnTo>
                    <a:pt x="17195" y="14547"/>
                  </a:lnTo>
                  <a:lnTo>
                    <a:pt x="17328" y="14391"/>
                  </a:lnTo>
                  <a:lnTo>
                    <a:pt x="17395" y="14235"/>
                  </a:lnTo>
                  <a:lnTo>
                    <a:pt x="17461" y="14035"/>
                  </a:lnTo>
                  <a:lnTo>
                    <a:pt x="17484" y="13857"/>
                  </a:lnTo>
                  <a:lnTo>
                    <a:pt x="17484" y="13635"/>
                  </a:lnTo>
                  <a:lnTo>
                    <a:pt x="17439" y="13412"/>
                  </a:lnTo>
                  <a:lnTo>
                    <a:pt x="17350" y="13168"/>
                  </a:lnTo>
                  <a:lnTo>
                    <a:pt x="16127" y="10365"/>
                  </a:lnTo>
                  <a:lnTo>
                    <a:pt x="14748" y="7385"/>
                  </a:lnTo>
                  <a:lnTo>
                    <a:pt x="11634" y="734"/>
                  </a:lnTo>
                  <a:lnTo>
                    <a:pt x="11478" y="489"/>
                  </a:lnTo>
                  <a:lnTo>
                    <a:pt x="11322" y="289"/>
                  </a:lnTo>
                  <a:lnTo>
                    <a:pt x="11122" y="156"/>
                  </a:lnTo>
                  <a:lnTo>
                    <a:pt x="11033" y="89"/>
                  </a:lnTo>
                  <a:lnTo>
                    <a:pt x="10922" y="45"/>
                  </a:lnTo>
                  <a:lnTo>
                    <a:pt x="106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1" name="Google Shape;1131;p43"/>
            <p:cNvSpPr/>
            <p:nvPr/>
          </p:nvSpPr>
          <p:spPr>
            <a:xfrm>
              <a:off x="7789997" y="2947092"/>
              <a:ext cx="846296" cy="1937716"/>
            </a:xfrm>
            <a:custGeom>
              <a:avLst/>
              <a:gdLst/>
              <a:ahLst/>
              <a:cxnLst/>
              <a:rect l="l" t="t" r="r" b="b"/>
              <a:pathLst>
                <a:path w="7675" h="17573" extrusionOk="0">
                  <a:moveTo>
                    <a:pt x="846" y="0"/>
                  </a:moveTo>
                  <a:lnTo>
                    <a:pt x="690" y="156"/>
                  </a:lnTo>
                  <a:lnTo>
                    <a:pt x="579" y="312"/>
                  </a:lnTo>
                  <a:lnTo>
                    <a:pt x="445" y="490"/>
                  </a:lnTo>
                  <a:lnTo>
                    <a:pt x="357" y="690"/>
                  </a:lnTo>
                  <a:lnTo>
                    <a:pt x="268" y="868"/>
                  </a:lnTo>
                  <a:lnTo>
                    <a:pt x="179" y="1068"/>
                  </a:lnTo>
                  <a:lnTo>
                    <a:pt x="134" y="1268"/>
                  </a:lnTo>
                  <a:lnTo>
                    <a:pt x="67" y="1490"/>
                  </a:lnTo>
                  <a:lnTo>
                    <a:pt x="45" y="1713"/>
                  </a:lnTo>
                  <a:lnTo>
                    <a:pt x="23" y="1958"/>
                  </a:lnTo>
                  <a:lnTo>
                    <a:pt x="1" y="2447"/>
                  </a:lnTo>
                  <a:lnTo>
                    <a:pt x="45" y="2959"/>
                  </a:lnTo>
                  <a:lnTo>
                    <a:pt x="156" y="3515"/>
                  </a:lnTo>
                  <a:lnTo>
                    <a:pt x="156" y="3648"/>
                  </a:lnTo>
                  <a:lnTo>
                    <a:pt x="179" y="3826"/>
                  </a:lnTo>
                  <a:lnTo>
                    <a:pt x="290" y="4249"/>
                  </a:lnTo>
                  <a:lnTo>
                    <a:pt x="490" y="4827"/>
                  </a:lnTo>
                  <a:lnTo>
                    <a:pt x="757" y="5539"/>
                  </a:lnTo>
                  <a:lnTo>
                    <a:pt x="1113" y="6384"/>
                  </a:lnTo>
                  <a:lnTo>
                    <a:pt x="1535" y="7363"/>
                  </a:lnTo>
                  <a:lnTo>
                    <a:pt x="2047" y="8452"/>
                  </a:lnTo>
                  <a:lnTo>
                    <a:pt x="2648" y="9698"/>
                  </a:lnTo>
                  <a:lnTo>
                    <a:pt x="3737" y="11900"/>
                  </a:lnTo>
                  <a:lnTo>
                    <a:pt x="4271" y="12946"/>
                  </a:lnTo>
                  <a:lnTo>
                    <a:pt x="4805" y="13946"/>
                  </a:lnTo>
                  <a:lnTo>
                    <a:pt x="5339" y="14925"/>
                  </a:lnTo>
                  <a:lnTo>
                    <a:pt x="5873" y="15837"/>
                  </a:lnTo>
                  <a:lnTo>
                    <a:pt x="6384" y="16727"/>
                  </a:lnTo>
                  <a:lnTo>
                    <a:pt x="6896" y="17572"/>
                  </a:lnTo>
                  <a:lnTo>
                    <a:pt x="6851" y="17350"/>
                  </a:lnTo>
                  <a:lnTo>
                    <a:pt x="6851" y="17038"/>
                  </a:lnTo>
                  <a:lnTo>
                    <a:pt x="6851" y="16682"/>
                  </a:lnTo>
                  <a:lnTo>
                    <a:pt x="6874" y="16326"/>
                  </a:lnTo>
                  <a:lnTo>
                    <a:pt x="6940" y="15993"/>
                  </a:lnTo>
                  <a:lnTo>
                    <a:pt x="7029" y="15681"/>
                  </a:lnTo>
                  <a:lnTo>
                    <a:pt x="7141" y="15392"/>
                  </a:lnTo>
                  <a:lnTo>
                    <a:pt x="7296" y="15125"/>
                  </a:lnTo>
                  <a:lnTo>
                    <a:pt x="7474" y="14858"/>
                  </a:lnTo>
                  <a:lnTo>
                    <a:pt x="7674" y="14636"/>
                  </a:lnTo>
                  <a:lnTo>
                    <a:pt x="7185" y="13791"/>
                  </a:lnTo>
                  <a:lnTo>
                    <a:pt x="6673" y="12901"/>
                  </a:lnTo>
                  <a:lnTo>
                    <a:pt x="6162" y="11922"/>
                  </a:lnTo>
                  <a:lnTo>
                    <a:pt x="5606" y="10899"/>
                  </a:lnTo>
                  <a:lnTo>
                    <a:pt x="5050" y="9809"/>
                  </a:lnTo>
                  <a:lnTo>
                    <a:pt x="4494" y="8653"/>
                  </a:lnTo>
                  <a:lnTo>
                    <a:pt x="3293" y="6139"/>
                  </a:lnTo>
                  <a:lnTo>
                    <a:pt x="2203" y="3759"/>
                  </a:lnTo>
                  <a:lnTo>
                    <a:pt x="1780" y="2803"/>
                  </a:lnTo>
                  <a:lnTo>
                    <a:pt x="1446" y="1958"/>
                  </a:lnTo>
                  <a:lnTo>
                    <a:pt x="1180" y="1268"/>
                  </a:lnTo>
                  <a:lnTo>
                    <a:pt x="979" y="690"/>
                  </a:lnTo>
                  <a:lnTo>
                    <a:pt x="868" y="267"/>
                  </a:lnTo>
                  <a:lnTo>
                    <a:pt x="846" y="111"/>
                  </a:lnTo>
                  <a:lnTo>
                    <a:pt x="846" y="0"/>
                  </a:lnTo>
                  <a:close/>
                </a:path>
              </a:pathLst>
            </a:custGeom>
            <a:solidFill>
              <a:srgbClr val="4A9B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2" name="Google Shape;1132;p43"/>
            <p:cNvSpPr/>
            <p:nvPr/>
          </p:nvSpPr>
          <p:spPr>
            <a:xfrm>
              <a:off x="7779151" y="2919334"/>
              <a:ext cx="880700" cy="1969583"/>
            </a:xfrm>
            <a:custGeom>
              <a:avLst/>
              <a:gdLst/>
              <a:ahLst/>
              <a:cxnLst/>
              <a:rect l="l" t="t" r="r" b="b"/>
              <a:pathLst>
                <a:path w="7987" h="17862" extrusionOk="0">
                  <a:moveTo>
                    <a:pt x="896" y="516"/>
                  </a:moveTo>
                  <a:lnTo>
                    <a:pt x="957" y="824"/>
                  </a:lnTo>
                  <a:lnTo>
                    <a:pt x="1069" y="1157"/>
                  </a:lnTo>
                  <a:lnTo>
                    <a:pt x="1180" y="1513"/>
                  </a:lnTo>
                  <a:lnTo>
                    <a:pt x="1469" y="2181"/>
                  </a:lnTo>
                  <a:lnTo>
                    <a:pt x="1736" y="2803"/>
                  </a:lnTo>
                  <a:lnTo>
                    <a:pt x="2359" y="4227"/>
                  </a:lnTo>
                  <a:lnTo>
                    <a:pt x="3004" y="5650"/>
                  </a:lnTo>
                  <a:lnTo>
                    <a:pt x="3671" y="7074"/>
                  </a:lnTo>
                  <a:lnTo>
                    <a:pt x="4338" y="8475"/>
                  </a:lnTo>
                  <a:lnTo>
                    <a:pt x="4961" y="9743"/>
                  </a:lnTo>
                  <a:lnTo>
                    <a:pt x="5584" y="10989"/>
                  </a:lnTo>
                  <a:lnTo>
                    <a:pt x="6251" y="12234"/>
                  </a:lnTo>
                  <a:lnTo>
                    <a:pt x="6941" y="13480"/>
                  </a:lnTo>
                  <a:lnTo>
                    <a:pt x="7074" y="13725"/>
                  </a:lnTo>
                  <a:lnTo>
                    <a:pt x="7252" y="13992"/>
                  </a:lnTo>
                  <a:lnTo>
                    <a:pt x="7408" y="14258"/>
                  </a:lnTo>
                  <a:lnTo>
                    <a:pt x="7519" y="14525"/>
                  </a:lnTo>
                  <a:lnTo>
                    <a:pt x="7563" y="14637"/>
                  </a:lnTo>
                  <a:lnTo>
                    <a:pt x="7563" y="14770"/>
                  </a:lnTo>
                  <a:lnTo>
                    <a:pt x="7541" y="14859"/>
                  </a:lnTo>
                  <a:lnTo>
                    <a:pt x="7497" y="14970"/>
                  </a:lnTo>
                  <a:lnTo>
                    <a:pt x="7363" y="15148"/>
                  </a:lnTo>
                  <a:lnTo>
                    <a:pt x="7208" y="15393"/>
                  </a:lnTo>
                  <a:lnTo>
                    <a:pt x="7096" y="15660"/>
                  </a:lnTo>
                  <a:lnTo>
                    <a:pt x="6985" y="15927"/>
                  </a:lnTo>
                  <a:lnTo>
                    <a:pt x="6918" y="16238"/>
                  </a:lnTo>
                  <a:lnTo>
                    <a:pt x="6874" y="16527"/>
                  </a:lnTo>
                  <a:lnTo>
                    <a:pt x="6852" y="16839"/>
                  </a:lnTo>
                  <a:lnTo>
                    <a:pt x="6852" y="17083"/>
                  </a:lnTo>
                  <a:lnTo>
                    <a:pt x="6451" y="16416"/>
                  </a:lnTo>
                  <a:lnTo>
                    <a:pt x="5717" y="15170"/>
                  </a:lnTo>
                  <a:lnTo>
                    <a:pt x="5028" y="13903"/>
                  </a:lnTo>
                  <a:lnTo>
                    <a:pt x="4361" y="12635"/>
                  </a:lnTo>
                  <a:lnTo>
                    <a:pt x="3693" y="11345"/>
                  </a:lnTo>
                  <a:lnTo>
                    <a:pt x="3048" y="10055"/>
                  </a:lnTo>
                  <a:lnTo>
                    <a:pt x="2448" y="8764"/>
                  </a:lnTo>
                  <a:lnTo>
                    <a:pt x="1847" y="7452"/>
                  </a:lnTo>
                  <a:lnTo>
                    <a:pt x="1469" y="6629"/>
                  </a:lnTo>
                  <a:lnTo>
                    <a:pt x="1069" y="5739"/>
                  </a:lnTo>
                  <a:lnTo>
                    <a:pt x="891" y="5272"/>
                  </a:lnTo>
                  <a:lnTo>
                    <a:pt x="713" y="4783"/>
                  </a:lnTo>
                  <a:lnTo>
                    <a:pt x="579" y="4316"/>
                  </a:lnTo>
                  <a:lnTo>
                    <a:pt x="446" y="3827"/>
                  </a:lnTo>
                  <a:lnTo>
                    <a:pt x="357" y="3337"/>
                  </a:lnTo>
                  <a:lnTo>
                    <a:pt x="312" y="2848"/>
                  </a:lnTo>
                  <a:lnTo>
                    <a:pt x="290" y="2381"/>
                  </a:lnTo>
                  <a:lnTo>
                    <a:pt x="312" y="2136"/>
                  </a:lnTo>
                  <a:lnTo>
                    <a:pt x="335" y="1914"/>
                  </a:lnTo>
                  <a:lnTo>
                    <a:pt x="379" y="1691"/>
                  </a:lnTo>
                  <a:lnTo>
                    <a:pt x="424" y="1469"/>
                  </a:lnTo>
                  <a:lnTo>
                    <a:pt x="490" y="1246"/>
                  </a:lnTo>
                  <a:lnTo>
                    <a:pt x="579" y="1024"/>
                  </a:lnTo>
                  <a:lnTo>
                    <a:pt x="690" y="824"/>
                  </a:lnTo>
                  <a:lnTo>
                    <a:pt x="824" y="624"/>
                  </a:lnTo>
                  <a:lnTo>
                    <a:pt x="896" y="516"/>
                  </a:lnTo>
                  <a:close/>
                  <a:moveTo>
                    <a:pt x="935" y="1"/>
                  </a:moveTo>
                  <a:lnTo>
                    <a:pt x="891" y="45"/>
                  </a:lnTo>
                  <a:lnTo>
                    <a:pt x="735" y="223"/>
                  </a:lnTo>
                  <a:lnTo>
                    <a:pt x="601" y="423"/>
                  </a:lnTo>
                  <a:lnTo>
                    <a:pt x="468" y="624"/>
                  </a:lnTo>
                  <a:lnTo>
                    <a:pt x="357" y="824"/>
                  </a:lnTo>
                  <a:lnTo>
                    <a:pt x="268" y="1024"/>
                  </a:lnTo>
                  <a:lnTo>
                    <a:pt x="201" y="1224"/>
                  </a:lnTo>
                  <a:lnTo>
                    <a:pt x="134" y="1447"/>
                  </a:lnTo>
                  <a:lnTo>
                    <a:pt x="90" y="1647"/>
                  </a:lnTo>
                  <a:lnTo>
                    <a:pt x="23" y="2092"/>
                  </a:lnTo>
                  <a:lnTo>
                    <a:pt x="1" y="2536"/>
                  </a:lnTo>
                  <a:lnTo>
                    <a:pt x="45" y="3004"/>
                  </a:lnTo>
                  <a:lnTo>
                    <a:pt x="90" y="3448"/>
                  </a:lnTo>
                  <a:lnTo>
                    <a:pt x="201" y="3915"/>
                  </a:lnTo>
                  <a:lnTo>
                    <a:pt x="312" y="4383"/>
                  </a:lnTo>
                  <a:lnTo>
                    <a:pt x="446" y="4827"/>
                  </a:lnTo>
                  <a:lnTo>
                    <a:pt x="601" y="5272"/>
                  </a:lnTo>
                  <a:lnTo>
                    <a:pt x="957" y="6140"/>
                  </a:lnTo>
                  <a:lnTo>
                    <a:pt x="1291" y="6941"/>
                  </a:lnTo>
                  <a:lnTo>
                    <a:pt x="1936" y="8342"/>
                  </a:lnTo>
                  <a:lnTo>
                    <a:pt x="2581" y="9721"/>
                  </a:lnTo>
                  <a:lnTo>
                    <a:pt x="3248" y="11100"/>
                  </a:lnTo>
                  <a:lnTo>
                    <a:pt x="3938" y="12479"/>
                  </a:lnTo>
                  <a:lnTo>
                    <a:pt x="4650" y="13836"/>
                  </a:lnTo>
                  <a:lnTo>
                    <a:pt x="5406" y="15170"/>
                  </a:lnTo>
                  <a:lnTo>
                    <a:pt x="6162" y="16505"/>
                  </a:lnTo>
                  <a:lnTo>
                    <a:pt x="6917" y="17742"/>
                  </a:lnTo>
                  <a:lnTo>
                    <a:pt x="6918" y="17751"/>
                  </a:lnTo>
                  <a:lnTo>
                    <a:pt x="6921" y="17749"/>
                  </a:lnTo>
                  <a:lnTo>
                    <a:pt x="6963" y="17817"/>
                  </a:lnTo>
                  <a:lnTo>
                    <a:pt x="6985" y="17840"/>
                  </a:lnTo>
                  <a:lnTo>
                    <a:pt x="7030" y="17862"/>
                  </a:lnTo>
                  <a:lnTo>
                    <a:pt x="7119" y="17862"/>
                  </a:lnTo>
                  <a:lnTo>
                    <a:pt x="7163" y="17840"/>
                  </a:lnTo>
                  <a:lnTo>
                    <a:pt x="7185" y="17817"/>
                  </a:lnTo>
                  <a:lnTo>
                    <a:pt x="7208" y="17773"/>
                  </a:lnTo>
                  <a:lnTo>
                    <a:pt x="7208" y="17728"/>
                  </a:lnTo>
                  <a:lnTo>
                    <a:pt x="7141" y="17328"/>
                  </a:lnTo>
                  <a:lnTo>
                    <a:pt x="7119" y="16950"/>
                  </a:lnTo>
                  <a:lnTo>
                    <a:pt x="7163" y="16572"/>
                  </a:lnTo>
                  <a:lnTo>
                    <a:pt x="7230" y="16194"/>
                  </a:lnTo>
                  <a:lnTo>
                    <a:pt x="7363" y="15838"/>
                  </a:lnTo>
                  <a:lnTo>
                    <a:pt x="7519" y="15482"/>
                  </a:lnTo>
                  <a:lnTo>
                    <a:pt x="7719" y="15148"/>
                  </a:lnTo>
                  <a:lnTo>
                    <a:pt x="7942" y="14859"/>
                  </a:lnTo>
                  <a:lnTo>
                    <a:pt x="7986" y="14814"/>
                  </a:lnTo>
                  <a:lnTo>
                    <a:pt x="7986" y="14770"/>
                  </a:lnTo>
                  <a:lnTo>
                    <a:pt x="7942" y="14681"/>
                  </a:lnTo>
                  <a:lnTo>
                    <a:pt x="7341" y="13658"/>
                  </a:lnTo>
                  <a:lnTo>
                    <a:pt x="6763" y="12612"/>
                  </a:lnTo>
                  <a:lnTo>
                    <a:pt x="6207" y="11567"/>
                  </a:lnTo>
                  <a:lnTo>
                    <a:pt x="5651" y="10522"/>
                  </a:lnTo>
                  <a:lnTo>
                    <a:pt x="5117" y="9454"/>
                  </a:lnTo>
                  <a:lnTo>
                    <a:pt x="4605" y="8386"/>
                  </a:lnTo>
                  <a:lnTo>
                    <a:pt x="3582" y="6229"/>
                  </a:lnTo>
                  <a:lnTo>
                    <a:pt x="2670" y="4227"/>
                  </a:lnTo>
                  <a:lnTo>
                    <a:pt x="2225" y="3226"/>
                  </a:lnTo>
                  <a:lnTo>
                    <a:pt x="1803" y="2203"/>
                  </a:lnTo>
                  <a:lnTo>
                    <a:pt x="1602" y="1713"/>
                  </a:lnTo>
                  <a:lnTo>
                    <a:pt x="1380" y="1180"/>
                  </a:lnTo>
                  <a:lnTo>
                    <a:pt x="1291" y="913"/>
                  </a:lnTo>
                  <a:lnTo>
                    <a:pt x="1224" y="646"/>
                  </a:lnTo>
                  <a:lnTo>
                    <a:pt x="1158" y="379"/>
                  </a:lnTo>
                  <a:lnTo>
                    <a:pt x="1140" y="165"/>
                  </a:lnTo>
                  <a:lnTo>
                    <a:pt x="1158" y="112"/>
                  </a:lnTo>
                  <a:lnTo>
                    <a:pt x="1135" y="67"/>
                  </a:lnTo>
                  <a:lnTo>
                    <a:pt x="1091" y="23"/>
                  </a:lnTo>
                  <a:lnTo>
                    <a:pt x="10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3" name="Google Shape;1133;p43"/>
            <p:cNvSpPr/>
            <p:nvPr/>
          </p:nvSpPr>
          <p:spPr>
            <a:xfrm>
              <a:off x="7874863" y="2463162"/>
              <a:ext cx="2001451" cy="2465012"/>
            </a:xfrm>
            <a:custGeom>
              <a:avLst/>
              <a:gdLst/>
              <a:ahLst/>
              <a:cxnLst/>
              <a:rect l="l" t="t" r="r" b="b"/>
              <a:pathLst>
                <a:path w="18151" h="22355" extrusionOk="0">
                  <a:moveTo>
                    <a:pt x="17594" y="14614"/>
                  </a:moveTo>
                  <a:lnTo>
                    <a:pt x="17550" y="14659"/>
                  </a:lnTo>
                  <a:lnTo>
                    <a:pt x="17550" y="14659"/>
                  </a:lnTo>
                  <a:lnTo>
                    <a:pt x="17594" y="14614"/>
                  </a:lnTo>
                  <a:close/>
                  <a:moveTo>
                    <a:pt x="10721" y="1"/>
                  </a:moveTo>
                  <a:lnTo>
                    <a:pt x="10477" y="23"/>
                  </a:lnTo>
                  <a:lnTo>
                    <a:pt x="10254" y="67"/>
                  </a:lnTo>
                  <a:lnTo>
                    <a:pt x="10010" y="134"/>
                  </a:lnTo>
                  <a:lnTo>
                    <a:pt x="9765" y="223"/>
                  </a:lnTo>
                  <a:lnTo>
                    <a:pt x="9276" y="445"/>
                  </a:lnTo>
                  <a:lnTo>
                    <a:pt x="8831" y="623"/>
                  </a:lnTo>
                  <a:lnTo>
                    <a:pt x="5961" y="1780"/>
                  </a:lnTo>
                  <a:lnTo>
                    <a:pt x="3025" y="2937"/>
                  </a:lnTo>
                  <a:lnTo>
                    <a:pt x="1535" y="3537"/>
                  </a:lnTo>
                  <a:lnTo>
                    <a:pt x="89" y="4138"/>
                  </a:lnTo>
                  <a:lnTo>
                    <a:pt x="23" y="4182"/>
                  </a:lnTo>
                  <a:lnTo>
                    <a:pt x="0" y="4227"/>
                  </a:lnTo>
                  <a:lnTo>
                    <a:pt x="0" y="4271"/>
                  </a:lnTo>
                  <a:lnTo>
                    <a:pt x="0" y="4316"/>
                  </a:lnTo>
                  <a:lnTo>
                    <a:pt x="45" y="4360"/>
                  </a:lnTo>
                  <a:lnTo>
                    <a:pt x="67" y="4405"/>
                  </a:lnTo>
                  <a:lnTo>
                    <a:pt x="134" y="4427"/>
                  </a:lnTo>
                  <a:lnTo>
                    <a:pt x="178" y="4405"/>
                  </a:lnTo>
                  <a:lnTo>
                    <a:pt x="1780" y="3760"/>
                  </a:lnTo>
                  <a:lnTo>
                    <a:pt x="3359" y="3115"/>
                  </a:lnTo>
                  <a:lnTo>
                    <a:pt x="6540" y="1847"/>
                  </a:lnTo>
                  <a:lnTo>
                    <a:pt x="9409" y="712"/>
                  </a:lnTo>
                  <a:lnTo>
                    <a:pt x="9720" y="579"/>
                  </a:lnTo>
                  <a:lnTo>
                    <a:pt x="10054" y="445"/>
                  </a:lnTo>
                  <a:lnTo>
                    <a:pt x="10232" y="379"/>
                  </a:lnTo>
                  <a:lnTo>
                    <a:pt x="10410" y="334"/>
                  </a:lnTo>
                  <a:lnTo>
                    <a:pt x="10566" y="312"/>
                  </a:lnTo>
                  <a:lnTo>
                    <a:pt x="10744" y="290"/>
                  </a:lnTo>
                  <a:lnTo>
                    <a:pt x="10966" y="334"/>
                  </a:lnTo>
                  <a:lnTo>
                    <a:pt x="11144" y="401"/>
                  </a:lnTo>
                  <a:lnTo>
                    <a:pt x="11322" y="512"/>
                  </a:lnTo>
                  <a:lnTo>
                    <a:pt x="11455" y="668"/>
                  </a:lnTo>
                  <a:lnTo>
                    <a:pt x="11567" y="824"/>
                  </a:lnTo>
                  <a:lnTo>
                    <a:pt x="11656" y="1002"/>
                  </a:lnTo>
                  <a:lnTo>
                    <a:pt x="11834" y="1380"/>
                  </a:lnTo>
                  <a:lnTo>
                    <a:pt x="14503" y="7052"/>
                  </a:lnTo>
                  <a:lnTo>
                    <a:pt x="15370" y="8920"/>
                  </a:lnTo>
                  <a:lnTo>
                    <a:pt x="16238" y="10788"/>
                  </a:lnTo>
                  <a:lnTo>
                    <a:pt x="16972" y="12434"/>
                  </a:lnTo>
                  <a:lnTo>
                    <a:pt x="17216" y="12990"/>
                  </a:lnTo>
                  <a:lnTo>
                    <a:pt x="17350" y="13302"/>
                  </a:lnTo>
                  <a:lnTo>
                    <a:pt x="17439" y="13591"/>
                  </a:lnTo>
                  <a:lnTo>
                    <a:pt x="17461" y="13747"/>
                  </a:lnTo>
                  <a:lnTo>
                    <a:pt x="17461" y="13880"/>
                  </a:lnTo>
                  <a:lnTo>
                    <a:pt x="17461" y="14036"/>
                  </a:lnTo>
                  <a:lnTo>
                    <a:pt x="17439" y="14169"/>
                  </a:lnTo>
                  <a:lnTo>
                    <a:pt x="17394" y="14303"/>
                  </a:lnTo>
                  <a:lnTo>
                    <a:pt x="17328" y="14436"/>
                  </a:lnTo>
                  <a:lnTo>
                    <a:pt x="17239" y="14570"/>
                  </a:lnTo>
                  <a:lnTo>
                    <a:pt x="17105" y="14681"/>
                  </a:lnTo>
                  <a:lnTo>
                    <a:pt x="17061" y="14770"/>
                  </a:lnTo>
                  <a:lnTo>
                    <a:pt x="17061" y="14814"/>
                  </a:lnTo>
                  <a:lnTo>
                    <a:pt x="17061" y="14859"/>
                  </a:lnTo>
                  <a:lnTo>
                    <a:pt x="17372" y="15459"/>
                  </a:lnTo>
                  <a:lnTo>
                    <a:pt x="17550" y="15793"/>
                  </a:lnTo>
                  <a:lnTo>
                    <a:pt x="17706" y="16149"/>
                  </a:lnTo>
                  <a:lnTo>
                    <a:pt x="17817" y="16505"/>
                  </a:lnTo>
                  <a:lnTo>
                    <a:pt x="17861" y="16683"/>
                  </a:lnTo>
                  <a:lnTo>
                    <a:pt x="17884" y="16861"/>
                  </a:lnTo>
                  <a:lnTo>
                    <a:pt x="17884" y="17039"/>
                  </a:lnTo>
                  <a:lnTo>
                    <a:pt x="17861" y="17194"/>
                  </a:lnTo>
                  <a:lnTo>
                    <a:pt x="17817" y="17350"/>
                  </a:lnTo>
                  <a:lnTo>
                    <a:pt x="17728" y="17483"/>
                  </a:lnTo>
                  <a:lnTo>
                    <a:pt x="17661" y="17595"/>
                  </a:lnTo>
                  <a:lnTo>
                    <a:pt x="17550" y="17661"/>
                  </a:lnTo>
                  <a:lnTo>
                    <a:pt x="17350" y="17839"/>
                  </a:lnTo>
                  <a:lnTo>
                    <a:pt x="17105" y="17973"/>
                  </a:lnTo>
                  <a:lnTo>
                    <a:pt x="16838" y="18084"/>
                  </a:lnTo>
                  <a:lnTo>
                    <a:pt x="16282" y="18284"/>
                  </a:lnTo>
                  <a:lnTo>
                    <a:pt x="15815" y="18440"/>
                  </a:lnTo>
                  <a:lnTo>
                    <a:pt x="11478" y="20175"/>
                  </a:lnTo>
                  <a:lnTo>
                    <a:pt x="8809" y="21220"/>
                  </a:lnTo>
                  <a:lnTo>
                    <a:pt x="8297" y="21465"/>
                  </a:lnTo>
                  <a:lnTo>
                    <a:pt x="7919" y="21621"/>
                  </a:lnTo>
                  <a:lnTo>
                    <a:pt x="7518" y="21799"/>
                  </a:lnTo>
                  <a:lnTo>
                    <a:pt x="7118" y="21910"/>
                  </a:lnTo>
                  <a:lnTo>
                    <a:pt x="6940" y="21954"/>
                  </a:lnTo>
                  <a:lnTo>
                    <a:pt x="6762" y="21977"/>
                  </a:lnTo>
                  <a:lnTo>
                    <a:pt x="6629" y="21999"/>
                  </a:lnTo>
                  <a:lnTo>
                    <a:pt x="6495" y="21954"/>
                  </a:lnTo>
                  <a:lnTo>
                    <a:pt x="6406" y="21910"/>
                  </a:lnTo>
                  <a:lnTo>
                    <a:pt x="6340" y="21821"/>
                  </a:lnTo>
                  <a:lnTo>
                    <a:pt x="6295" y="21776"/>
                  </a:lnTo>
                  <a:lnTo>
                    <a:pt x="6251" y="21732"/>
                  </a:lnTo>
                  <a:lnTo>
                    <a:pt x="6139" y="21732"/>
                  </a:lnTo>
                  <a:lnTo>
                    <a:pt x="6095" y="21754"/>
                  </a:lnTo>
                  <a:lnTo>
                    <a:pt x="6073" y="21799"/>
                  </a:lnTo>
                  <a:lnTo>
                    <a:pt x="6050" y="21843"/>
                  </a:lnTo>
                  <a:lnTo>
                    <a:pt x="6073" y="21910"/>
                  </a:lnTo>
                  <a:lnTo>
                    <a:pt x="6162" y="22088"/>
                  </a:lnTo>
                  <a:lnTo>
                    <a:pt x="6251" y="22199"/>
                  </a:lnTo>
                  <a:lnTo>
                    <a:pt x="6384" y="22288"/>
                  </a:lnTo>
                  <a:lnTo>
                    <a:pt x="6495" y="22332"/>
                  </a:lnTo>
                  <a:lnTo>
                    <a:pt x="6629" y="22355"/>
                  </a:lnTo>
                  <a:lnTo>
                    <a:pt x="6784" y="22332"/>
                  </a:lnTo>
                  <a:lnTo>
                    <a:pt x="6940" y="22288"/>
                  </a:lnTo>
                  <a:lnTo>
                    <a:pt x="7118" y="22221"/>
                  </a:lnTo>
                  <a:lnTo>
                    <a:pt x="9698" y="21176"/>
                  </a:lnTo>
                  <a:lnTo>
                    <a:pt x="15170" y="19018"/>
                  </a:lnTo>
                  <a:lnTo>
                    <a:pt x="16327" y="18573"/>
                  </a:lnTo>
                  <a:lnTo>
                    <a:pt x="16905" y="18351"/>
                  </a:lnTo>
                  <a:lnTo>
                    <a:pt x="17172" y="18217"/>
                  </a:lnTo>
                  <a:lnTo>
                    <a:pt x="17461" y="18084"/>
                  </a:lnTo>
                  <a:lnTo>
                    <a:pt x="17617" y="17973"/>
                  </a:lnTo>
                  <a:lnTo>
                    <a:pt x="17750" y="17884"/>
                  </a:lnTo>
                  <a:lnTo>
                    <a:pt x="17884" y="17750"/>
                  </a:lnTo>
                  <a:lnTo>
                    <a:pt x="17973" y="17639"/>
                  </a:lnTo>
                  <a:lnTo>
                    <a:pt x="18039" y="17506"/>
                  </a:lnTo>
                  <a:lnTo>
                    <a:pt x="18084" y="17372"/>
                  </a:lnTo>
                  <a:lnTo>
                    <a:pt x="18128" y="17239"/>
                  </a:lnTo>
                  <a:lnTo>
                    <a:pt x="18150" y="17083"/>
                  </a:lnTo>
                  <a:lnTo>
                    <a:pt x="18150" y="16950"/>
                  </a:lnTo>
                  <a:lnTo>
                    <a:pt x="18128" y="16794"/>
                  </a:lnTo>
                  <a:lnTo>
                    <a:pt x="18084" y="16483"/>
                  </a:lnTo>
                  <a:lnTo>
                    <a:pt x="17973" y="16171"/>
                  </a:lnTo>
                  <a:lnTo>
                    <a:pt x="17839" y="15860"/>
                  </a:lnTo>
                  <a:lnTo>
                    <a:pt x="17706" y="15637"/>
                  </a:lnTo>
                  <a:lnTo>
                    <a:pt x="17528" y="15326"/>
                  </a:lnTo>
                  <a:lnTo>
                    <a:pt x="17372" y="14992"/>
                  </a:lnTo>
                  <a:lnTo>
                    <a:pt x="17328" y="14859"/>
                  </a:lnTo>
                  <a:lnTo>
                    <a:pt x="17328" y="14837"/>
                  </a:lnTo>
                  <a:lnTo>
                    <a:pt x="17372" y="14837"/>
                  </a:lnTo>
                  <a:lnTo>
                    <a:pt x="17483" y="14725"/>
                  </a:lnTo>
                  <a:lnTo>
                    <a:pt x="17550" y="14659"/>
                  </a:lnTo>
                  <a:lnTo>
                    <a:pt x="17594" y="14592"/>
                  </a:lnTo>
                  <a:lnTo>
                    <a:pt x="17639" y="14503"/>
                  </a:lnTo>
                  <a:lnTo>
                    <a:pt x="17706" y="14325"/>
                  </a:lnTo>
                  <a:lnTo>
                    <a:pt x="17750" y="14125"/>
                  </a:lnTo>
                  <a:lnTo>
                    <a:pt x="17772" y="13902"/>
                  </a:lnTo>
                  <a:lnTo>
                    <a:pt x="17750" y="13680"/>
                  </a:lnTo>
                  <a:lnTo>
                    <a:pt x="17706" y="13480"/>
                  </a:lnTo>
                  <a:lnTo>
                    <a:pt x="17594" y="13124"/>
                  </a:lnTo>
                  <a:lnTo>
                    <a:pt x="17461" y="12768"/>
                  </a:lnTo>
                  <a:lnTo>
                    <a:pt x="17328" y="12412"/>
                  </a:lnTo>
                  <a:lnTo>
                    <a:pt x="17150" y="12078"/>
                  </a:lnTo>
                  <a:lnTo>
                    <a:pt x="16816" y="11367"/>
                  </a:lnTo>
                  <a:lnTo>
                    <a:pt x="16505" y="10699"/>
                  </a:lnTo>
                  <a:lnTo>
                    <a:pt x="15748" y="9076"/>
                  </a:lnTo>
                  <a:lnTo>
                    <a:pt x="15014" y="7474"/>
                  </a:lnTo>
                  <a:lnTo>
                    <a:pt x="12634" y="2403"/>
                  </a:lnTo>
                  <a:lnTo>
                    <a:pt x="12479" y="2047"/>
                  </a:lnTo>
                  <a:lnTo>
                    <a:pt x="12323" y="1669"/>
                  </a:lnTo>
                  <a:lnTo>
                    <a:pt x="12167" y="1268"/>
                  </a:lnTo>
                  <a:lnTo>
                    <a:pt x="11967" y="890"/>
                  </a:lnTo>
                  <a:lnTo>
                    <a:pt x="11856" y="712"/>
                  </a:lnTo>
                  <a:lnTo>
                    <a:pt x="11722" y="557"/>
                  </a:lnTo>
                  <a:lnTo>
                    <a:pt x="11589" y="401"/>
                  </a:lnTo>
                  <a:lnTo>
                    <a:pt x="11455" y="267"/>
                  </a:lnTo>
                  <a:lnTo>
                    <a:pt x="11300" y="156"/>
                  </a:lnTo>
                  <a:lnTo>
                    <a:pt x="11122" y="90"/>
                  </a:lnTo>
                  <a:lnTo>
                    <a:pt x="10944" y="23"/>
                  </a:lnTo>
                  <a:lnTo>
                    <a:pt x="107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4" name="Google Shape;1134;p43"/>
            <p:cNvSpPr/>
            <p:nvPr/>
          </p:nvSpPr>
          <p:spPr>
            <a:xfrm>
              <a:off x="8627764" y="4101504"/>
              <a:ext cx="1192093" cy="740881"/>
            </a:xfrm>
            <a:custGeom>
              <a:avLst/>
              <a:gdLst/>
              <a:ahLst/>
              <a:cxnLst/>
              <a:rect l="l" t="t" r="r" b="b"/>
              <a:pathLst>
                <a:path w="10811" h="6719" extrusionOk="0">
                  <a:moveTo>
                    <a:pt x="9832" y="1"/>
                  </a:moveTo>
                  <a:lnTo>
                    <a:pt x="9788" y="23"/>
                  </a:lnTo>
                  <a:lnTo>
                    <a:pt x="9765" y="68"/>
                  </a:lnTo>
                  <a:lnTo>
                    <a:pt x="9743" y="112"/>
                  </a:lnTo>
                  <a:lnTo>
                    <a:pt x="9765" y="423"/>
                  </a:lnTo>
                  <a:lnTo>
                    <a:pt x="9765" y="757"/>
                  </a:lnTo>
                  <a:lnTo>
                    <a:pt x="9810" y="1068"/>
                  </a:lnTo>
                  <a:lnTo>
                    <a:pt x="9877" y="1380"/>
                  </a:lnTo>
                  <a:lnTo>
                    <a:pt x="9988" y="1669"/>
                  </a:lnTo>
                  <a:lnTo>
                    <a:pt x="10144" y="1936"/>
                  </a:lnTo>
                  <a:lnTo>
                    <a:pt x="10233" y="2069"/>
                  </a:lnTo>
                  <a:lnTo>
                    <a:pt x="10322" y="2181"/>
                  </a:lnTo>
                  <a:lnTo>
                    <a:pt x="10403" y="2249"/>
                  </a:lnTo>
                  <a:lnTo>
                    <a:pt x="10403" y="2249"/>
                  </a:lnTo>
                  <a:lnTo>
                    <a:pt x="6874" y="3782"/>
                  </a:lnTo>
                  <a:lnTo>
                    <a:pt x="5006" y="4583"/>
                  </a:lnTo>
                  <a:lnTo>
                    <a:pt x="3137" y="5361"/>
                  </a:lnTo>
                  <a:lnTo>
                    <a:pt x="2003" y="5806"/>
                  </a:lnTo>
                  <a:lnTo>
                    <a:pt x="846" y="6229"/>
                  </a:lnTo>
                  <a:lnTo>
                    <a:pt x="624" y="6340"/>
                  </a:lnTo>
                  <a:lnTo>
                    <a:pt x="490" y="6385"/>
                  </a:lnTo>
                  <a:lnTo>
                    <a:pt x="379" y="6407"/>
                  </a:lnTo>
                  <a:lnTo>
                    <a:pt x="357" y="6362"/>
                  </a:lnTo>
                  <a:lnTo>
                    <a:pt x="357" y="6296"/>
                  </a:lnTo>
                  <a:lnTo>
                    <a:pt x="335" y="6095"/>
                  </a:lnTo>
                  <a:lnTo>
                    <a:pt x="357" y="5673"/>
                  </a:lnTo>
                  <a:lnTo>
                    <a:pt x="401" y="5428"/>
                  </a:lnTo>
                  <a:lnTo>
                    <a:pt x="424" y="5183"/>
                  </a:lnTo>
                  <a:lnTo>
                    <a:pt x="468" y="4939"/>
                  </a:lnTo>
                  <a:lnTo>
                    <a:pt x="535" y="4716"/>
                  </a:lnTo>
                  <a:lnTo>
                    <a:pt x="624" y="4494"/>
                  </a:lnTo>
                  <a:lnTo>
                    <a:pt x="735" y="4271"/>
                  </a:lnTo>
                  <a:lnTo>
                    <a:pt x="846" y="4049"/>
                  </a:lnTo>
                  <a:lnTo>
                    <a:pt x="1002" y="3827"/>
                  </a:lnTo>
                  <a:lnTo>
                    <a:pt x="1002" y="3782"/>
                  </a:lnTo>
                  <a:lnTo>
                    <a:pt x="1024" y="3738"/>
                  </a:lnTo>
                  <a:lnTo>
                    <a:pt x="980" y="3649"/>
                  </a:lnTo>
                  <a:lnTo>
                    <a:pt x="957" y="3626"/>
                  </a:lnTo>
                  <a:lnTo>
                    <a:pt x="913" y="3604"/>
                  </a:lnTo>
                  <a:lnTo>
                    <a:pt x="868" y="3582"/>
                  </a:lnTo>
                  <a:lnTo>
                    <a:pt x="824" y="3604"/>
                  </a:lnTo>
                  <a:lnTo>
                    <a:pt x="90" y="3916"/>
                  </a:lnTo>
                  <a:lnTo>
                    <a:pt x="45" y="3938"/>
                  </a:lnTo>
                  <a:lnTo>
                    <a:pt x="1" y="3982"/>
                  </a:lnTo>
                  <a:lnTo>
                    <a:pt x="1" y="4049"/>
                  </a:lnTo>
                  <a:lnTo>
                    <a:pt x="23" y="4093"/>
                  </a:lnTo>
                  <a:lnTo>
                    <a:pt x="45" y="4138"/>
                  </a:lnTo>
                  <a:lnTo>
                    <a:pt x="90" y="4182"/>
                  </a:lnTo>
                  <a:lnTo>
                    <a:pt x="201" y="4182"/>
                  </a:lnTo>
                  <a:lnTo>
                    <a:pt x="512" y="4051"/>
                  </a:lnTo>
                  <a:lnTo>
                    <a:pt x="512" y="4051"/>
                  </a:lnTo>
                  <a:lnTo>
                    <a:pt x="379" y="4316"/>
                  </a:lnTo>
                  <a:lnTo>
                    <a:pt x="246" y="4694"/>
                  </a:lnTo>
                  <a:lnTo>
                    <a:pt x="134" y="5072"/>
                  </a:lnTo>
                  <a:lnTo>
                    <a:pt x="68" y="5473"/>
                  </a:lnTo>
                  <a:lnTo>
                    <a:pt x="45" y="5873"/>
                  </a:lnTo>
                  <a:lnTo>
                    <a:pt x="45" y="6051"/>
                  </a:lnTo>
                  <a:lnTo>
                    <a:pt x="90" y="6251"/>
                  </a:lnTo>
                  <a:lnTo>
                    <a:pt x="112" y="6451"/>
                  </a:lnTo>
                  <a:lnTo>
                    <a:pt x="179" y="6629"/>
                  </a:lnTo>
                  <a:lnTo>
                    <a:pt x="201" y="6674"/>
                  </a:lnTo>
                  <a:lnTo>
                    <a:pt x="246" y="6718"/>
                  </a:lnTo>
                  <a:lnTo>
                    <a:pt x="357" y="6718"/>
                  </a:lnTo>
                  <a:lnTo>
                    <a:pt x="1669" y="6251"/>
                  </a:lnTo>
                  <a:lnTo>
                    <a:pt x="2981" y="5762"/>
                  </a:lnTo>
                  <a:lnTo>
                    <a:pt x="4294" y="5228"/>
                  </a:lnTo>
                  <a:lnTo>
                    <a:pt x="5584" y="4694"/>
                  </a:lnTo>
                  <a:lnTo>
                    <a:pt x="8164" y="3560"/>
                  </a:lnTo>
                  <a:lnTo>
                    <a:pt x="10722" y="2425"/>
                  </a:lnTo>
                  <a:lnTo>
                    <a:pt x="10789" y="2381"/>
                  </a:lnTo>
                  <a:lnTo>
                    <a:pt x="10811" y="2314"/>
                  </a:lnTo>
                  <a:lnTo>
                    <a:pt x="10811" y="2247"/>
                  </a:lnTo>
                  <a:lnTo>
                    <a:pt x="10744" y="2181"/>
                  </a:lnTo>
                  <a:lnTo>
                    <a:pt x="10633" y="2092"/>
                  </a:lnTo>
                  <a:lnTo>
                    <a:pt x="10544" y="2003"/>
                  </a:lnTo>
                  <a:lnTo>
                    <a:pt x="10455" y="1891"/>
                  </a:lnTo>
                  <a:lnTo>
                    <a:pt x="10366" y="1780"/>
                  </a:lnTo>
                  <a:lnTo>
                    <a:pt x="10233" y="1536"/>
                  </a:lnTo>
                  <a:lnTo>
                    <a:pt x="10144" y="1291"/>
                  </a:lnTo>
                  <a:lnTo>
                    <a:pt x="10099" y="1002"/>
                  </a:lnTo>
                  <a:lnTo>
                    <a:pt x="10055" y="735"/>
                  </a:lnTo>
                  <a:lnTo>
                    <a:pt x="10032" y="446"/>
                  </a:lnTo>
                  <a:lnTo>
                    <a:pt x="10032" y="157"/>
                  </a:lnTo>
                  <a:lnTo>
                    <a:pt x="10032" y="112"/>
                  </a:lnTo>
                  <a:lnTo>
                    <a:pt x="9988" y="68"/>
                  </a:lnTo>
                  <a:lnTo>
                    <a:pt x="9943" y="23"/>
                  </a:lnTo>
                  <a:lnTo>
                    <a:pt x="98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5" name="Google Shape;1135;p43"/>
            <p:cNvSpPr/>
            <p:nvPr/>
          </p:nvSpPr>
          <p:spPr>
            <a:xfrm>
              <a:off x="9704518" y="4079450"/>
              <a:ext cx="81047" cy="54031"/>
            </a:xfrm>
            <a:custGeom>
              <a:avLst/>
              <a:gdLst/>
              <a:ahLst/>
              <a:cxnLst/>
              <a:rect l="l" t="t" r="r" b="b"/>
              <a:pathLst>
                <a:path w="735" h="490" extrusionOk="0">
                  <a:moveTo>
                    <a:pt x="601" y="1"/>
                  </a:moveTo>
                  <a:lnTo>
                    <a:pt x="557" y="23"/>
                  </a:lnTo>
                  <a:lnTo>
                    <a:pt x="67" y="201"/>
                  </a:lnTo>
                  <a:lnTo>
                    <a:pt x="23" y="245"/>
                  </a:lnTo>
                  <a:lnTo>
                    <a:pt x="0" y="290"/>
                  </a:lnTo>
                  <a:lnTo>
                    <a:pt x="0" y="334"/>
                  </a:lnTo>
                  <a:lnTo>
                    <a:pt x="0" y="401"/>
                  </a:lnTo>
                  <a:lnTo>
                    <a:pt x="23" y="445"/>
                  </a:lnTo>
                  <a:lnTo>
                    <a:pt x="67" y="468"/>
                  </a:lnTo>
                  <a:lnTo>
                    <a:pt x="134" y="490"/>
                  </a:lnTo>
                  <a:lnTo>
                    <a:pt x="178" y="468"/>
                  </a:lnTo>
                  <a:lnTo>
                    <a:pt x="668" y="290"/>
                  </a:lnTo>
                  <a:lnTo>
                    <a:pt x="712" y="245"/>
                  </a:lnTo>
                  <a:lnTo>
                    <a:pt x="735" y="201"/>
                  </a:lnTo>
                  <a:lnTo>
                    <a:pt x="735" y="156"/>
                  </a:lnTo>
                  <a:lnTo>
                    <a:pt x="735" y="90"/>
                  </a:lnTo>
                  <a:lnTo>
                    <a:pt x="690" y="45"/>
                  </a:lnTo>
                  <a:lnTo>
                    <a:pt x="668" y="23"/>
                  </a:lnTo>
                  <a:lnTo>
                    <a:pt x="6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6" name="Google Shape;1136;p43"/>
            <p:cNvSpPr/>
            <p:nvPr/>
          </p:nvSpPr>
          <p:spPr>
            <a:xfrm>
              <a:off x="8657206" y="4489091"/>
              <a:ext cx="311613" cy="134967"/>
            </a:xfrm>
            <a:custGeom>
              <a:avLst/>
              <a:gdLst/>
              <a:ahLst/>
              <a:cxnLst/>
              <a:rect l="l" t="t" r="r" b="b"/>
              <a:pathLst>
                <a:path w="2826" h="1224" extrusionOk="0">
                  <a:moveTo>
                    <a:pt x="2648" y="0"/>
                  </a:moveTo>
                  <a:lnTo>
                    <a:pt x="90" y="934"/>
                  </a:lnTo>
                  <a:lnTo>
                    <a:pt x="45" y="979"/>
                  </a:lnTo>
                  <a:lnTo>
                    <a:pt x="23" y="1023"/>
                  </a:lnTo>
                  <a:lnTo>
                    <a:pt x="1" y="1068"/>
                  </a:lnTo>
                  <a:lnTo>
                    <a:pt x="23" y="1112"/>
                  </a:lnTo>
                  <a:lnTo>
                    <a:pt x="45" y="1157"/>
                  </a:lnTo>
                  <a:lnTo>
                    <a:pt x="90" y="1201"/>
                  </a:lnTo>
                  <a:lnTo>
                    <a:pt x="157" y="1224"/>
                  </a:lnTo>
                  <a:lnTo>
                    <a:pt x="201" y="1201"/>
                  </a:lnTo>
                  <a:lnTo>
                    <a:pt x="2737" y="267"/>
                  </a:lnTo>
                  <a:lnTo>
                    <a:pt x="2803" y="245"/>
                  </a:lnTo>
                  <a:lnTo>
                    <a:pt x="2826" y="200"/>
                  </a:lnTo>
                  <a:lnTo>
                    <a:pt x="2826" y="134"/>
                  </a:lnTo>
                  <a:lnTo>
                    <a:pt x="2826" y="89"/>
                  </a:lnTo>
                  <a:lnTo>
                    <a:pt x="2781" y="45"/>
                  </a:lnTo>
                  <a:lnTo>
                    <a:pt x="2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7" name="Google Shape;1137;p43"/>
            <p:cNvSpPr/>
            <p:nvPr/>
          </p:nvSpPr>
          <p:spPr>
            <a:xfrm>
              <a:off x="8954043" y="4614133"/>
              <a:ext cx="56456" cy="41791"/>
            </a:xfrm>
            <a:custGeom>
              <a:avLst/>
              <a:gdLst/>
              <a:ahLst/>
              <a:cxnLst/>
              <a:rect l="l" t="t" r="r" b="b"/>
              <a:pathLst>
                <a:path w="512" h="379" extrusionOk="0">
                  <a:moveTo>
                    <a:pt x="312" y="1"/>
                  </a:moveTo>
                  <a:lnTo>
                    <a:pt x="89" y="112"/>
                  </a:lnTo>
                  <a:lnTo>
                    <a:pt x="22" y="134"/>
                  </a:lnTo>
                  <a:lnTo>
                    <a:pt x="0" y="179"/>
                  </a:lnTo>
                  <a:lnTo>
                    <a:pt x="0" y="245"/>
                  </a:lnTo>
                  <a:lnTo>
                    <a:pt x="0" y="290"/>
                  </a:lnTo>
                  <a:lnTo>
                    <a:pt x="45" y="334"/>
                  </a:lnTo>
                  <a:lnTo>
                    <a:pt x="89" y="379"/>
                  </a:lnTo>
                  <a:lnTo>
                    <a:pt x="178" y="379"/>
                  </a:lnTo>
                  <a:lnTo>
                    <a:pt x="423" y="267"/>
                  </a:lnTo>
                  <a:lnTo>
                    <a:pt x="467" y="245"/>
                  </a:lnTo>
                  <a:lnTo>
                    <a:pt x="490" y="201"/>
                  </a:lnTo>
                  <a:lnTo>
                    <a:pt x="512" y="134"/>
                  </a:lnTo>
                  <a:lnTo>
                    <a:pt x="490" y="90"/>
                  </a:lnTo>
                  <a:lnTo>
                    <a:pt x="467" y="45"/>
                  </a:lnTo>
                  <a:lnTo>
                    <a:pt x="4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8" name="Google Shape;1138;p43"/>
            <p:cNvSpPr/>
            <p:nvPr/>
          </p:nvSpPr>
          <p:spPr>
            <a:xfrm>
              <a:off x="9044792" y="4565064"/>
              <a:ext cx="73659" cy="51605"/>
            </a:xfrm>
            <a:custGeom>
              <a:avLst/>
              <a:gdLst/>
              <a:ahLst/>
              <a:cxnLst/>
              <a:rect l="l" t="t" r="r" b="b"/>
              <a:pathLst>
                <a:path w="668" h="468" extrusionOk="0">
                  <a:moveTo>
                    <a:pt x="467" y="1"/>
                  </a:moveTo>
                  <a:lnTo>
                    <a:pt x="67" y="179"/>
                  </a:lnTo>
                  <a:lnTo>
                    <a:pt x="22" y="223"/>
                  </a:lnTo>
                  <a:lnTo>
                    <a:pt x="0" y="268"/>
                  </a:lnTo>
                  <a:lnTo>
                    <a:pt x="0" y="334"/>
                  </a:lnTo>
                  <a:lnTo>
                    <a:pt x="0" y="379"/>
                  </a:lnTo>
                  <a:lnTo>
                    <a:pt x="45" y="423"/>
                  </a:lnTo>
                  <a:lnTo>
                    <a:pt x="67" y="468"/>
                  </a:lnTo>
                  <a:lnTo>
                    <a:pt x="178" y="468"/>
                  </a:lnTo>
                  <a:lnTo>
                    <a:pt x="579" y="268"/>
                  </a:lnTo>
                  <a:lnTo>
                    <a:pt x="623" y="245"/>
                  </a:lnTo>
                  <a:lnTo>
                    <a:pt x="645" y="201"/>
                  </a:lnTo>
                  <a:lnTo>
                    <a:pt x="667" y="134"/>
                  </a:lnTo>
                  <a:lnTo>
                    <a:pt x="645" y="90"/>
                  </a:lnTo>
                  <a:lnTo>
                    <a:pt x="623" y="45"/>
                  </a:lnTo>
                  <a:lnTo>
                    <a:pt x="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39" name="Google Shape;1139;p43"/>
            <p:cNvSpPr/>
            <p:nvPr/>
          </p:nvSpPr>
          <p:spPr>
            <a:xfrm>
              <a:off x="8998149" y="4449835"/>
              <a:ext cx="76195" cy="49179"/>
            </a:xfrm>
            <a:custGeom>
              <a:avLst/>
              <a:gdLst/>
              <a:ahLst/>
              <a:cxnLst/>
              <a:rect l="l" t="t" r="r" b="b"/>
              <a:pathLst>
                <a:path w="691" h="446" extrusionOk="0">
                  <a:moveTo>
                    <a:pt x="490" y="0"/>
                  </a:moveTo>
                  <a:lnTo>
                    <a:pt x="90" y="156"/>
                  </a:lnTo>
                  <a:lnTo>
                    <a:pt x="23" y="200"/>
                  </a:lnTo>
                  <a:lnTo>
                    <a:pt x="1" y="245"/>
                  </a:lnTo>
                  <a:lnTo>
                    <a:pt x="1" y="289"/>
                  </a:lnTo>
                  <a:lnTo>
                    <a:pt x="1" y="334"/>
                  </a:lnTo>
                  <a:lnTo>
                    <a:pt x="45" y="378"/>
                  </a:lnTo>
                  <a:lnTo>
                    <a:pt x="67" y="423"/>
                  </a:lnTo>
                  <a:lnTo>
                    <a:pt x="134" y="445"/>
                  </a:lnTo>
                  <a:lnTo>
                    <a:pt x="179" y="423"/>
                  </a:lnTo>
                  <a:lnTo>
                    <a:pt x="601" y="267"/>
                  </a:lnTo>
                  <a:lnTo>
                    <a:pt x="668" y="245"/>
                  </a:lnTo>
                  <a:lnTo>
                    <a:pt x="690" y="200"/>
                  </a:lnTo>
                  <a:lnTo>
                    <a:pt x="690" y="156"/>
                  </a:lnTo>
                  <a:lnTo>
                    <a:pt x="690" y="89"/>
                  </a:lnTo>
                  <a:lnTo>
                    <a:pt x="646" y="45"/>
                  </a:lnTo>
                  <a:lnTo>
                    <a:pt x="623" y="23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0" name="Google Shape;1140;p43"/>
            <p:cNvSpPr/>
            <p:nvPr/>
          </p:nvSpPr>
          <p:spPr>
            <a:xfrm>
              <a:off x="8708700" y="4101503"/>
              <a:ext cx="1025369" cy="426952"/>
            </a:xfrm>
            <a:custGeom>
              <a:avLst/>
              <a:gdLst/>
              <a:ahLst/>
              <a:cxnLst/>
              <a:rect l="l" t="t" r="r" b="b"/>
              <a:pathLst>
                <a:path w="9299" h="3872" extrusionOk="0">
                  <a:moveTo>
                    <a:pt x="9098" y="1"/>
                  </a:moveTo>
                  <a:lnTo>
                    <a:pt x="4583" y="1802"/>
                  </a:lnTo>
                  <a:lnTo>
                    <a:pt x="2336" y="2692"/>
                  </a:lnTo>
                  <a:lnTo>
                    <a:pt x="90" y="3604"/>
                  </a:lnTo>
                  <a:lnTo>
                    <a:pt x="45" y="3626"/>
                  </a:lnTo>
                  <a:lnTo>
                    <a:pt x="1" y="3693"/>
                  </a:lnTo>
                  <a:lnTo>
                    <a:pt x="1" y="3738"/>
                  </a:lnTo>
                  <a:lnTo>
                    <a:pt x="23" y="3782"/>
                  </a:lnTo>
                  <a:lnTo>
                    <a:pt x="45" y="3827"/>
                  </a:lnTo>
                  <a:lnTo>
                    <a:pt x="90" y="3871"/>
                  </a:lnTo>
                  <a:lnTo>
                    <a:pt x="201" y="3871"/>
                  </a:lnTo>
                  <a:lnTo>
                    <a:pt x="2448" y="2959"/>
                  </a:lnTo>
                  <a:lnTo>
                    <a:pt x="4694" y="2069"/>
                  </a:lnTo>
                  <a:lnTo>
                    <a:pt x="9209" y="268"/>
                  </a:lnTo>
                  <a:lnTo>
                    <a:pt x="9276" y="245"/>
                  </a:lnTo>
                  <a:lnTo>
                    <a:pt x="9298" y="201"/>
                  </a:lnTo>
                  <a:lnTo>
                    <a:pt x="9298" y="134"/>
                  </a:lnTo>
                  <a:lnTo>
                    <a:pt x="9276" y="90"/>
                  </a:lnTo>
                  <a:lnTo>
                    <a:pt x="9254" y="45"/>
                  </a:lnTo>
                  <a:lnTo>
                    <a:pt x="920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1" name="Google Shape;1141;p43"/>
            <p:cNvSpPr/>
            <p:nvPr/>
          </p:nvSpPr>
          <p:spPr>
            <a:xfrm>
              <a:off x="8657205" y="4592079"/>
              <a:ext cx="31977" cy="34403"/>
            </a:xfrm>
            <a:custGeom>
              <a:avLst/>
              <a:gdLst/>
              <a:ahLst/>
              <a:cxnLst/>
              <a:rect l="l" t="t" r="r" b="b"/>
              <a:pathLst>
                <a:path w="290" h="312" extrusionOk="0">
                  <a:moveTo>
                    <a:pt x="134" y="0"/>
                  </a:moveTo>
                  <a:lnTo>
                    <a:pt x="68" y="23"/>
                  </a:lnTo>
                  <a:lnTo>
                    <a:pt x="23" y="45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1" y="156"/>
                  </a:lnTo>
                  <a:lnTo>
                    <a:pt x="1" y="178"/>
                  </a:lnTo>
                  <a:lnTo>
                    <a:pt x="23" y="223"/>
                  </a:lnTo>
                  <a:lnTo>
                    <a:pt x="45" y="267"/>
                  </a:lnTo>
                  <a:lnTo>
                    <a:pt x="90" y="290"/>
                  </a:lnTo>
                  <a:lnTo>
                    <a:pt x="134" y="312"/>
                  </a:lnTo>
                  <a:lnTo>
                    <a:pt x="201" y="290"/>
                  </a:lnTo>
                  <a:lnTo>
                    <a:pt x="223" y="290"/>
                  </a:lnTo>
                  <a:lnTo>
                    <a:pt x="268" y="245"/>
                  </a:lnTo>
                  <a:lnTo>
                    <a:pt x="290" y="201"/>
                  </a:lnTo>
                  <a:lnTo>
                    <a:pt x="290" y="156"/>
                  </a:lnTo>
                  <a:lnTo>
                    <a:pt x="290" y="112"/>
                  </a:lnTo>
                  <a:lnTo>
                    <a:pt x="268" y="45"/>
                  </a:lnTo>
                  <a:lnTo>
                    <a:pt x="223" y="23"/>
                  </a:lnTo>
                  <a:lnTo>
                    <a:pt x="1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2" name="Google Shape;1142;p43"/>
            <p:cNvSpPr/>
            <p:nvPr/>
          </p:nvSpPr>
          <p:spPr>
            <a:xfrm>
              <a:off x="8635151" y="4648425"/>
              <a:ext cx="289560" cy="142464"/>
            </a:xfrm>
            <a:custGeom>
              <a:avLst/>
              <a:gdLst/>
              <a:ahLst/>
              <a:cxnLst/>
              <a:rect l="l" t="t" r="r" b="b"/>
              <a:pathLst>
                <a:path w="2626" h="1292" extrusionOk="0">
                  <a:moveTo>
                    <a:pt x="2492" y="1"/>
                  </a:moveTo>
                  <a:lnTo>
                    <a:pt x="2447" y="23"/>
                  </a:lnTo>
                  <a:lnTo>
                    <a:pt x="90" y="1002"/>
                  </a:lnTo>
                  <a:lnTo>
                    <a:pt x="23" y="1046"/>
                  </a:lnTo>
                  <a:lnTo>
                    <a:pt x="1" y="1091"/>
                  </a:lnTo>
                  <a:lnTo>
                    <a:pt x="1" y="1135"/>
                  </a:lnTo>
                  <a:lnTo>
                    <a:pt x="1" y="1202"/>
                  </a:lnTo>
                  <a:lnTo>
                    <a:pt x="45" y="1247"/>
                  </a:lnTo>
                  <a:lnTo>
                    <a:pt x="90" y="1269"/>
                  </a:lnTo>
                  <a:lnTo>
                    <a:pt x="134" y="1291"/>
                  </a:lnTo>
                  <a:lnTo>
                    <a:pt x="201" y="1269"/>
                  </a:lnTo>
                  <a:lnTo>
                    <a:pt x="2559" y="290"/>
                  </a:lnTo>
                  <a:lnTo>
                    <a:pt x="2603" y="246"/>
                  </a:lnTo>
                  <a:lnTo>
                    <a:pt x="2625" y="201"/>
                  </a:lnTo>
                  <a:lnTo>
                    <a:pt x="2625" y="157"/>
                  </a:lnTo>
                  <a:lnTo>
                    <a:pt x="2625" y="90"/>
                  </a:lnTo>
                  <a:lnTo>
                    <a:pt x="2581" y="45"/>
                  </a:lnTo>
                  <a:lnTo>
                    <a:pt x="2559" y="23"/>
                  </a:lnTo>
                  <a:lnTo>
                    <a:pt x="24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43" name="Google Shape;1143;p43"/>
            <p:cNvSpPr/>
            <p:nvPr/>
          </p:nvSpPr>
          <p:spPr>
            <a:xfrm>
              <a:off x="8637577" y="4606745"/>
              <a:ext cx="223291" cy="117875"/>
            </a:xfrm>
            <a:custGeom>
              <a:avLst/>
              <a:gdLst/>
              <a:ahLst/>
              <a:cxnLst/>
              <a:rect l="l" t="t" r="r" b="b"/>
              <a:pathLst>
                <a:path w="2025" h="1069" extrusionOk="0">
                  <a:moveTo>
                    <a:pt x="1892" y="1"/>
                  </a:moveTo>
                  <a:lnTo>
                    <a:pt x="1825" y="23"/>
                  </a:lnTo>
                  <a:lnTo>
                    <a:pt x="1380" y="201"/>
                  </a:lnTo>
                  <a:lnTo>
                    <a:pt x="957" y="401"/>
                  </a:lnTo>
                  <a:lnTo>
                    <a:pt x="90" y="802"/>
                  </a:lnTo>
                  <a:lnTo>
                    <a:pt x="45" y="824"/>
                  </a:lnTo>
                  <a:lnTo>
                    <a:pt x="23" y="891"/>
                  </a:lnTo>
                  <a:lnTo>
                    <a:pt x="1" y="935"/>
                  </a:lnTo>
                  <a:lnTo>
                    <a:pt x="23" y="980"/>
                  </a:lnTo>
                  <a:lnTo>
                    <a:pt x="45" y="1024"/>
                  </a:lnTo>
                  <a:lnTo>
                    <a:pt x="90" y="1068"/>
                  </a:lnTo>
                  <a:lnTo>
                    <a:pt x="201" y="1068"/>
                  </a:lnTo>
                  <a:lnTo>
                    <a:pt x="1069" y="668"/>
                  </a:lnTo>
                  <a:lnTo>
                    <a:pt x="1491" y="468"/>
                  </a:lnTo>
                  <a:lnTo>
                    <a:pt x="1936" y="290"/>
                  </a:lnTo>
                  <a:lnTo>
                    <a:pt x="1981" y="268"/>
                  </a:lnTo>
                  <a:lnTo>
                    <a:pt x="2003" y="201"/>
                  </a:lnTo>
                  <a:lnTo>
                    <a:pt x="2025" y="157"/>
                  </a:lnTo>
                  <a:lnTo>
                    <a:pt x="2003" y="112"/>
                  </a:lnTo>
                  <a:lnTo>
                    <a:pt x="1981" y="68"/>
                  </a:lnTo>
                  <a:lnTo>
                    <a:pt x="1936" y="23"/>
                  </a:lnTo>
                  <a:lnTo>
                    <a:pt x="18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144" name="Google Shape;1144;p43"/>
            <p:cNvGrpSpPr/>
            <p:nvPr/>
          </p:nvGrpSpPr>
          <p:grpSpPr>
            <a:xfrm>
              <a:off x="8879621" y="1810914"/>
              <a:ext cx="1535464" cy="2048093"/>
              <a:chOff x="6549966" y="1483160"/>
              <a:chExt cx="1151598" cy="1536070"/>
            </a:xfrm>
          </p:grpSpPr>
          <p:grpSp>
            <p:nvGrpSpPr>
              <p:cNvPr id="1145" name="Google Shape;1145;p43"/>
              <p:cNvGrpSpPr/>
              <p:nvPr/>
            </p:nvGrpSpPr>
            <p:grpSpPr>
              <a:xfrm>
                <a:off x="6549966" y="1483160"/>
                <a:ext cx="1151598" cy="1536070"/>
                <a:chOff x="6549966" y="1483160"/>
                <a:chExt cx="1151598" cy="1536070"/>
              </a:xfrm>
            </p:grpSpPr>
            <p:sp>
              <p:nvSpPr>
                <p:cNvPr id="1146" name="Google Shape;1146;p43"/>
                <p:cNvSpPr/>
                <p:nvPr/>
              </p:nvSpPr>
              <p:spPr>
                <a:xfrm>
                  <a:off x="6562868" y="2899563"/>
                  <a:ext cx="125125" cy="1085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3" h="1313" extrusionOk="0">
                      <a:moveTo>
                        <a:pt x="45" y="0"/>
                      </a:moveTo>
                      <a:lnTo>
                        <a:pt x="0" y="245"/>
                      </a:lnTo>
                      <a:lnTo>
                        <a:pt x="0" y="468"/>
                      </a:lnTo>
                      <a:lnTo>
                        <a:pt x="0" y="668"/>
                      </a:lnTo>
                      <a:lnTo>
                        <a:pt x="45" y="846"/>
                      </a:lnTo>
                      <a:lnTo>
                        <a:pt x="111" y="1001"/>
                      </a:lnTo>
                      <a:lnTo>
                        <a:pt x="222" y="1113"/>
                      </a:lnTo>
                      <a:lnTo>
                        <a:pt x="334" y="1224"/>
                      </a:lnTo>
                      <a:lnTo>
                        <a:pt x="489" y="1291"/>
                      </a:lnTo>
                      <a:lnTo>
                        <a:pt x="578" y="1313"/>
                      </a:lnTo>
                      <a:lnTo>
                        <a:pt x="667" y="1313"/>
                      </a:lnTo>
                      <a:lnTo>
                        <a:pt x="912" y="1268"/>
                      </a:lnTo>
                      <a:lnTo>
                        <a:pt x="1179" y="1179"/>
                      </a:lnTo>
                      <a:lnTo>
                        <a:pt x="1513" y="1024"/>
                      </a:lnTo>
                      <a:lnTo>
                        <a:pt x="1379" y="823"/>
                      </a:lnTo>
                      <a:lnTo>
                        <a:pt x="1223" y="646"/>
                      </a:lnTo>
                      <a:lnTo>
                        <a:pt x="1045" y="490"/>
                      </a:lnTo>
                      <a:lnTo>
                        <a:pt x="868" y="356"/>
                      </a:lnTo>
                      <a:lnTo>
                        <a:pt x="690" y="245"/>
                      </a:lnTo>
                      <a:lnTo>
                        <a:pt x="467" y="134"/>
                      </a:lnTo>
                      <a:lnTo>
                        <a:pt x="267" y="45"/>
                      </a:lnTo>
                      <a:lnTo>
                        <a:pt x="45" y="0"/>
                      </a:lnTo>
                      <a:close/>
                    </a:path>
                  </a:pathLst>
                </a:custGeom>
                <a:solidFill>
                  <a:srgbClr val="958888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sp>
              <p:nvSpPr>
                <p:cNvPr id="1147" name="Google Shape;1147;p43"/>
                <p:cNvSpPr/>
                <p:nvPr/>
              </p:nvSpPr>
              <p:spPr>
                <a:xfrm>
                  <a:off x="6566507" y="2704556"/>
                  <a:ext cx="320132" cy="2796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71" h="3382" extrusionOk="0">
                      <a:moveTo>
                        <a:pt x="1335" y="1"/>
                      </a:moveTo>
                      <a:lnTo>
                        <a:pt x="601" y="67"/>
                      </a:lnTo>
                      <a:lnTo>
                        <a:pt x="445" y="557"/>
                      </a:lnTo>
                      <a:lnTo>
                        <a:pt x="290" y="1068"/>
                      </a:lnTo>
                      <a:lnTo>
                        <a:pt x="156" y="1624"/>
                      </a:lnTo>
                      <a:lnTo>
                        <a:pt x="23" y="2203"/>
                      </a:lnTo>
                      <a:lnTo>
                        <a:pt x="1" y="2358"/>
                      </a:lnTo>
                      <a:lnTo>
                        <a:pt x="223" y="2403"/>
                      </a:lnTo>
                      <a:lnTo>
                        <a:pt x="423" y="2492"/>
                      </a:lnTo>
                      <a:lnTo>
                        <a:pt x="646" y="2603"/>
                      </a:lnTo>
                      <a:lnTo>
                        <a:pt x="824" y="2714"/>
                      </a:lnTo>
                      <a:lnTo>
                        <a:pt x="1001" y="2848"/>
                      </a:lnTo>
                      <a:lnTo>
                        <a:pt x="1179" y="3004"/>
                      </a:lnTo>
                      <a:lnTo>
                        <a:pt x="1335" y="3181"/>
                      </a:lnTo>
                      <a:lnTo>
                        <a:pt x="1469" y="3382"/>
                      </a:lnTo>
                      <a:lnTo>
                        <a:pt x="1958" y="3093"/>
                      </a:lnTo>
                      <a:lnTo>
                        <a:pt x="2514" y="2692"/>
                      </a:lnTo>
                      <a:lnTo>
                        <a:pt x="3159" y="2225"/>
                      </a:lnTo>
                      <a:lnTo>
                        <a:pt x="3871" y="1647"/>
                      </a:lnTo>
                      <a:lnTo>
                        <a:pt x="3426" y="1713"/>
                      </a:lnTo>
                      <a:lnTo>
                        <a:pt x="3070" y="1736"/>
                      </a:lnTo>
                      <a:lnTo>
                        <a:pt x="2825" y="1736"/>
                      </a:lnTo>
                      <a:lnTo>
                        <a:pt x="2736" y="1713"/>
                      </a:lnTo>
                      <a:lnTo>
                        <a:pt x="2670" y="1669"/>
                      </a:lnTo>
                      <a:lnTo>
                        <a:pt x="2558" y="1536"/>
                      </a:lnTo>
                      <a:lnTo>
                        <a:pt x="2558" y="1269"/>
                      </a:lnTo>
                      <a:lnTo>
                        <a:pt x="2558" y="868"/>
                      </a:lnTo>
                      <a:lnTo>
                        <a:pt x="2603" y="557"/>
                      </a:lnTo>
                      <a:lnTo>
                        <a:pt x="2603" y="312"/>
                      </a:lnTo>
                      <a:lnTo>
                        <a:pt x="2581" y="156"/>
                      </a:lnTo>
                      <a:lnTo>
                        <a:pt x="2581" y="112"/>
                      </a:lnTo>
                      <a:lnTo>
                        <a:pt x="2536" y="90"/>
                      </a:lnTo>
                      <a:lnTo>
                        <a:pt x="2470" y="45"/>
                      </a:lnTo>
                      <a:lnTo>
                        <a:pt x="2336" y="23"/>
                      </a:lnTo>
                      <a:lnTo>
                        <a:pt x="1936" y="1"/>
                      </a:lnTo>
                      <a:close/>
                    </a:path>
                  </a:pathLst>
                </a:custGeom>
                <a:solidFill>
                  <a:srgbClr val="F7B18D"/>
                </a:solidFill>
                <a:ln>
                  <a:noFill/>
                </a:ln>
              </p:spPr>
              <p:txBody>
                <a:bodyPr spcFirstLastPara="1" wrap="square" lIns="121900" tIns="121900" rIns="121900" bIns="121900" anchor="ctr" anchorCtr="0">
                  <a:noAutofit/>
                </a:bodyPr>
                <a:lstStyle/>
                <a:p>
                  <a:endParaRPr sz="2400"/>
                </a:p>
              </p:txBody>
            </p:sp>
            <p:grpSp>
              <p:nvGrpSpPr>
                <p:cNvPr id="1148" name="Google Shape;1148;p43"/>
                <p:cNvGrpSpPr/>
                <p:nvPr/>
              </p:nvGrpSpPr>
              <p:grpSpPr>
                <a:xfrm>
                  <a:off x="6549966" y="1483160"/>
                  <a:ext cx="1151598" cy="1536070"/>
                  <a:chOff x="6549966" y="1483160"/>
                  <a:chExt cx="1151598" cy="1536070"/>
                </a:xfrm>
              </p:grpSpPr>
              <p:sp>
                <p:nvSpPr>
                  <p:cNvPr id="1149" name="Google Shape;1149;p43"/>
                  <p:cNvSpPr/>
                  <p:nvPr/>
                </p:nvSpPr>
                <p:spPr>
                  <a:xfrm>
                    <a:off x="6726531" y="1755408"/>
                    <a:ext cx="752405" cy="1076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98" h="13013" extrusionOk="0">
                        <a:moveTo>
                          <a:pt x="7941" y="0"/>
                        </a:moveTo>
                        <a:lnTo>
                          <a:pt x="1" y="11478"/>
                        </a:lnTo>
                        <a:lnTo>
                          <a:pt x="401" y="11500"/>
                        </a:lnTo>
                        <a:lnTo>
                          <a:pt x="535" y="11522"/>
                        </a:lnTo>
                        <a:lnTo>
                          <a:pt x="601" y="11567"/>
                        </a:lnTo>
                        <a:lnTo>
                          <a:pt x="646" y="11589"/>
                        </a:lnTo>
                        <a:lnTo>
                          <a:pt x="646" y="11633"/>
                        </a:lnTo>
                        <a:lnTo>
                          <a:pt x="668" y="11789"/>
                        </a:lnTo>
                        <a:lnTo>
                          <a:pt x="668" y="12034"/>
                        </a:lnTo>
                        <a:lnTo>
                          <a:pt x="623" y="12345"/>
                        </a:lnTo>
                        <a:lnTo>
                          <a:pt x="623" y="12746"/>
                        </a:lnTo>
                        <a:lnTo>
                          <a:pt x="623" y="13013"/>
                        </a:lnTo>
                        <a:lnTo>
                          <a:pt x="9098" y="801"/>
                        </a:lnTo>
                        <a:lnTo>
                          <a:pt x="8542" y="401"/>
                        </a:lnTo>
                        <a:lnTo>
                          <a:pt x="7941" y="0"/>
                        </a:lnTo>
                        <a:close/>
                      </a:path>
                    </a:pathLst>
                  </a:custGeom>
                  <a:solidFill>
                    <a:srgbClr val="CAE1F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0" name="Google Shape;1150;p43"/>
                  <p:cNvSpPr/>
                  <p:nvPr/>
                </p:nvSpPr>
                <p:spPr>
                  <a:xfrm>
                    <a:off x="6616209" y="1711246"/>
                    <a:ext cx="936329" cy="113687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1322" h="13747" extrusionOk="0">
                        <a:moveTo>
                          <a:pt x="8341" y="1"/>
                        </a:moveTo>
                        <a:lnTo>
                          <a:pt x="7830" y="690"/>
                        </a:lnTo>
                        <a:lnTo>
                          <a:pt x="7007" y="1847"/>
                        </a:lnTo>
                        <a:lnTo>
                          <a:pt x="4382" y="5650"/>
                        </a:lnTo>
                        <a:lnTo>
                          <a:pt x="2425" y="8497"/>
                        </a:lnTo>
                        <a:lnTo>
                          <a:pt x="0" y="12078"/>
                        </a:lnTo>
                        <a:lnTo>
                          <a:pt x="734" y="12012"/>
                        </a:lnTo>
                        <a:lnTo>
                          <a:pt x="1335" y="12012"/>
                        </a:lnTo>
                        <a:lnTo>
                          <a:pt x="9275" y="534"/>
                        </a:lnTo>
                        <a:lnTo>
                          <a:pt x="8808" y="268"/>
                        </a:lnTo>
                        <a:lnTo>
                          <a:pt x="8341" y="1"/>
                        </a:lnTo>
                        <a:close/>
                        <a:moveTo>
                          <a:pt x="10432" y="1335"/>
                        </a:moveTo>
                        <a:lnTo>
                          <a:pt x="1957" y="13547"/>
                        </a:lnTo>
                        <a:lnTo>
                          <a:pt x="2069" y="13680"/>
                        </a:lnTo>
                        <a:lnTo>
                          <a:pt x="2135" y="13724"/>
                        </a:lnTo>
                        <a:lnTo>
                          <a:pt x="2224" y="13747"/>
                        </a:lnTo>
                        <a:lnTo>
                          <a:pt x="2469" y="13747"/>
                        </a:lnTo>
                        <a:lnTo>
                          <a:pt x="2825" y="13724"/>
                        </a:lnTo>
                        <a:lnTo>
                          <a:pt x="3270" y="13658"/>
                        </a:lnTo>
                        <a:lnTo>
                          <a:pt x="7407" y="7763"/>
                        </a:lnTo>
                        <a:lnTo>
                          <a:pt x="10054" y="3960"/>
                        </a:lnTo>
                        <a:lnTo>
                          <a:pt x="10855" y="2781"/>
                        </a:lnTo>
                        <a:lnTo>
                          <a:pt x="11322" y="2047"/>
                        </a:lnTo>
                        <a:lnTo>
                          <a:pt x="10899" y="1691"/>
                        </a:lnTo>
                        <a:lnTo>
                          <a:pt x="10432" y="1335"/>
                        </a:lnTo>
                        <a:close/>
                      </a:path>
                    </a:pathLst>
                  </a:custGeom>
                  <a:solidFill>
                    <a:srgbClr val="7AAAD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1" name="Google Shape;1151;p43"/>
                  <p:cNvSpPr/>
                  <p:nvPr/>
                </p:nvSpPr>
                <p:spPr>
                  <a:xfrm>
                    <a:off x="6616209" y="1711246"/>
                    <a:ext cx="767125" cy="998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276" h="12079" fill="none" extrusionOk="0">
                        <a:moveTo>
                          <a:pt x="9275" y="534"/>
                        </a:moveTo>
                        <a:lnTo>
                          <a:pt x="9275" y="534"/>
                        </a:lnTo>
                        <a:lnTo>
                          <a:pt x="8808" y="268"/>
                        </a:lnTo>
                        <a:lnTo>
                          <a:pt x="8341" y="1"/>
                        </a:lnTo>
                        <a:lnTo>
                          <a:pt x="8341" y="1"/>
                        </a:lnTo>
                        <a:lnTo>
                          <a:pt x="7830" y="690"/>
                        </a:lnTo>
                        <a:lnTo>
                          <a:pt x="7007" y="1847"/>
                        </a:lnTo>
                        <a:lnTo>
                          <a:pt x="4382" y="5650"/>
                        </a:lnTo>
                        <a:lnTo>
                          <a:pt x="4382" y="5650"/>
                        </a:lnTo>
                        <a:lnTo>
                          <a:pt x="2425" y="8497"/>
                        </a:lnTo>
                        <a:lnTo>
                          <a:pt x="0" y="12078"/>
                        </a:lnTo>
                        <a:lnTo>
                          <a:pt x="0" y="12078"/>
                        </a:lnTo>
                        <a:lnTo>
                          <a:pt x="734" y="12012"/>
                        </a:lnTo>
                        <a:lnTo>
                          <a:pt x="1335" y="12012"/>
                        </a:lnTo>
                        <a:lnTo>
                          <a:pt x="9275" y="534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2" name="Google Shape;1152;p43"/>
                  <p:cNvSpPr/>
                  <p:nvPr/>
                </p:nvSpPr>
                <p:spPr>
                  <a:xfrm>
                    <a:off x="6778053" y="1821651"/>
                    <a:ext cx="774485" cy="10264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65" h="12412" fill="none" extrusionOk="0">
                        <a:moveTo>
                          <a:pt x="5450" y="6428"/>
                        </a:moveTo>
                        <a:lnTo>
                          <a:pt x="5450" y="6428"/>
                        </a:lnTo>
                        <a:lnTo>
                          <a:pt x="8097" y="2625"/>
                        </a:lnTo>
                        <a:lnTo>
                          <a:pt x="8898" y="1446"/>
                        </a:lnTo>
                        <a:lnTo>
                          <a:pt x="9365" y="712"/>
                        </a:lnTo>
                        <a:lnTo>
                          <a:pt x="9365" y="712"/>
                        </a:lnTo>
                        <a:lnTo>
                          <a:pt x="8942" y="356"/>
                        </a:lnTo>
                        <a:lnTo>
                          <a:pt x="8475" y="0"/>
                        </a:lnTo>
                        <a:lnTo>
                          <a:pt x="0" y="12212"/>
                        </a:lnTo>
                        <a:lnTo>
                          <a:pt x="0" y="12212"/>
                        </a:lnTo>
                        <a:lnTo>
                          <a:pt x="112" y="12345"/>
                        </a:lnTo>
                        <a:lnTo>
                          <a:pt x="112" y="12345"/>
                        </a:lnTo>
                        <a:lnTo>
                          <a:pt x="178" y="12389"/>
                        </a:lnTo>
                        <a:lnTo>
                          <a:pt x="267" y="12412"/>
                        </a:lnTo>
                        <a:lnTo>
                          <a:pt x="512" y="12412"/>
                        </a:lnTo>
                        <a:lnTo>
                          <a:pt x="868" y="12389"/>
                        </a:lnTo>
                        <a:lnTo>
                          <a:pt x="1313" y="12323"/>
                        </a:lnTo>
                        <a:lnTo>
                          <a:pt x="1313" y="12323"/>
                        </a:lnTo>
                        <a:lnTo>
                          <a:pt x="5450" y="6428"/>
                        </a:lnTo>
                        <a:lnTo>
                          <a:pt x="5450" y="6428"/>
                        </a:lnTo>
                      </a:path>
                    </a:pathLst>
                  </a:custGeom>
                  <a:noFill/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3" name="Google Shape;1153;p43"/>
                  <p:cNvSpPr/>
                  <p:nvPr/>
                </p:nvSpPr>
                <p:spPr>
                  <a:xfrm>
                    <a:off x="7306010" y="1630283"/>
                    <a:ext cx="301690" cy="250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48" h="3026" extrusionOk="0">
                        <a:moveTo>
                          <a:pt x="667" y="1"/>
                        </a:moveTo>
                        <a:lnTo>
                          <a:pt x="489" y="90"/>
                        </a:lnTo>
                        <a:lnTo>
                          <a:pt x="356" y="179"/>
                        </a:lnTo>
                        <a:lnTo>
                          <a:pt x="223" y="290"/>
                        </a:lnTo>
                        <a:lnTo>
                          <a:pt x="134" y="401"/>
                        </a:lnTo>
                        <a:lnTo>
                          <a:pt x="67" y="535"/>
                        </a:lnTo>
                        <a:lnTo>
                          <a:pt x="22" y="668"/>
                        </a:lnTo>
                        <a:lnTo>
                          <a:pt x="0" y="802"/>
                        </a:lnTo>
                        <a:lnTo>
                          <a:pt x="0" y="980"/>
                        </a:lnTo>
                        <a:lnTo>
                          <a:pt x="467" y="1247"/>
                        </a:lnTo>
                        <a:lnTo>
                          <a:pt x="934" y="1513"/>
                        </a:lnTo>
                        <a:lnTo>
                          <a:pt x="1535" y="1914"/>
                        </a:lnTo>
                        <a:lnTo>
                          <a:pt x="2091" y="2314"/>
                        </a:lnTo>
                        <a:lnTo>
                          <a:pt x="2558" y="2670"/>
                        </a:lnTo>
                        <a:lnTo>
                          <a:pt x="2981" y="3026"/>
                        </a:lnTo>
                        <a:lnTo>
                          <a:pt x="3136" y="2959"/>
                        </a:lnTo>
                        <a:lnTo>
                          <a:pt x="3270" y="2870"/>
                        </a:lnTo>
                        <a:lnTo>
                          <a:pt x="3381" y="2781"/>
                        </a:lnTo>
                        <a:lnTo>
                          <a:pt x="3470" y="2670"/>
                        </a:lnTo>
                        <a:lnTo>
                          <a:pt x="3559" y="2537"/>
                        </a:lnTo>
                        <a:lnTo>
                          <a:pt x="3603" y="2403"/>
                        </a:lnTo>
                        <a:lnTo>
                          <a:pt x="3648" y="2247"/>
                        </a:lnTo>
                        <a:lnTo>
                          <a:pt x="3648" y="2070"/>
                        </a:lnTo>
                        <a:lnTo>
                          <a:pt x="3603" y="1981"/>
                        </a:lnTo>
                        <a:lnTo>
                          <a:pt x="3537" y="1936"/>
                        </a:lnTo>
                        <a:lnTo>
                          <a:pt x="2936" y="1469"/>
                        </a:lnTo>
                        <a:lnTo>
                          <a:pt x="2269" y="980"/>
                        </a:lnTo>
                        <a:lnTo>
                          <a:pt x="1513" y="490"/>
                        </a:lnTo>
                        <a:lnTo>
                          <a:pt x="667" y="1"/>
                        </a:lnTo>
                        <a:close/>
                      </a:path>
                    </a:pathLst>
                  </a:custGeom>
                  <a:solidFill>
                    <a:srgbClr val="F9BE4F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4" name="Google Shape;1154;p43"/>
                  <p:cNvSpPr/>
                  <p:nvPr/>
                </p:nvSpPr>
                <p:spPr>
                  <a:xfrm>
                    <a:off x="7361171" y="1492339"/>
                    <a:ext cx="329311" cy="3091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82" h="3738" extrusionOk="0">
                        <a:moveTo>
                          <a:pt x="1802" y="1"/>
                        </a:moveTo>
                        <a:lnTo>
                          <a:pt x="1602" y="23"/>
                        </a:lnTo>
                        <a:lnTo>
                          <a:pt x="1402" y="67"/>
                        </a:lnTo>
                        <a:lnTo>
                          <a:pt x="1224" y="134"/>
                        </a:lnTo>
                        <a:lnTo>
                          <a:pt x="1046" y="245"/>
                        </a:lnTo>
                        <a:lnTo>
                          <a:pt x="890" y="357"/>
                        </a:lnTo>
                        <a:lnTo>
                          <a:pt x="712" y="512"/>
                        </a:lnTo>
                        <a:lnTo>
                          <a:pt x="556" y="690"/>
                        </a:lnTo>
                        <a:lnTo>
                          <a:pt x="401" y="890"/>
                        </a:lnTo>
                        <a:lnTo>
                          <a:pt x="267" y="1135"/>
                        </a:lnTo>
                        <a:lnTo>
                          <a:pt x="134" y="1380"/>
                        </a:lnTo>
                        <a:lnTo>
                          <a:pt x="0" y="1669"/>
                        </a:lnTo>
                        <a:lnTo>
                          <a:pt x="846" y="2158"/>
                        </a:lnTo>
                        <a:lnTo>
                          <a:pt x="1602" y="2648"/>
                        </a:lnTo>
                        <a:lnTo>
                          <a:pt x="2269" y="3137"/>
                        </a:lnTo>
                        <a:lnTo>
                          <a:pt x="2870" y="3604"/>
                        </a:lnTo>
                        <a:lnTo>
                          <a:pt x="2936" y="3649"/>
                        </a:lnTo>
                        <a:lnTo>
                          <a:pt x="2981" y="3738"/>
                        </a:lnTo>
                        <a:lnTo>
                          <a:pt x="3226" y="3493"/>
                        </a:lnTo>
                        <a:lnTo>
                          <a:pt x="3426" y="3248"/>
                        </a:lnTo>
                        <a:lnTo>
                          <a:pt x="3604" y="3003"/>
                        </a:lnTo>
                        <a:lnTo>
                          <a:pt x="3737" y="2759"/>
                        </a:lnTo>
                        <a:lnTo>
                          <a:pt x="3848" y="2536"/>
                        </a:lnTo>
                        <a:lnTo>
                          <a:pt x="3915" y="2314"/>
                        </a:lnTo>
                        <a:lnTo>
                          <a:pt x="3960" y="2092"/>
                        </a:lnTo>
                        <a:lnTo>
                          <a:pt x="3982" y="1869"/>
                        </a:lnTo>
                        <a:lnTo>
                          <a:pt x="3960" y="1669"/>
                        </a:lnTo>
                        <a:lnTo>
                          <a:pt x="3893" y="1469"/>
                        </a:lnTo>
                        <a:lnTo>
                          <a:pt x="3804" y="1269"/>
                        </a:lnTo>
                        <a:lnTo>
                          <a:pt x="3693" y="1068"/>
                        </a:lnTo>
                        <a:lnTo>
                          <a:pt x="3537" y="868"/>
                        </a:lnTo>
                        <a:lnTo>
                          <a:pt x="3359" y="690"/>
                        </a:lnTo>
                        <a:lnTo>
                          <a:pt x="3137" y="512"/>
                        </a:lnTo>
                        <a:lnTo>
                          <a:pt x="2870" y="334"/>
                        </a:lnTo>
                        <a:lnTo>
                          <a:pt x="2647" y="223"/>
                        </a:lnTo>
                        <a:lnTo>
                          <a:pt x="2425" y="134"/>
                        </a:lnTo>
                        <a:lnTo>
                          <a:pt x="2202" y="67"/>
                        </a:lnTo>
                        <a:lnTo>
                          <a:pt x="2002" y="23"/>
                        </a:lnTo>
                        <a:lnTo>
                          <a:pt x="1802" y="1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5" name="Google Shape;1155;p43"/>
                  <p:cNvSpPr/>
                  <p:nvPr/>
                </p:nvSpPr>
                <p:spPr>
                  <a:xfrm>
                    <a:off x="7348270" y="1483160"/>
                    <a:ext cx="353294" cy="3293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72" h="3982" extrusionOk="0">
                        <a:moveTo>
                          <a:pt x="1980" y="267"/>
                        </a:moveTo>
                        <a:lnTo>
                          <a:pt x="2181" y="290"/>
                        </a:lnTo>
                        <a:lnTo>
                          <a:pt x="2381" y="312"/>
                        </a:lnTo>
                        <a:lnTo>
                          <a:pt x="2603" y="379"/>
                        </a:lnTo>
                        <a:lnTo>
                          <a:pt x="2848" y="490"/>
                        </a:lnTo>
                        <a:lnTo>
                          <a:pt x="3048" y="601"/>
                        </a:lnTo>
                        <a:lnTo>
                          <a:pt x="3270" y="757"/>
                        </a:lnTo>
                        <a:lnTo>
                          <a:pt x="3471" y="935"/>
                        </a:lnTo>
                        <a:lnTo>
                          <a:pt x="3649" y="1135"/>
                        </a:lnTo>
                        <a:lnTo>
                          <a:pt x="3782" y="1335"/>
                        </a:lnTo>
                        <a:lnTo>
                          <a:pt x="3893" y="1557"/>
                        </a:lnTo>
                        <a:lnTo>
                          <a:pt x="3960" y="1824"/>
                        </a:lnTo>
                        <a:lnTo>
                          <a:pt x="3982" y="1936"/>
                        </a:lnTo>
                        <a:lnTo>
                          <a:pt x="3982" y="2069"/>
                        </a:lnTo>
                        <a:lnTo>
                          <a:pt x="3938" y="2314"/>
                        </a:lnTo>
                        <a:lnTo>
                          <a:pt x="3871" y="2558"/>
                        </a:lnTo>
                        <a:lnTo>
                          <a:pt x="3760" y="2759"/>
                        </a:lnTo>
                        <a:lnTo>
                          <a:pt x="3649" y="2981"/>
                        </a:lnTo>
                        <a:lnTo>
                          <a:pt x="3493" y="3181"/>
                        </a:lnTo>
                        <a:lnTo>
                          <a:pt x="3337" y="3381"/>
                        </a:lnTo>
                        <a:lnTo>
                          <a:pt x="3105" y="3629"/>
                        </a:lnTo>
                        <a:lnTo>
                          <a:pt x="2937" y="3448"/>
                        </a:lnTo>
                        <a:lnTo>
                          <a:pt x="2581" y="3159"/>
                        </a:lnTo>
                        <a:lnTo>
                          <a:pt x="2203" y="2870"/>
                        </a:lnTo>
                        <a:lnTo>
                          <a:pt x="1802" y="2603"/>
                        </a:lnTo>
                        <a:lnTo>
                          <a:pt x="1402" y="2358"/>
                        </a:lnTo>
                        <a:lnTo>
                          <a:pt x="1002" y="2114"/>
                        </a:lnTo>
                        <a:lnTo>
                          <a:pt x="344" y="1748"/>
                        </a:lnTo>
                        <a:lnTo>
                          <a:pt x="344" y="1748"/>
                        </a:lnTo>
                        <a:lnTo>
                          <a:pt x="468" y="1469"/>
                        </a:lnTo>
                        <a:lnTo>
                          <a:pt x="712" y="1090"/>
                        </a:lnTo>
                        <a:lnTo>
                          <a:pt x="824" y="935"/>
                        </a:lnTo>
                        <a:lnTo>
                          <a:pt x="979" y="779"/>
                        </a:lnTo>
                        <a:lnTo>
                          <a:pt x="1113" y="646"/>
                        </a:lnTo>
                        <a:lnTo>
                          <a:pt x="1269" y="534"/>
                        </a:lnTo>
                        <a:lnTo>
                          <a:pt x="1424" y="423"/>
                        </a:lnTo>
                        <a:lnTo>
                          <a:pt x="1602" y="356"/>
                        </a:lnTo>
                        <a:lnTo>
                          <a:pt x="1780" y="312"/>
                        </a:lnTo>
                        <a:lnTo>
                          <a:pt x="1980" y="267"/>
                        </a:lnTo>
                        <a:close/>
                        <a:moveTo>
                          <a:pt x="1914" y="0"/>
                        </a:moveTo>
                        <a:lnTo>
                          <a:pt x="1691" y="23"/>
                        </a:lnTo>
                        <a:lnTo>
                          <a:pt x="1491" y="89"/>
                        </a:lnTo>
                        <a:lnTo>
                          <a:pt x="1291" y="178"/>
                        </a:lnTo>
                        <a:lnTo>
                          <a:pt x="1091" y="290"/>
                        </a:lnTo>
                        <a:lnTo>
                          <a:pt x="890" y="423"/>
                        </a:lnTo>
                        <a:lnTo>
                          <a:pt x="735" y="601"/>
                        </a:lnTo>
                        <a:lnTo>
                          <a:pt x="557" y="779"/>
                        </a:lnTo>
                        <a:lnTo>
                          <a:pt x="401" y="979"/>
                        </a:lnTo>
                        <a:lnTo>
                          <a:pt x="268" y="1202"/>
                        </a:lnTo>
                        <a:lnTo>
                          <a:pt x="134" y="1446"/>
                        </a:lnTo>
                        <a:lnTo>
                          <a:pt x="23" y="1691"/>
                        </a:lnTo>
                        <a:lnTo>
                          <a:pt x="1" y="1758"/>
                        </a:lnTo>
                        <a:lnTo>
                          <a:pt x="23" y="1802"/>
                        </a:lnTo>
                        <a:lnTo>
                          <a:pt x="45" y="1847"/>
                        </a:lnTo>
                        <a:lnTo>
                          <a:pt x="90" y="1891"/>
                        </a:lnTo>
                        <a:lnTo>
                          <a:pt x="846" y="2314"/>
                        </a:lnTo>
                        <a:lnTo>
                          <a:pt x="1246" y="2536"/>
                        </a:lnTo>
                        <a:lnTo>
                          <a:pt x="1647" y="2781"/>
                        </a:lnTo>
                        <a:lnTo>
                          <a:pt x="2025" y="3026"/>
                        </a:lnTo>
                        <a:lnTo>
                          <a:pt x="2381" y="3292"/>
                        </a:lnTo>
                        <a:lnTo>
                          <a:pt x="2714" y="3582"/>
                        </a:lnTo>
                        <a:lnTo>
                          <a:pt x="3026" y="3893"/>
                        </a:lnTo>
                        <a:lnTo>
                          <a:pt x="3070" y="3937"/>
                        </a:lnTo>
                        <a:lnTo>
                          <a:pt x="3115" y="3982"/>
                        </a:lnTo>
                        <a:lnTo>
                          <a:pt x="3181" y="3982"/>
                        </a:lnTo>
                        <a:lnTo>
                          <a:pt x="3248" y="3937"/>
                        </a:lnTo>
                        <a:lnTo>
                          <a:pt x="3626" y="3537"/>
                        </a:lnTo>
                        <a:lnTo>
                          <a:pt x="3804" y="3315"/>
                        </a:lnTo>
                        <a:lnTo>
                          <a:pt x="3960" y="3070"/>
                        </a:lnTo>
                        <a:lnTo>
                          <a:pt x="4093" y="2825"/>
                        </a:lnTo>
                        <a:lnTo>
                          <a:pt x="4182" y="2558"/>
                        </a:lnTo>
                        <a:lnTo>
                          <a:pt x="4249" y="2269"/>
                        </a:lnTo>
                        <a:lnTo>
                          <a:pt x="4271" y="2002"/>
                        </a:lnTo>
                        <a:lnTo>
                          <a:pt x="4227" y="1735"/>
                        </a:lnTo>
                        <a:lnTo>
                          <a:pt x="4160" y="1491"/>
                        </a:lnTo>
                        <a:lnTo>
                          <a:pt x="4049" y="1268"/>
                        </a:lnTo>
                        <a:lnTo>
                          <a:pt x="3915" y="1068"/>
                        </a:lnTo>
                        <a:lnTo>
                          <a:pt x="3738" y="868"/>
                        </a:lnTo>
                        <a:lnTo>
                          <a:pt x="3560" y="690"/>
                        </a:lnTo>
                        <a:lnTo>
                          <a:pt x="3359" y="534"/>
                        </a:lnTo>
                        <a:lnTo>
                          <a:pt x="3159" y="379"/>
                        </a:lnTo>
                        <a:lnTo>
                          <a:pt x="2892" y="223"/>
                        </a:lnTo>
                        <a:lnTo>
                          <a:pt x="2648" y="112"/>
                        </a:lnTo>
                        <a:lnTo>
                          <a:pt x="2403" y="45"/>
                        </a:lnTo>
                        <a:lnTo>
                          <a:pt x="2158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6" name="Google Shape;1156;p43"/>
                  <p:cNvSpPr/>
                  <p:nvPr/>
                </p:nvSpPr>
                <p:spPr>
                  <a:xfrm>
                    <a:off x="7293109" y="1619284"/>
                    <a:ext cx="325673" cy="27233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38" h="3293" extrusionOk="0">
                        <a:moveTo>
                          <a:pt x="734" y="0"/>
                        </a:moveTo>
                        <a:lnTo>
                          <a:pt x="557" y="89"/>
                        </a:lnTo>
                        <a:lnTo>
                          <a:pt x="423" y="178"/>
                        </a:lnTo>
                        <a:lnTo>
                          <a:pt x="290" y="290"/>
                        </a:lnTo>
                        <a:lnTo>
                          <a:pt x="178" y="401"/>
                        </a:lnTo>
                        <a:lnTo>
                          <a:pt x="112" y="534"/>
                        </a:lnTo>
                        <a:lnTo>
                          <a:pt x="45" y="690"/>
                        </a:lnTo>
                        <a:lnTo>
                          <a:pt x="0" y="868"/>
                        </a:lnTo>
                        <a:lnTo>
                          <a:pt x="0" y="1046"/>
                        </a:lnTo>
                        <a:lnTo>
                          <a:pt x="23" y="1135"/>
                        </a:lnTo>
                        <a:lnTo>
                          <a:pt x="45" y="1179"/>
                        </a:lnTo>
                        <a:lnTo>
                          <a:pt x="89" y="1202"/>
                        </a:lnTo>
                        <a:lnTo>
                          <a:pt x="868" y="1669"/>
                        </a:lnTo>
                        <a:lnTo>
                          <a:pt x="1624" y="2136"/>
                        </a:lnTo>
                        <a:lnTo>
                          <a:pt x="1980" y="2403"/>
                        </a:lnTo>
                        <a:lnTo>
                          <a:pt x="2336" y="2670"/>
                        </a:lnTo>
                        <a:lnTo>
                          <a:pt x="2692" y="2959"/>
                        </a:lnTo>
                        <a:lnTo>
                          <a:pt x="3025" y="3248"/>
                        </a:lnTo>
                        <a:lnTo>
                          <a:pt x="3114" y="3292"/>
                        </a:lnTo>
                        <a:lnTo>
                          <a:pt x="3203" y="3292"/>
                        </a:lnTo>
                        <a:lnTo>
                          <a:pt x="3381" y="3203"/>
                        </a:lnTo>
                        <a:lnTo>
                          <a:pt x="3515" y="3114"/>
                        </a:lnTo>
                        <a:lnTo>
                          <a:pt x="3626" y="3003"/>
                        </a:lnTo>
                        <a:lnTo>
                          <a:pt x="3737" y="2870"/>
                        </a:lnTo>
                        <a:lnTo>
                          <a:pt x="3804" y="2736"/>
                        </a:lnTo>
                        <a:lnTo>
                          <a:pt x="3871" y="2603"/>
                        </a:lnTo>
                        <a:lnTo>
                          <a:pt x="3915" y="2425"/>
                        </a:lnTo>
                        <a:lnTo>
                          <a:pt x="3937" y="2247"/>
                        </a:lnTo>
                        <a:lnTo>
                          <a:pt x="3937" y="2180"/>
                        </a:lnTo>
                        <a:lnTo>
                          <a:pt x="3893" y="2136"/>
                        </a:lnTo>
                        <a:lnTo>
                          <a:pt x="3848" y="2091"/>
                        </a:lnTo>
                        <a:lnTo>
                          <a:pt x="3804" y="2069"/>
                        </a:lnTo>
                        <a:lnTo>
                          <a:pt x="3759" y="2047"/>
                        </a:lnTo>
                        <a:lnTo>
                          <a:pt x="3715" y="2069"/>
                        </a:lnTo>
                        <a:lnTo>
                          <a:pt x="3670" y="2091"/>
                        </a:lnTo>
                        <a:lnTo>
                          <a:pt x="3648" y="2136"/>
                        </a:lnTo>
                        <a:lnTo>
                          <a:pt x="3626" y="2358"/>
                        </a:lnTo>
                        <a:lnTo>
                          <a:pt x="3559" y="2536"/>
                        </a:lnTo>
                        <a:lnTo>
                          <a:pt x="3493" y="2692"/>
                        </a:lnTo>
                        <a:lnTo>
                          <a:pt x="3381" y="2803"/>
                        </a:lnTo>
                        <a:lnTo>
                          <a:pt x="3337" y="2848"/>
                        </a:lnTo>
                        <a:lnTo>
                          <a:pt x="3270" y="2870"/>
                        </a:lnTo>
                        <a:lnTo>
                          <a:pt x="3048" y="2870"/>
                        </a:lnTo>
                        <a:lnTo>
                          <a:pt x="2959" y="2825"/>
                        </a:lnTo>
                        <a:lnTo>
                          <a:pt x="2803" y="2714"/>
                        </a:lnTo>
                        <a:lnTo>
                          <a:pt x="2358" y="2380"/>
                        </a:lnTo>
                        <a:lnTo>
                          <a:pt x="1936" y="2047"/>
                        </a:lnTo>
                        <a:lnTo>
                          <a:pt x="1424" y="1713"/>
                        </a:lnTo>
                        <a:lnTo>
                          <a:pt x="890" y="1380"/>
                        </a:lnTo>
                        <a:lnTo>
                          <a:pt x="557" y="1202"/>
                        </a:lnTo>
                        <a:lnTo>
                          <a:pt x="379" y="1090"/>
                        </a:lnTo>
                        <a:lnTo>
                          <a:pt x="312" y="1024"/>
                        </a:lnTo>
                        <a:lnTo>
                          <a:pt x="290" y="957"/>
                        </a:lnTo>
                        <a:lnTo>
                          <a:pt x="267" y="912"/>
                        </a:lnTo>
                        <a:lnTo>
                          <a:pt x="267" y="846"/>
                        </a:lnTo>
                        <a:lnTo>
                          <a:pt x="312" y="734"/>
                        </a:lnTo>
                        <a:lnTo>
                          <a:pt x="379" y="646"/>
                        </a:lnTo>
                        <a:lnTo>
                          <a:pt x="490" y="534"/>
                        </a:lnTo>
                        <a:lnTo>
                          <a:pt x="712" y="356"/>
                        </a:lnTo>
                        <a:lnTo>
                          <a:pt x="912" y="267"/>
                        </a:lnTo>
                        <a:lnTo>
                          <a:pt x="935" y="223"/>
                        </a:lnTo>
                        <a:lnTo>
                          <a:pt x="957" y="178"/>
                        </a:lnTo>
                        <a:lnTo>
                          <a:pt x="957" y="134"/>
                        </a:lnTo>
                        <a:lnTo>
                          <a:pt x="935" y="67"/>
                        </a:lnTo>
                        <a:lnTo>
                          <a:pt x="890" y="23"/>
                        </a:lnTo>
                        <a:lnTo>
                          <a:pt x="84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7" name="Google Shape;1157;p43"/>
                  <p:cNvSpPr/>
                  <p:nvPr/>
                </p:nvSpPr>
                <p:spPr>
                  <a:xfrm>
                    <a:off x="6549966" y="1698345"/>
                    <a:ext cx="1013654" cy="132088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257" h="15972" extrusionOk="0">
                        <a:moveTo>
                          <a:pt x="9053" y="1"/>
                        </a:moveTo>
                        <a:lnTo>
                          <a:pt x="9009" y="23"/>
                        </a:lnTo>
                        <a:lnTo>
                          <a:pt x="8074" y="1291"/>
                        </a:lnTo>
                        <a:lnTo>
                          <a:pt x="7185" y="2581"/>
                        </a:lnTo>
                        <a:lnTo>
                          <a:pt x="5405" y="5183"/>
                        </a:lnTo>
                        <a:lnTo>
                          <a:pt x="3025" y="8631"/>
                        </a:lnTo>
                        <a:lnTo>
                          <a:pt x="1824" y="10411"/>
                        </a:lnTo>
                        <a:lnTo>
                          <a:pt x="1491" y="10878"/>
                        </a:lnTo>
                        <a:lnTo>
                          <a:pt x="1135" y="11367"/>
                        </a:lnTo>
                        <a:lnTo>
                          <a:pt x="979" y="11612"/>
                        </a:lnTo>
                        <a:lnTo>
                          <a:pt x="823" y="11856"/>
                        </a:lnTo>
                        <a:lnTo>
                          <a:pt x="690" y="12123"/>
                        </a:lnTo>
                        <a:lnTo>
                          <a:pt x="579" y="12390"/>
                        </a:lnTo>
                        <a:lnTo>
                          <a:pt x="401" y="12857"/>
                        </a:lnTo>
                        <a:lnTo>
                          <a:pt x="267" y="13369"/>
                        </a:lnTo>
                        <a:lnTo>
                          <a:pt x="156" y="13880"/>
                        </a:lnTo>
                        <a:lnTo>
                          <a:pt x="45" y="14392"/>
                        </a:lnTo>
                        <a:lnTo>
                          <a:pt x="0" y="14726"/>
                        </a:lnTo>
                        <a:lnTo>
                          <a:pt x="0" y="14904"/>
                        </a:lnTo>
                        <a:lnTo>
                          <a:pt x="0" y="15059"/>
                        </a:lnTo>
                        <a:lnTo>
                          <a:pt x="23" y="15237"/>
                        </a:lnTo>
                        <a:lnTo>
                          <a:pt x="67" y="15393"/>
                        </a:lnTo>
                        <a:lnTo>
                          <a:pt x="156" y="15549"/>
                        </a:lnTo>
                        <a:lnTo>
                          <a:pt x="245" y="15682"/>
                        </a:lnTo>
                        <a:lnTo>
                          <a:pt x="356" y="15793"/>
                        </a:lnTo>
                        <a:lnTo>
                          <a:pt x="490" y="15882"/>
                        </a:lnTo>
                        <a:lnTo>
                          <a:pt x="623" y="15927"/>
                        </a:lnTo>
                        <a:lnTo>
                          <a:pt x="757" y="15971"/>
                        </a:lnTo>
                        <a:lnTo>
                          <a:pt x="890" y="15971"/>
                        </a:lnTo>
                        <a:lnTo>
                          <a:pt x="1024" y="15949"/>
                        </a:lnTo>
                        <a:lnTo>
                          <a:pt x="1157" y="15927"/>
                        </a:lnTo>
                        <a:lnTo>
                          <a:pt x="1313" y="15882"/>
                        </a:lnTo>
                        <a:lnTo>
                          <a:pt x="1602" y="15749"/>
                        </a:lnTo>
                        <a:lnTo>
                          <a:pt x="1869" y="15615"/>
                        </a:lnTo>
                        <a:lnTo>
                          <a:pt x="2358" y="15304"/>
                        </a:lnTo>
                        <a:lnTo>
                          <a:pt x="3181" y="14726"/>
                        </a:lnTo>
                        <a:lnTo>
                          <a:pt x="3581" y="14437"/>
                        </a:lnTo>
                        <a:lnTo>
                          <a:pt x="3960" y="14103"/>
                        </a:lnTo>
                        <a:lnTo>
                          <a:pt x="4182" y="13880"/>
                        </a:lnTo>
                        <a:lnTo>
                          <a:pt x="4404" y="13614"/>
                        </a:lnTo>
                        <a:lnTo>
                          <a:pt x="4605" y="13347"/>
                        </a:lnTo>
                        <a:lnTo>
                          <a:pt x="4805" y="13080"/>
                        </a:lnTo>
                        <a:lnTo>
                          <a:pt x="5183" y="12524"/>
                        </a:lnTo>
                        <a:lnTo>
                          <a:pt x="5539" y="11968"/>
                        </a:lnTo>
                        <a:lnTo>
                          <a:pt x="8052" y="8386"/>
                        </a:lnTo>
                        <a:lnTo>
                          <a:pt x="9120" y="6874"/>
                        </a:lnTo>
                        <a:lnTo>
                          <a:pt x="10188" y="5361"/>
                        </a:lnTo>
                        <a:lnTo>
                          <a:pt x="11233" y="3849"/>
                        </a:lnTo>
                        <a:lnTo>
                          <a:pt x="11745" y="3070"/>
                        </a:lnTo>
                        <a:lnTo>
                          <a:pt x="12234" y="2292"/>
                        </a:lnTo>
                        <a:lnTo>
                          <a:pt x="12256" y="2225"/>
                        </a:lnTo>
                        <a:lnTo>
                          <a:pt x="12234" y="2181"/>
                        </a:lnTo>
                        <a:lnTo>
                          <a:pt x="12212" y="2136"/>
                        </a:lnTo>
                        <a:lnTo>
                          <a:pt x="12167" y="2092"/>
                        </a:lnTo>
                        <a:lnTo>
                          <a:pt x="12123" y="2069"/>
                        </a:lnTo>
                        <a:lnTo>
                          <a:pt x="12011" y="2069"/>
                        </a:lnTo>
                        <a:lnTo>
                          <a:pt x="11967" y="2114"/>
                        </a:lnTo>
                        <a:lnTo>
                          <a:pt x="11277" y="3204"/>
                        </a:lnTo>
                        <a:lnTo>
                          <a:pt x="10566" y="4272"/>
                        </a:lnTo>
                        <a:lnTo>
                          <a:pt x="9075" y="6362"/>
                        </a:lnTo>
                        <a:lnTo>
                          <a:pt x="4404" y="13080"/>
                        </a:lnTo>
                        <a:lnTo>
                          <a:pt x="4115" y="13436"/>
                        </a:lnTo>
                        <a:lnTo>
                          <a:pt x="3804" y="13791"/>
                        </a:lnTo>
                        <a:lnTo>
                          <a:pt x="3448" y="14125"/>
                        </a:lnTo>
                        <a:lnTo>
                          <a:pt x="3070" y="14459"/>
                        </a:lnTo>
                        <a:lnTo>
                          <a:pt x="2670" y="14748"/>
                        </a:lnTo>
                        <a:lnTo>
                          <a:pt x="2269" y="15015"/>
                        </a:lnTo>
                        <a:lnTo>
                          <a:pt x="1847" y="15260"/>
                        </a:lnTo>
                        <a:lnTo>
                          <a:pt x="1446" y="15482"/>
                        </a:lnTo>
                        <a:lnTo>
                          <a:pt x="1179" y="15593"/>
                        </a:lnTo>
                        <a:lnTo>
                          <a:pt x="1090" y="15638"/>
                        </a:lnTo>
                        <a:lnTo>
                          <a:pt x="912" y="15638"/>
                        </a:lnTo>
                        <a:lnTo>
                          <a:pt x="823" y="15593"/>
                        </a:lnTo>
                        <a:lnTo>
                          <a:pt x="601" y="15437"/>
                        </a:lnTo>
                        <a:lnTo>
                          <a:pt x="401" y="15282"/>
                        </a:lnTo>
                        <a:lnTo>
                          <a:pt x="356" y="15237"/>
                        </a:lnTo>
                        <a:lnTo>
                          <a:pt x="312" y="15171"/>
                        </a:lnTo>
                        <a:lnTo>
                          <a:pt x="290" y="15104"/>
                        </a:lnTo>
                        <a:lnTo>
                          <a:pt x="290" y="15037"/>
                        </a:lnTo>
                        <a:lnTo>
                          <a:pt x="290" y="14815"/>
                        </a:lnTo>
                        <a:lnTo>
                          <a:pt x="312" y="14570"/>
                        </a:lnTo>
                        <a:lnTo>
                          <a:pt x="356" y="14325"/>
                        </a:lnTo>
                        <a:lnTo>
                          <a:pt x="467" y="13836"/>
                        </a:lnTo>
                        <a:lnTo>
                          <a:pt x="645" y="13191"/>
                        </a:lnTo>
                        <a:lnTo>
                          <a:pt x="757" y="12880"/>
                        </a:lnTo>
                        <a:lnTo>
                          <a:pt x="868" y="12590"/>
                        </a:lnTo>
                        <a:lnTo>
                          <a:pt x="1001" y="12301"/>
                        </a:lnTo>
                        <a:lnTo>
                          <a:pt x="1135" y="12034"/>
                        </a:lnTo>
                        <a:lnTo>
                          <a:pt x="1290" y="11745"/>
                        </a:lnTo>
                        <a:lnTo>
                          <a:pt x="1491" y="11456"/>
                        </a:lnTo>
                        <a:lnTo>
                          <a:pt x="3626" y="8297"/>
                        </a:lnTo>
                        <a:lnTo>
                          <a:pt x="5806" y="5161"/>
                        </a:lnTo>
                        <a:lnTo>
                          <a:pt x="7496" y="2692"/>
                        </a:lnTo>
                        <a:lnTo>
                          <a:pt x="8341" y="1447"/>
                        </a:lnTo>
                        <a:lnTo>
                          <a:pt x="9231" y="246"/>
                        </a:lnTo>
                        <a:lnTo>
                          <a:pt x="9253" y="201"/>
                        </a:lnTo>
                        <a:lnTo>
                          <a:pt x="9253" y="134"/>
                        </a:lnTo>
                        <a:lnTo>
                          <a:pt x="9231" y="90"/>
                        </a:lnTo>
                        <a:lnTo>
                          <a:pt x="9209" y="45"/>
                        </a:lnTo>
                        <a:lnTo>
                          <a:pt x="9142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8" name="Google Shape;1158;p43"/>
                  <p:cNvSpPr/>
                  <p:nvPr/>
                </p:nvSpPr>
                <p:spPr>
                  <a:xfrm>
                    <a:off x="6713630" y="1808750"/>
                    <a:ext cx="776388" cy="1033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88" h="12501" extrusionOk="0">
                        <a:moveTo>
                          <a:pt x="9165" y="0"/>
                        </a:moveTo>
                        <a:lnTo>
                          <a:pt x="9143" y="23"/>
                        </a:lnTo>
                        <a:lnTo>
                          <a:pt x="1736" y="10699"/>
                        </a:lnTo>
                        <a:lnTo>
                          <a:pt x="923" y="11868"/>
                        </a:lnTo>
                        <a:lnTo>
                          <a:pt x="923" y="11868"/>
                        </a:lnTo>
                        <a:lnTo>
                          <a:pt x="935" y="11700"/>
                        </a:lnTo>
                        <a:lnTo>
                          <a:pt x="957" y="11411"/>
                        </a:lnTo>
                        <a:lnTo>
                          <a:pt x="935" y="11166"/>
                        </a:lnTo>
                        <a:lnTo>
                          <a:pt x="913" y="11055"/>
                        </a:lnTo>
                        <a:lnTo>
                          <a:pt x="868" y="10966"/>
                        </a:lnTo>
                        <a:lnTo>
                          <a:pt x="824" y="10899"/>
                        </a:lnTo>
                        <a:lnTo>
                          <a:pt x="735" y="10833"/>
                        </a:lnTo>
                        <a:lnTo>
                          <a:pt x="624" y="10766"/>
                        </a:lnTo>
                        <a:lnTo>
                          <a:pt x="490" y="10722"/>
                        </a:lnTo>
                        <a:lnTo>
                          <a:pt x="312" y="10699"/>
                        </a:lnTo>
                        <a:lnTo>
                          <a:pt x="112" y="10677"/>
                        </a:lnTo>
                        <a:lnTo>
                          <a:pt x="68" y="10699"/>
                        </a:lnTo>
                        <a:lnTo>
                          <a:pt x="23" y="10722"/>
                        </a:lnTo>
                        <a:lnTo>
                          <a:pt x="1" y="10766"/>
                        </a:lnTo>
                        <a:lnTo>
                          <a:pt x="1" y="10833"/>
                        </a:lnTo>
                        <a:lnTo>
                          <a:pt x="23" y="10877"/>
                        </a:lnTo>
                        <a:lnTo>
                          <a:pt x="68" y="10922"/>
                        </a:lnTo>
                        <a:lnTo>
                          <a:pt x="112" y="10944"/>
                        </a:lnTo>
                        <a:lnTo>
                          <a:pt x="157" y="10966"/>
                        </a:lnTo>
                        <a:lnTo>
                          <a:pt x="446" y="10988"/>
                        </a:lnTo>
                        <a:lnTo>
                          <a:pt x="535" y="10988"/>
                        </a:lnTo>
                        <a:lnTo>
                          <a:pt x="602" y="11033"/>
                        </a:lnTo>
                        <a:lnTo>
                          <a:pt x="646" y="11100"/>
                        </a:lnTo>
                        <a:lnTo>
                          <a:pt x="646" y="11211"/>
                        </a:lnTo>
                        <a:lnTo>
                          <a:pt x="646" y="11522"/>
                        </a:lnTo>
                        <a:lnTo>
                          <a:pt x="624" y="11923"/>
                        </a:lnTo>
                        <a:lnTo>
                          <a:pt x="646" y="12345"/>
                        </a:lnTo>
                        <a:lnTo>
                          <a:pt x="668" y="12412"/>
                        </a:lnTo>
                        <a:lnTo>
                          <a:pt x="735" y="12479"/>
                        </a:lnTo>
                        <a:lnTo>
                          <a:pt x="824" y="12501"/>
                        </a:lnTo>
                        <a:lnTo>
                          <a:pt x="868" y="12501"/>
                        </a:lnTo>
                        <a:lnTo>
                          <a:pt x="891" y="12456"/>
                        </a:lnTo>
                        <a:lnTo>
                          <a:pt x="8298" y="1780"/>
                        </a:lnTo>
                        <a:lnTo>
                          <a:pt x="9365" y="245"/>
                        </a:lnTo>
                        <a:lnTo>
                          <a:pt x="9387" y="201"/>
                        </a:lnTo>
                        <a:lnTo>
                          <a:pt x="9387" y="134"/>
                        </a:lnTo>
                        <a:lnTo>
                          <a:pt x="9365" y="89"/>
                        </a:lnTo>
                        <a:lnTo>
                          <a:pt x="9321" y="45"/>
                        </a:lnTo>
                        <a:lnTo>
                          <a:pt x="9276" y="0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  <p:sp>
                <p:nvSpPr>
                  <p:cNvPr id="1159" name="Google Shape;1159;p43"/>
                  <p:cNvSpPr/>
                  <p:nvPr/>
                </p:nvSpPr>
                <p:spPr>
                  <a:xfrm>
                    <a:off x="6603308" y="1742507"/>
                    <a:ext cx="789206" cy="9786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543" h="11834" extrusionOk="0">
                        <a:moveTo>
                          <a:pt x="9342" y="1"/>
                        </a:moveTo>
                        <a:lnTo>
                          <a:pt x="9298" y="45"/>
                        </a:lnTo>
                        <a:lnTo>
                          <a:pt x="2091" y="10455"/>
                        </a:lnTo>
                        <a:lnTo>
                          <a:pt x="1802" y="10922"/>
                        </a:lnTo>
                        <a:lnTo>
                          <a:pt x="1646" y="11144"/>
                        </a:lnTo>
                        <a:lnTo>
                          <a:pt x="1468" y="11345"/>
                        </a:lnTo>
                        <a:lnTo>
                          <a:pt x="1424" y="11434"/>
                        </a:lnTo>
                        <a:lnTo>
                          <a:pt x="1402" y="11478"/>
                        </a:lnTo>
                        <a:lnTo>
                          <a:pt x="1357" y="11500"/>
                        </a:lnTo>
                        <a:lnTo>
                          <a:pt x="1313" y="11523"/>
                        </a:lnTo>
                        <a:lnTo>
                          <a:pt x="1224" y="11500"/>
                        </a:lnTo>
                        <a:lnTo>
                          <a:pt x="1068" y="11478"/>
                        </a:lnTo>
                        <a:lnTo>
                          <a:pt x="579" y="11500"/>
                        </a:lnTo>
                        <a:lnTo>
                          <a:pt x="89" y="11545"/>
                        </a:lnTo>
                        <a:lnTo>
                          <a:pt x="23" y="11567"/>
                        </a:lnTo>
                        <a:lnTo>
                          <a:pt x="0" y="11589"/>
                        </a:lnTo>
                        <a:lnTo>
                          <a:pt x="0" y="11656"/>
                        </a:lnTo>
                        <a:lnTo>
                          <a:pt x="0" y="11700"/>
                        </a:lnTo>
                        <a:lnTo>
                          <a:pt x="45" y="11745"/>
                        </a:lnTo>
                        <a:lnTo>
                          <a:pt x="89" y="11789"/>
                        </a:lnTo>
                        <a:lnTo>
                          <a:pt x="134" y="11812"/>
                        </a:lnTo>
                        <a:lnTo>
                          <a:pt x="201" y="11834"/>
                        </a:lnTo>
                        <a:lnTo>
                          <a:pt x="556" y="11812"/>
                        </a:lnTo>
                        <a:lnTo>
                          <a:pt x="957" y="11834"/>
                        </a:lnTo>
                        <a:lnTo>
                          <a:pt x="1135" y="11834"/>
                        </a:lnTo>
                        <a:lnTo>
                          <a:pt x="1335" y="11789"/>
                        </a:lnTo>
                        <a:lnTo>
                          <a:pt x="1491" y="11745"/>
                        </a:lnTo>
                        <a:lnTo>
                          <a:pt x="1624" y="11678"/>
                        </a:lnTo>
                        <a:lnTo>
                          <a:pt x="1758" y="11545"/>
                        </a:lnTo>
                        <a:lnTo>
                          <a:pt x="1869" y="11389"/>
                        </a:lnTo>
                        <a:lnTo>
                          <a:pt x="2047" y="11078"/>
                        </a:lnTo>
                        <a:lnTo>
                          <a:pt x="3871" y="8453"/>
                        </a:lnTo>
                        <a:lnTo>
                          <a:pt x="8430" y="1847"/>
                        </a:lnTo>
                        <a:lnTo>
                          <a:pt x="9520" y="268"/>
                        </a:lnTo>
                        <a:lnTo>
                          <a:pt x="9543" y="201"/>
                        </a:lnTo>
                        <a:lnTo>
                          <a:pt x="9543" y="156"/>
                        </a:lnTo>
                        <a:lnTo>
                          <a:pt x="9520" y="90"/>
                        </a:lnTo>
                        <a:lnTo>
                          <a:pt x="9476" y="45"/>
                        </a:lnTo>
                        <a:lnTo>
                          <a:pt x="9431" y="23"/>
                        </a:lnTo>
                        <a:lnTo>
                          <a:pt x="9387" y="1"/>
                        </a:lnTo>
                        <a:close/>
                      </a:path>
                    </a:pathLst>
                  </a:custGeom>
                  <a:solidFill>
                    <a:schemeClr val="dk1"/>
                  </a:solidFill>
                  <a:ln>
                    <a:noFill/>
                  </a:ln>
                </p:spPr>
                <p:txBody>
                  <a:bodyPr spcFirstLastPara="1" wrap="square" lIns="121900" tIns="121900" rIns="121900" bIns="121900" anchor="ctr" anchorCtr="0">
                    <a:noAutofit/>
                  </a:bodyPr>
                  <a:lstStyle/>
                  <a:p>
                    <a:endParaRPr sz="2400"/>
                  </a:p>
                </p:txBody>
              </p:sp>
            </p:grpSp>
          </p:grpSp>
          <p:sp>
            <p:nvSpPr>
              <p:cNvPr id="1160" name="Google Shape;1160;p43"/>
              <p:cNvSpPr/>
              <p:nvPr/>
            </p:nvSpPr>
            <p:spPr>
              <a:xfrm>
                <a:off x="6767054" y="2818599"/>
                <a:ext cx="130666" cy="40606"/>
              </a:xfrm>
              <a:custGeom>
                <a:avLst/>
                <a:gdLst/>
                <a:ahLst/>
                <a:cxnLst/>
                <a:rect l="l" t="t" r="r" b="b"/>
                <a:pathLst>
                  <a:path w="1580" h="491" extrusionOk="0">
                    <a:moveTo>
                      <a:pt x="111" y="1"/>
                    </a:moveTo>
                    <a:lnTo>
                      <a:pt x="67" y="23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34"/>
                    </a:lnTo>
                    <a:lnTo>
                      <a:pt x="22" y="201"/>
                    </a:lnTo>
                    <a:lnTo>
                      <a:pt x="111" y="334"/>
                    </a:lnTo>
                    <a:lnTo>
                      <a:pt x="222" y="401"/>
                    </a:lnTo>
                    <a:lnTo>
                      <a:pt x="334" y="468"/>
                    </a:lnTo>
                    <a:lnTo>
                      <a:pt x="489" y="490"/>
                    </a:lnTo>
                    <a:lnTo>
                      <a:pt x="734" y="490"/>
                    </a:lnTo>
                    <a:lnTo>
                      <a:pt x="1001" y="468"/>
                    </a:lnTo>
                    <a:lnTo>
                      <a:pt x="1490" y="401"/>
                    </a:lnTo>
                    <a:lnTo>
                      <a:pt x="1557" y="379"/>
                    </a:lnTo>
                    <a:lnTo>
                      <a:pt x="1579" y="334"/>
                    </a:lnTo>
                    <a:lnTo>
                      <a:pt x="1579" y="290"/>
                    </a:lnTo>
                    <a:lnTo>
                      <a:pt x="1579" y="245"/>
                    </a:lnTo>
                    <a:lnTo>
                      <a:pt x="1535" y="201"/>
                    </a:lnTo>
                    <a:lnTo>
                      <a:pt x="1490" y="157"/>
                    </a:lnTo>
                    <a:lnTo>
                      <a:pt x="1446" y="134"/>
                    </a:lnTo>
                    <a:lnTo>
                      <a:pt x="1379" y="134"/>
                    </a:lnTo>
                    <a:lnTo>
                      <a:pt x="1001" y="179"/>
                    </a:lnTo>
                    <a:lnTo>
                      <a:pt x="601" y="201"/>
                    </a:lnTo>
                    <a:lnTo>
                      <a:pt x="356" y="201"/>
                    </a:lnTo>
                    <a:lnTo>
                      <a:pt x="289" y="179"/>
                    </a:lnTo>
                    <a:lnTo>
                      <a:pt x="311" y="179"/>
                    </a:lnTo>
                    <a:lnTo>
                      <a:pt x="289" y="157"/>
                    </a:lnTo>
                    <a:lnTo>
                      <a:pt x="245" y="90"/>
                    </a:lnTo>
                    <a:lnTo>
                      <a:pt x="200" y="45"/>
                    </a:lnTo>
                    <a:lnTo>
                      <a:pt x="156" y="23"/>
                    </a:lnTo>
                    <a:lnTo>
                      <a:pt x="111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61" name="Google Shape;1161;p43"/>
              <p:cNvSpPr/>
              <p:nvPr/>
            </p:nvSpPr>
            <p:spPr>
              <a:xfrm>
                <a:off x="6553605" y="2886661"/>
                <a:ext cx="145469" cy="108668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1314" extrusionOk="0">
                    <a:moveTo>
                      <a:pt x="90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23" y="201"/>
                    </a:lnTo>
                    <a:lnTo>
                      <a:pt x="68" y="245"/>
                    </a:lnTo>
                    <a:lnTo>
                      <a:pt x="112" y="268"/>
                    </a:lnTo>
                    <a:lnTo>
                      <a:pt x="334" y="334"/>
                    </a:lnTo>
                    <a:lnTo>
                      <a:pt x="535" y="401"/>
                    </a:lnTo>
                    <a:lnTo>
                      <a:pt x="735" y="512"/>
                    </a:lnTo>
                    <a:lnTo>
                      <a:pt x="891" y="624"/>
                    </a:lnTo>
                    <a:lnTo>
                      <a:pt x="1069" y="735"/>
                    </a:lnTo>
                    <a:lnTo>
                      <a:pt x="1224" y="891"/>
                    </a:lnTo>
                    <a:lnTo>
                      <a:pt x="1358" y="1046"/>
                    </a:lnTo>
                    <a:lnTo>
                      <a:pt x="1491" y="1224"/>
                    </a:lnTo>
                    <a:lnTo>
                      <a:pt x="1536" y="1269"/>
                    </a:lnTo>
                    <a:lnTo>
                      <a:pt x="1602" y="1291"/>
                    </a:lnTo>
                    <a:lnTo>
                      <a:pt x="1647" y="1313"/>
                    </a:lnTo>
                    <a:lnTo>
                      <a:pt x="1691" y="1291"/>
                    </a:lnTo>
                    <a:lnTo>
                      <a:pt x="1736" y="1269"/>
                    </a:lnTo>
                    <a:lnTo>
                      <a:pt x="1758" y="1224"/>
                    </a:lnTo>
                    <a:lnTo>
                      <a:pt x="1758" y="1180"/>
                    </a:lnTo>
                    <a:lnTo>
                      <a:pt x="1714" y="1113"/>
                    </a:lnTo>
                    <a:lnTo>
                      <a:pt x="1580" y="913"/>
                    </a:lnTo>
                    <a:lnTo>
                      <a:pt x="1402" y="735"/>
                    </a:lnTo>
                    <a:lnTo>
                      <a:pt x="1224" y="557"/>
                    </a:lnTo>
                    <a:lnTo>
                      <a:pt x="1046" y="401"/>
                    </a:lnTo>
                    <a:lnTo>
                      <a:pt x="846" y="290"/>
                    </a:lnTo>
                    <a:lnTo>
                      <a:pt x="624" y="179"/>
                    </a:lnTo>
                    <a:lnTo>
                      <a:pt x="401" y="90"/>
                    </a:lnTo>
                    <a:lnTo>
                      <a:pt x="15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  <p:sp>
          <p:nvSpPr>
            <p:cNvPr id="1162" name="Google Shape;1162;p43"/>
            <p:cNvSpPr/>
            <p:nvPr/>
          </p:nvSpPr>
          <p:spPr>
            <a:xfrm>
              <a:off x="8129909" y="4248709"/>
              <a:ext cx="358256" cy="929659"/>
            </a:xfrm>
            <a:custGeom>
              <a:avLst/>
              <a:gdLst/>
              <a:ahLst/>
              <a:cxnLst/>
              <a:rect l="l" t="t" r="r" b="b"/>
              <a:pathLst>
                <a:path w="3249" h="8431" fill="none" extrusionOk="0">
                  <a:moveTo>
                    <a:pt x="1091" y="45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512" y="2047"/>
                  </a:lnTo>
                  <a:lnTo>
                    <a:pt x="1202" y="4605"/>
                  </a:lnTo>
                  <a:lnTo>
                    <a:pt x="1202" y="4605"/>
                  </a:lnTo>
                  <a:lnTo>
                    <a:pt x="1736" y="6740"/>
                  </a:lnTo>
                  <a:lnTo>
                    <a:pt x="2158" y="8430"/>
                  </a:lnTo>
                  <a:lnTo>
                    <a:pt x="2158" y="8430"/>
                  </a:lnTo>
                  <a:lnTo>
                    <a:pt x="2648" y="8430"/>
                  </a:lnTo>
                  <a:lnTo>
                    <a:pt x="3137" y="8386"/>
                  </a:lnTo>
                  <a:lnTo>
                    <a:pt x="3137" y="8386"/>
                  </a:lnTo>
                  <a:lnTo>
                    <a:pt x="3248" y="8341"/>
                  </a:lnTo>
                  <a:lnTo>
                    <a:pt x="3248" y="8341"/>
                  </a:lnTo>
                  <a:lnTo>
                    <a:pt x="2825" y="6651"/>
                  </a:lnTo>
                  <a:lnTo>
                    <a:pt x="2269" y="4538"/>
                  </a:lnTo>
                  <a:lnTo>
                    <a:pt x="2269" y="4538"/>
                  </a:lnTo>
                  <a:lnTo>
                    <a:pt x="1091" y="45"/>
                  </a:lnTo>
                  <a:lnTo>
                    <a:pt x="1091" y="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3" name="Google Shape;1163;p43"/>
            <p:cNvSpPr/>
            <p:nvPr/>
          </p:nvSpPr>
          <p:spPr>
            <a:xfrm>
              <a:off x="8355515" y="5178257"/>
              <a:ext cx="9924" cy="2536"/>
            </a:xfrm>
            <a:custGeom>
              <a:avLst/>
              <a:gdLst/>
              <a:ahLst/>
              <a:cxnLst/>
              <a:rect l="l" t="t" r="r" b="b"/>
              <a:pathLst>
                <a:path w="90" h="23" extrusionOk="0">
                  <a:moveTo>
                    <a:pt x="1" y="23"/>
                  </a:moveTo>
                  <a:lnTo>
                    <a:pt x="1" y="23"/>
                  </a:lnTo>
                  <a:lnTo>
                    <a:pt x="1" y="23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1" y="23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A3C95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4" name="Google Shape;1164;p43"/>
            <p:cNvSpPr/>
            <p:nvPr/>
          </p:nvSpPr>
          <p:spPr>
            <a:xfrm>
              <a:off x="9206664" y="4803020"/>
              <a:ext cx="483299" cy="468523"/>
            </a:xfrm>
            <a:custGeom>
              <a:avLst/>
              <a:gdLst/>
              <a:ahLst/>
              <a:cxnLst/>
              <a:rect l="l" t="t" r="r" b="b"/>
              <a:pathLst>
                <a:path w="4383" h="4249" fill="none" extrusionOk="0">
                  <a:moveTo>
                    <a:pt x="3870" y="445"/>
                  </a:moveTo>
                  <a:lnTo>
                    <a:pt x="3870" y="445"/>
                  </a:lnTo>
                  <a:lnTo>
                    <a:pt x="3737" y="334"/>
                  </a:lnTo>
                  <a:lnTo>
                    <a:pt x="3581" y="223"/>
                  </a:lnTo>
                  <a:lnTo>
                    <a:pt x="3403" y="134"/>
                  </a:lnTo>
                  <a:lnTo>
                    <a:pt x="3203" y="67"/>
                  </a:lnTo>
                  <a:lnTo>
                    <a:pt x="3003" y="23"/>
                  </a:lnTo>
                  <a:lnTo>
                    <a:pt x="2758" y="0"/>
                  </a:lnTo>
                  <a:lnTo>
                    <a:pt x="2514" y="0"/>
                  </a:lnTo>
                  <a:lnTo>
                    <a:pt x="2247" y="0"/>
                  </a:lnTo>
                  <a:lnTo>
                    <a:pt x="0" y="200"/>
                  </a:lnTo>
                  <a:lnTo>
                    <a:pt x="0" y="200"/>
                  </a:lnTo>
                  <a:lnTo>
                    <a:pt x="267" y="245"/>
                  </a:lnTo>
                  <a:lnTo>
                    <a:pt x="512" y="289"/>
                  </a:lnTo>
                  <a:lnTo>
                    <a:pt x="734" y="334"/>
                  </a:lnTo>
                  <a:lnTo>
                    <a:pt x="957" y="401"/>
                  </a:lnTo>
                  <a:lnTo>
                    <a:pt x="1135" y="490"/>
                  </a:lnTo>
                  <a:lnTo>
                    <a:pt x="1313" y="579"/>
                  </a:lnTo>
                  <a:lnTo>
                    <a:pt x="1468" y="668"/>
                  </a:lnTo>
                  <a:lnTo>
                    <a:pt x="1624" y="779"/>
                  </a:lnTo>
                  <a:lnTo>
                    <a:pt x="1624" y="779"/>
                  </a:lnTo>
                  <a:lnTo>
                    <a:pt x="1735" y="912"/>
                  </a:lnTo>
                  <a:lnTo>
                    <a:pt x="1846" y="1068"/>
                  </a:lnTo>
                  <a:lnTo>
                    <a:pt x="1935" y="1246"/>
                  </a:lnTo>
                  <a:lnTo>
                    <a:pt x="2024" y="1468"/>
                  </a:lnTo>
                  <a:lnTo>
                    <a:pt x="2091" y="1691"/>
                  </a:lnTo>
                  <a:lnTo>
                    <a:pt x="2136" y="1958"/>
                  </a:lnTo>
                  <a:lnTo>
                    <a:pt x="2158" y="2247"/>
                  </a:lnTo>
                  <a:lnTo>
                    <a:pt x="2180" y="2558"/>
                  </a:lnTo>
                  <a:lnTo>
                    <a:pt x="2180" y="2558"/>
                  </a:lnTo>
                  <a:lnTo>
                    <a:pt x="2158" y="2803"/>
                  </a:lnTo>
                  <a:lnTo>
                    <a:pt x="2113" y="3048"/>
                  </a:lnTo>
                  <a:lnTo>
                    <a:pt x="2002" y="3270"/>
                  </a:lnTo>
                  <a:lnTo>
                    <a:pt x="1869" y="3470"/>
                  </a:lnTo>
                  <a:lnTo>
                    <a:pt x="1691" y="3648"/>
                  </a:lnTo>
                  <a:lnTo>
                    <a:pt x="1490" y="3826"/>
                  </a:lnTo>
                  <a:lnTo>
                    <a:pt x="1224" y="3982"/>
                  </a:lnTo>
                  <a:lnTo>
                    <a:pt x="934" y="4115"/>
                  </a:lnTo>
                  <a:lnTo>
                    <a:pt x="934" y="4115"/>
                  </a:lnTo>
                  <a:lnTo>
                    <a:pt x="734" y="4204"/>
                  </a:lnTo>
                  <a:lnTo>
                    <a:pt x="556" y="4249"/>
                  </a:lnTo>
                  <a:lnTo>
                    <a:pt x="556" y="4249"/>
                  </a:lnTo>
                  <a:lnTo>
                    <a:pt x="1446" y="4115"/>
                  </a:lnTo>
                  <a:lnTo>
                    <a:pt x="2202" y="3959"/>
                  </a:lnTo>
                  <a:lnTo>
                    <a:pt x="2558" y="3871"/>
                  </a:lnTo>
                  <a:lnTo>
                    <a:pt x="2870" y="3782"/>
                  </a:lnTo>
                  <a:lnTo>
                    <a:pt x="3159" y="3670"/>
                  </a:lnTo>
                  <a:lnTo>
                    <a:pt x="3403" y="3559"/>
                  </a:lnTo>
                  <a:lnTo>
                    <a:pt x="3626" y="3426"/>
                  </a:lnTo>
                  <a:lnTo>
                    <a:pt x="3826" y="3314"/>
                  </a:lnTo>
                  <a:lnTo>
                    <a:pt x="3982" y="3159"/>
                  </a:lnTo>
                  <a:lnTo>
                    <a:pt x="4137" y="3025"/>
                  </a:lnTo>
                  <a:lnTo>
                    <a:pt x="4226" y="2870"/>
                  </a:lnTo>
                  <a:lnTo>
                    <a:pt x="4315" y="2714"/>
                  </a:lnTo>
                  <a:lnTo>
                    <a:pt x="4360" y="2536"/>
                  </a:lnTo>
                  <a:lnTo>
                    <a:pt x="4382" y="2380"/>
                  </a:lnTo>
                  <a:lnTo>
                    <a:pt x="4382" y="2380"/>
                  </a:lnTo>
                  <a:lnTo>
                    <a:pt x="4382" y="2024"/>
                  </a:lnTo>
                  <a:lnTo>
                    <a:pt x="4360" y="1735"/>
                  </a:lnTo>
                  <a:lnTo>
                    <a:pt x="4315" y="1446"/>
                  </a:lnTo>
                  <a:lnTo>
                    <a:pt x="4271" y="1201"/>
                  </a:lnTo>
                  <a:lnTo>
                    <a:pt x="4182" y="957"/>
                  </a:lnTo>
                  <a:lnTo>
                    <a:pt x="4093" y="757"/>
                  </a:lnTo>
                  <a:lnTo>
                    <a:pt x="4004" y="601"/>
                  </a:lnTo>
                  <a:lnTo>
                    <a:pt x="3870" y="4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5" name="Google Shape;1165;p43"/>
            <p:cNvSpPr/>
            <p:nvPr/>
          </p:nvSpPr>
          <p:spPr>
            <a:xfrm>
              <a:off x="9007963" y="4368901"/>
              <a:ext cx="677037" cy="456284"/>
            </a:xfrm>
            <a:custGeom>
              <a:avLst/>
              <a:gdLst/>
              <a:ahLst/>
              <a:cxnLst/>
              <a:rect l="l" t="t" r="r" b="b"/>
              <a:pathLst>
                <a:path w="6140" h="4138" fill="none" extrusionOk="0">
                  <a:moveTo>
                    <a:pt x="1" y="67"/>
                  </a:moveTo>
                  <a:lnTo>
                    <a:pt x="1" y="67"/>
                  </a:lnTo>
                  <a:lnTo>
                    <a:pt x="579" y="89"/>
                  </a:lnTo>
                  <a:lnTo>
                    <a:pt x="579" y="89"/>
                  </a:lnTo>
                  <a:lnTo>
                    <a:pt x="979" y="111"/>
                  </a:lnTo>
                  <a:lnTo>
                    <a:pt x="1357" y="178"/>
                  </a:lnTo>
                  <a:lnTo>
                    <a:pt x="1735" y="245"/>
                  </a:lnTo>
                  <a:lnTo>
                    <a:pt x="2069" y="356"/>
                  </a:lnTo>
                  <a:lnTo>
                    <a:pt x="2381" y="490"/>
                  </a:lnTo>
                  <a:lnTo>
                    <a:pt x="2670" y="645"/>
                  </a:lnTo>
                  <a:lnTo>
                    <a:pt x="2937" y="823"/>
                  </a:lnTo>
                  <a:lnTo>
                    <a:pt x="3181" y="1023"/>
                  </a:lnTo>
                  <a:lnTo>
                    <a:pt x="3181" y="1023"/>
                  </a:lnTo>
                  <a:lnTo>
                    <a:pt x="3337" y="1179"/>
                  </a:lnTo>
                  <a:lnTo>
                    <a:pt x="3470" y="1357"/>
                  </a:lnTo>
                  <a:lnTo>
                    <a:pt x="3604" y="1535"/>
                  </a:lnTo>
                  <a:lnTo>
                    <a:pt x="3693" y="1713"/>
                  </a:lnTo>
                  <a:lnTo>
                    <a:pt x="3782" y="1913"/>
                  </a:lnTo>
                  <a:lnTo>
                    <a:pt x="3826" y="2113"/>
                  </a:lnTo>
                  <a:lnTo>
                    <a:pt x="3849" y="2291"/>
                  </a:lnTo>
                  <a:lnTo>
                    <a:pt x="3871" y="2491"/>
                  </a:lnTo>
                  <a:lnTo>
                    <a:pt x="3871" y="2491"/>
                  </a:lnTo>
                  <a:lnTo>
                    <a:pt x="3849" y="2625"/>
                  </a:lnTo>
                  <a:lnTo>
                    <a:pt x="3826" y="2758"/>
                  </a:lnTo>
                  <a:lnTo>
                    <a:pt x="3804" y="2870"/>
                  </a:lnTo>
                  <a:lnTo>
                    <a:pt x="3737" y="2981"/>
                  </a:lnTo>
                  <a:lnTo>
                    <a:pt x="3671" y="3092"/>
                  </a:lnTo>
                  <a:lnTo>
                    <a:pt x="3582" y="3203"/>
                  </a:lnTo>
                  <a:lnTo>
                    <a:pt x="3359" y="3426"/>
                  </a:lnTo>
                  <a:lnTo>
                    <a:pt x="3070" y="3626"/>
                  </a:lnTo>
                  <a:lnTo>
                    <a:pt x="2714" y="3804"/>
                  </a:lnTo>
                  <a:lnTo>
                    <a:pt x="2292" y="3982"/>
                  </a:lnTo>
                  <a:lnTo>
                    <a:pt x="1802" y="4137"/>
                  </a:lnTo>
                  <a:lnTo>
                    <a:pt x="4049" y="3937"/>
                  </a:lnTo>
                  <a:lnTo>
                    <a:pt x="4049" y="3937"/>
                  </a:lnTo>
                  <a:lnTo>
                    <a:pt x="4538" y="3737"/>
                  </a:lnTo>
                  <a:lnTo>
                    <a:pt x="4961" y="3537"/>
                  </a:lnTo>
                  <a:lnTo>
                    <a:pt x="5317" y="3314"/>
                  </a:lnTo>
                  <a:lnTo>
                    <a:pt x="5628" y="3092"/>
                  </a:lnTo>
                  <a:lnTo>
                    <a:pt x="5850" y="2870"/>
                  </a:lnTo>
                  <a:lnTo>
                    <a:pt x="5939" y="2758"/>
                  </a:lnTo>
                  <a:lnTo>
                    <a:pt x="6006" y="2625"/>
                  </a:lnTo>
                  <a:lnTo>
                    <a:pt x="6073" y="2514"/>
                  </a:lnTo>
                  <a:lnTo>
                    <a:pt x="6117" y="2380"/>
                  </a:lnTo>
                  <a:lnTo>
                    <a:pt x="6140" y="2269"/>
                  </a:lnTo>
                  <a:lnTo>
                    <a:pt x="6140" y="2136"/>
                  </a:lnTo>
                  <a:lnTo>
                    <a:pt x="6140" y="2136"/>
                  </a:lnTo>
                  <a:lnTo>
                    <a:pt x="6140" y="1935"/>
                  </a:lnTo>
                  <a:lnTo>
                    <a:pt x="6095" y="1735"/>
                  </a:lnTo>
                  <a:lnTo>
                    <a:pt x="6028" y="1557"/>
                  </a:lnTo>
                  <a:lnTo>
                    <a:pt x="5939" y="1357"/>
                  </a:lnTo>
                  <a:lnTo>
                    <a:pt x="5828" y="1179"/>
                  </a:lnTo>
                  <a:lnTo>
                    <a:pt x="5695" y="1001"/>
                  </a:lnTo>
                  <a:lnTo>
                    <a:pt x="5539" y="846"/>
                  </a:lnTo>
                  <a:lnTo>
                    <a:pt x="5339" y="690"/>
                  </a:lnTo>
                  <a:lnTo>
                    <a:pt x="5339" y="690"/>
                  </a:lnTo>
                  <a:lnTo>
                    <a:pt x="5116" y="534"/>
                  </a:lnTo>
                  <a:lnTo>
                    <a:pt x="4872" y="378"/>
                  </a:lnTo>
                  <a:lnTo>
                    <a:pt x="4605" y="267"/>
                  </a:lnTo>
                  <a:lnTo>
                    <a:pt x="4316" y="178"/>
                  </a:lnTo>
                  <a:lnTo>
                    <a:pt x="3982" y="111"/>
                  </a:lnTo>
                  <a:lnTo>
                    <a:pt x="3626" y="45"/>
                  </a:lnTo>
                  <a:lnTo>
                    <a:pt x="3248" y="23"/>
                  </a:lnTo>
                  <a:lnTo>
                    <a:pt x="2848" y="0"/>
                  </a:lnTo>
                  <a:lnTo>
                    <a:pt x="2848" y="0"/>
                  </a:lnTo>
                  <a:lnTo>
                    <a:pt x="1357" y="23"/>
                  </a:lnTo>
                  <a:lnTo>
                    <a:pt x="1" y="6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7" name="Google Shape;1167;p43"/>
            <p:cNvSpPr/>
            <p:nvPr/>
          </p:nvSpPr>
          <p:spPr>
            <a:xfrm>
              <a:off x="8902549" y="4523383"/>
              <a:ext cx="188887" cy="255157"/>
            </a:xfrm>
            <a:custGeom>
              <a:avLst/>
              <a:gdLst/>
              <a:ahLst/>
              <a:cxnLst/>
              <a:rect l="l" t="t" r="r" b="b"/>
              <a:pathLst>
                <a:path w="1713" h="2314" fill="none" extrusionOk="0">
                  <a:moveTo>
                    <a:pt x="1001" y="1"/>
                  </a:moveTo>
                  <a:lnTo>
                    <a:pt x="1001" y="1"/>
                  </a:lnTo>
                  <a:lnTo>
                    <a:pt x="779" y="1"/>
                  </a:lnTo>
                  <a:lnTo>
                    <a:pt x="556" y="1"/>
                  </a:lnTo>
                  <a:lnTo>
                    <a:pt x="289" y="45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200" y="1224"/>
                  </a:lnTo>
                  <a:lnTo>
                    <a:pt x="356" y="2314"/>
                  </a:lnTo>
                  <a:lnTo>
                    <a:pt x="356" y="2314"/>
                  </a:lnTo>
                  <a:lnTo>
                    <a:pt x="601" y="2292"/>
                  </a:lnTo>
                  <a:lnTo>
                    <a:pt x="890" y="2269"/>
                  </a:lnTo>
                  <a:lnTo>
                    <a:pt x="1179" y="2203"/>
                  </a:lnTo>
                  <a:lnTo>
                    <a:pt x="1513" y="2114"/>
                  </a:lnTo>
                  <a:lnTo>
                    <a:pt x="1513" y="2114"/>
                  </a:lnTo>
                  <a:lnTo>
                    <a:pt x="1646" y="2047"/>
                  </a:lnTo>
                  <a:lnTo>
                    <a:pt x="1691" y="2047"/>
                  </a:lnTo>
                  <a:lnTo>
                    <a:pt x="1691" y="2047"/>
                  </a:lnTo>
                  <a:lnTo>
                    <a:pt x="1713" y="2047"/>
                  </a:lnTo>
                  <a:lnTo>
                    <a:pt x="1713" y="2047"/>
                  </a:lnTo>
                  <a:lnTo>
                    <a:pt x="1691" y="1913"/>
                  </a:lnTo>
                  <a:lnTo>
                    <a:pt x="1646" y="1780"/>
                  </a:lnTo>
                  <a:lnTo>
                    <a:pt x="1646" y="1780"/>
                  </a:lnTo>
                  <a:lnTo>
                    <a:pt x="1535" y="913"/>
                  </a:lnTo>
                  <a:lnTo>
                    <a:pt x="1379" y="23"/>
                  </a:lnTo>
                  <a:lnTo>
                    <a:pt x="1379" y="23"/>
                  </a:lnTo>
                  <a:lnTo>
                    <a:pt x="1201" y="23"/>
                  </a:lnTo>
                  <a:lnTo>
                    <a:pt x="1001" y="1"/>
                  </a:lnTo>
                  <a:lnTo>
                    <a:pt x="10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8" name="Google Shape;1168;p43"/>
            <p:cNvSpPr/>
            <p:nvPr/>
          </p:nvSpPr>
          <p:spPr>
            <a:xfrm>
              <a:off x="8711237" y="4376288"/>
              <a:ext cx="735809" cy="936936"/>
            </a:xfrm>
            <a:custGeom>
              <a:avLst/>
              <a:gdLst/>
              <a:ahLst/>
              <a:cxnLst/>
              <a:rect l="l" t="t" r="r" b="b"/>
              <a:pathLst>
                <a:path w="6673" h="8497" fill="none" extrusionOk="0">
                  <a:moveTo>
                    <a:pt x="2692" y="0"/>
                  </a:moveTo>
                  <a:lnTo>
                    <a:pt x="2558" y="22"/>
                  </a:lnTo>
                  <a:lnTo>
                    <a:pt x="2558" y="22"/>
                  </a:lnTo>
                  <a:lnTo>
                    <a:pt x="2514" y="22"/>
                  </a:lnTo>
                  <a:lnTo>
                    <a:pt x="2469" y="22"/>
                  </a:lnTo>
                  <a:lnTo>
                    <a:pt x="2469" y="22"/>
                  </a:lnTo>
                  <a:lnTo>
                    <a:pt x="2269" y="22"/>
                  </a:lnTo>
                  <a:lnTo>
                    <a:pt x="2269" y="22"/>
                  </a:lnTo>
                  <a:lnTo>
                    <a:pt x="1668" y="67"/>
                  </a:lnTo>
                  <a:lnTo>
                    <a:pt x="1090" y="156"/>
                  </a:lnTo>
                  <a:lnTo>
                    <a:pt x="534" y="289"/>
                  </a:lnTo>
                  <a:lnTo>
                    <a:pt x="0" y="467"/>
                  </a:lnTo>
                  <a:lnTo>
                    <a:pt x="0" y="467"/>
                  </a:lnTo>
                  <a:lnTo>
                    <a:pt x="156" y="2069"/>
                  </a:lnTo>
                  <a:lnTo>
                    <a:pt x="378" y="4604"/>
                  </a:lnTo>
                  <a:lnTo>
                    <a:pt x="378" y="4604"/>
                  </a:lnTo>
                  <a:lnTo>
                    <a:pt x="623" y="7007"/>
                  </a:lnTo>
                  <a:lnTo>
                    <a:pt x="801" y="8497"/>
                  </a:lnTo>
                  <a:lnTo>
                    <a:pt x="801" y="8497"/>
                  </a:lnTo>
                  <a:lnTo>
                    <a:pt x="2336" y="8430"/>
                  </a:lnTo>
                  <a:lnTo>
                    <a:pt x="3492" y="8341"/>
                  </a:lnTo>
                  <a:lnTo>
                    <a:pt x="4293" y="8274"/>
                  </a:lnTo>
                  <a:lnTo>
                    <a:pt x="4738" y="8208"/>
                  </a:lnTo>
                  <a:lnTo>
                    <a:pt x="4738" y="8208"/>
                  </a:lnTo>
                  <a:lnTo>
                    <a:pt x="4805" y="8185"/>
                  </a:lnTo>
                  <a:lnTo>
                    <a:pt x="4805" y="8185"/>
                  </a:lnTo>
                  <a:lnTo>
                    <a:pt x="5049" y="8119"/>
                  </a:lnTo>
                  <a:lnTo>
                    <a:pt x="5049" y="8119"/>
                  </a:lnTo>
                  <a:lnTo>
                    <a:pt x="5227" y="8074"/>
                  </a:lnTo>
                  <a:lnTo>
                    <a:pt x="5427" y="7985"/>
                  </a:lnTo>
                  <a:lnTo>
                    <a:pt x="5427" y="7985"/>
                  </a:lnTo>
                  <a:lnTo>
                    <a:pt x="5717" y="7852"/>
                  </a:lnTo>
                  <a:lnTo>
                    <a:pt x="5983" y="7696"/>
                  </a:lnTo>
                  <a:lnTo>
                    <a:pt x="6184" y="7518"/>
                  </a:lnTo>
                  <a:lnTo>
                    <a:pt x="6362" y="7340"/>
                  </a:lnTo>
                  <a:lnTo>
                    <a:pt x="6495" y="7140"/>
                  </a:lnTo>
                  <a:lnTo>
                    <a:pt x="6606" y="6918"/>
                  </a:lnTo>
                  <a:lnTo>
                    <a:pt x="6651" y="6673"/>
                  </a:lnTo>
                  <a:lnTo>
                    <a:pt x="6673" y="6428"/>
                  </a:lnTo>
                  <a:lnTo>
                    <a:pt x="6673" y="6428"/>
                  </a:lnTo>
                  <a:lnTo>
                    <a:pt x="6651" y="6117"/>
                  </a:lnTo>
                  <a:lnTo>
                    <a:pt x="6629" y="5828"/>
                  </a:lnTo>
                  <a:lnTo>
                    <a:pt x="6584" y="5561"/>
                  </a:lnTo>
                  <a:lnTo>
                    <a:pt x="6517" y="5338"/>
                  </a:lnTo>
                  <a:lnTo>
                    <a:pt x="6428" y="5116"/>
                  </a:lnTo>
                  <a:lnTo>
                    <a:pt x="6339" y="4938"/>
                  </a:lnTo>
                  <a:lnTo>
                    <a:pt x="6228" y="4782"/>
                  </a:lnTo>
                  <a:lnTo>
                    <a:pt x="6117" y="4649"/>
                  </a:lnTo>
                  <a:lnTo>
                    <a:pt x="6117" y="4649"/>
                  </a:lnTo>
                  <a:lnTo>
                    <a:pt x="5961" y="4538"/>
                  </a:lnTo>
                  <a:lnTo>
                    <a:pt x="5806" y="4449"/>
                  </a:lnTo>
                  <a:lnTo>
                    <a:pt x="5628" y="4360"/>
                  </a:lnTo>
                  <a:lnTo>
                    <a:pt x="5450" y="4271"/>
                  </a:lnTo>
                  <a:lnTo>
                    <a:pt x="5227" y="4204"/>
                  </a:lnTo>
                  <a:lnTo>
                    <a:pt x="5005" y="4159"/>
                  </a:lnTo>
                  <a:lnTo>
                    <a:pt x="4760" y="4115"/>
                  </a:lnTo>
                  <a:lnTo>
                    <a:pt x="4493" y="4070"/>
                  </a:lnTo>
                  <a:lnTo>
                    <a:pt x="4493" y="4070"/>
                  </a:lnTo>
                  <a:lnTo>
                    <a:pt x="4983" y="3915"/>
                  </a:lnTo>
                  <a:lnTo>
                    <a:pt x="5405" y="3737"/>
                  </a:lnTo>
                  <a:lnTo>
                    <a:pt x="5761" y="3559"/>
                  </a:lnTo>
                  <a:lnTo>
                    <a:pt x="6050" y="3359"/>
                  </a:lnTo>
                  <a:lnTo>
                    <a:pt x="6273" y="3136"/>
                  </a:lnTo>
                  <a:lnTo>
                    <a:pt x="6362" y="3025"/>
                  </a:lnTo>
                  <a:lnTo>
                    <a:pt x="6428" y="2914"/>
                  </a:lnTo>
                  <a:lnTo>
                    <a:pt x="6495" y="2803"/>
                  </a:lnTo>
                  <a:lnTo>
                    <a:pt x="6517" y="2691"/>
                  </a:lnTo>
                  <a:lnTo>
                    <a:pt x="6540" y="2558"/>
                  </a:lnTo>
                  <a:lnTo>
                    <a:pt x="6562" y="2424"/>
                  </a:lnTo>
                  <a:lnTo>
                    <a:pt x="6562" y="2424"/>
                  </a:lnTo>
                  <a:lnTo>
                    <a:pt x="6540" y="2224"/>
                  </a:lnTo>
                  <a:lnTo>
                    <a:pt x="6517" y="2046"/>
                  </a:lnTo>
                  <a:lnTo>
                    <a:pt x="6473" y="1846"/>
                  </a:lnTo>
                  <a:lnTo>
                    <a:pt x="6384" y="1646"/>
                  </a:lnTo>
                  <a:lnTo>
                    <a:pt x="6295" y="1468"/>
                  </a:lnTo>
                  <a:lnTo>
                    <a:pt x="6161" y="1290"/>
                  </a:lnTo>
                  <a:lnTo>
                    <a:pt x="6028" y="1112"/>
                  </a:lnTo>
                  <a:lnTo>
                    <a:pt x="5872" y="956"/>
                  </a:lnTo>
                  <a:lnTo>
                    <a:pt x="5872" y="956"/>
                  </a:lnTo>
                  <a:lnTo>
                    <a:pt x="5628" y="756"/>
                  </a:lnTo>
                  <a:lnTo>
                    <a:pt x="5361" y="578"/>
                  </a:lnTo>
                  <a:lnTo>
                    <a:pt x="5072" y="423"/>
                  </a:lnTo>
                  <a:lnTo>
                    <a:pt x="4760" y="289"/>
                  </a:lnTo>
                  <a:lnTo>
                    <a:pt x="4426" y="178"/>
                  </a:lnTo>
                  <a:lnTo>
                    <a:pt x="4048" y="111"/>
                  </a:lnTo>
                  <a:lnTo>
                    <a:pt x="3670" y="44"/>
                  </a:lnTo>
                  <a:lnTo>
                    <a:pt x="3270" y="22"/>
                  </a:lnTo>
                  <a:lnTo>
                    <a:pt x="3270" y="22"/>
                  </a:lnTo>
                  <a:lnTo>
                    <a:pt x="269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69" name="Google Shape;1169;p43"/>
            <p:cNvSpPr/>
            <p:nvPr/>
          </p:nvSpPr>
          <p:spPr>
            <a:xfrm>
              <a:off x="8902548" y="4523383"/>
              <a:ext cx="287024" cy="255157"/>
            </a:xfrm>
            <a:custGeom>
              <a:avLst/>
              <a:gdLst/>
              <a:ahLst/>
              <a:cxnLst/>
              <a:rect l="l" t="t" r="r" b="b"/>
              <a:pathLst>
                <a:path w="2603" h="2314" fill="none" extrusionOk="0">
                  <a:moveTo>
                    <a:pt x="0" y="90"/>
                  </a:moveTo>
                  <a:lnTo>
                    <a:pt x="0" y="90"/>
                  </a:lnTo>
                  <a:lnTo>
                    <a:pt x="289" y="45"/>
                  </a:lnTo>
                  <a:lnTo>
                    <a:pt x="556" y="1"/>
                  </a:lnTo>
                  <a:lnTo>
                    <a:pt x="779" y="1"/>
                  </a:lnTo>
                  <a:lnTo>
                    <a:pt x="1001" y="1"/>
                  </a:lnTo>
                  <a:lnTo>
                    <a:pt x="1001" y="1"/>
                  </a:lnTo>
                  <a:lnTo>
                    <a:pt x="1201" y="23"/>
                  </a:lnTo>
                  <a:lnTo>
                    <a:pt x="1379" y="23"/>
                  </a:lnTo>
                  <a:lnTo>
                    <a:pt x="1379" y="23"/>
                  </a:lnTo>
                  <a:lnTo>
                    <a:pt x="1713" y="90"/>
                  </a:lnTo>
                  <a:lnTo>
                    <a:pt x="2002" y="179"/>
                  </a:lnTo>
                  <a:lnTo>
                    <a:pt x="2202" y="312"/>
                  </a:lnTo>
                  <a:lnTo>
                    <a:pt x="2313" y="379"/>
                  </a:lnTo>
                  <a:lnTo>
                    <a:pt x="2380" y="445"/>
                  </a:lnTo>
                  <a:lnTo>
                    <a:pt x="2380" y="445"/>
                  </a:lnTo>
                  <a:lnTo>
                    <a:pt x="2491" y="579"/>
                  </a:lnTo>
                  <a:lnTo>
                    <a:pt x="2558" y="735"/>
                  </a:lnTo>
                  <a:lnTo>
                    <a:pt x="2603" y="913"/>
                  </a:lnTo>
                  <a:lnTo>
                    <a:pt x="2603" y="1090"/>
                  </a:lnTo>
                  <a:lnTo>
                    <a:pt x="2603" y="1090"/>
                  </a:lnTo>
                  <a:lnTo>
                    <a:pt x="2603" y="1246"/>
                  </a:lnTo>
                  <a:lnTo>
                    <a:pt x="2558" y="1380"/>
                  </a:lnTo>
                  <a:lnTo>
                    <a:pt x="2491" y="1513"/>
                  </a:lnTo>
                  <a:lnTo>
                    <a:pt x="2380" y="1624"/>
                  </a:lnTo>
                  <a:lnTo>
                    <a:pt x="2247" y="1736"/>
                  </a:lnTo>
                  <a:lnTo>
                    <a:pt x="2091" y="1847"/>
                  </a:lnTo>
                  <a:lnTo>
                    <a:pt x="1913" y="1958"/>
                  </a:lnTo>
                  <a:lnTo>
                    <a:pt x="1713" y="2047"/>
                  </a:lnTo>
                  <a:lnTo>
                    <a:pt x="1713" y="2047"/>
                  </a:lnTo>
                  <a:lnTo>
                    <a:pt x="1691" y="2047"/>
                  </a:lnTo>
                  <a:lnTo>
                    <a:pt x="1646" y="2047"/>
                  </a:lnTo>
                  <a:lnTo>
                    <a:pt x="1646" y="2047"/>
                  </a:lnTo>
                  <a:lnTo>
                    <a:pt x="1513" y="2114"/>
                  </a:lnTo>
                  <a:lnTo>
                    <a:pt x="1513" y="2114"/>
                  </a:lnTo>
                  <a:lnTo>
                    <a:pt x="1179" y="2203"/>
                  </a:lnTo>
                  <a:lnTo>
                    <a:pt x="890" y="2269"/>
                  </a:lnTo>
                  <a:lnTo>
                    <a:pt x="601" y="2292"/>
                  </a:lnTo>
                  <a:lnTo>
                    <a:pt x="356" y="2314"/>
                  </a:lnTo>
                  <a:lnTo>
                    <a:pt x="356" y="2314"/>
                  </a:lnTo>
                  <a:lnTo>
                    <a:pt x="200" y="1224"/>
                  </a:lnTo>
                  <a:lnTo>
                    <a:pt x="0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170" name="Google Shape;1170;p43"/>
            <p:cNvSpPr/>
            <p:nvPr/>
          </p:nvSpPr>
          <p:spPr>
            <a:xfrm>
              <a:off x="8963856" y="4930488"/>
              <a:ext cx="289451" cy="255267"/>
            </a:xfrm>
            <a:custGeom>
              <a:avLst/>
              <a:gdLst/>
              <a:ahLst/>
              <a:cxnLst/>
              <a:rect l="l" t="t" r="r" b="b"/>
              <a:pathLst>
                <a:path w="2625" h="2315" fill="none" extrusionOk="0">
                  <a:moveTo>
                    <a:pt x="2402" y="468"/>
                  </a:moveTo>
                  <a:lnTo>
                    <a:pt x="2402" y="468"/>
                  </a:lnTo>
                  <a:lnTo>
                    <a:pt x="2491" y="601"/>
                  </a:lnTo>
                  <a:lnTo>
                    <a:pt x="2558" y="757"/>
                  </a:lnTo>
                  <a:lnTo>
                    <a:pt x="2603" y="935"/>
                  </a:lnTo>
                  <a:lnTo>
                    <a:pt x="2625" y="1135"/>
                  </a:lnTo>
                  <a:lnTo>
                    <a:pt x="2625" y="1135"/>
                  </a:lnTo>
                  <a:lnTo>
                    <a:pt x="2603" y="1269"/>
                  </a:lnTo>
                  <a:lnTo>
                    <a:pt x="2580" y="1402"/>
                  </a:lnTo>
                  <a:lnTo>
                    <a:pt x="2491" y="1513"/>
                  </a:lnTo>
                  <a:lnTo>
                    <a:pt x="2402" y="1647"/>
                  </a:lnTo>
                  <a:lnTo>
                    <a:pt x="2269" y="1758"/>
                  </a:lnTo>
                  <a:lnTo>
                    <a:pt x="2113" y="1847"/>
                  </a:lnTo>
                  <a:lnTo>
                    <a:pt x="1935" y="1958"/>
                  </a:lnTo>
                  <a:lnTo>
                    <a:pt x="1713" y="2047"/>
                  </a:lnTo>
                  <a:lnTo>
                    <a:pt x="1713" y="2047"/>
                  </a:lnTo>
                  <a:lnTo>
                    <a:pt x="1691" y="2047"/>
                  </a:lnTo>
                  <a:lnTo>
                    <a:pt x="1668" y="2047"/>
                  </a:lnTo>
                  <a:lnTo>
                    <a:pt x="1668" y="2047"/>
                  </a:lnTo>
                  <a:lnTo>
                    <a:pt x="1513" y="2114"/>
                  </a:lnTo>
                  <a:lnTo>
                    <a:pt x="1513" y="2114"/>
                  </a:lnTo>
                  <a:lnTo>
                    <a:pt x="1179" y="2203"/>
                  </a:lnTo>
                  <a:lnTo>
                    <a:pt x="890" y="2270"/>
                  </a:lnTo>
                  <a:lnTo>
                    <a:pt x="623" y="2314"/>
                  </a:lnTo>
                  <a:lnTo>
                    <a:pt x="356" y="2314"/>
                  </a:lnTo>
                  <a:lnTo>
                    <a:pt x="356" y="2314"/>
                  </a:lnTo>
                  <a:lnTo>
                    <a:pt x="200" y="1246"/>
                  </a:lnTo>
                  <a:lnTo>
                    <a:pt x="0" y="90"/>
                  </a:lnTo>
                  <a:lnTo>
                    <a:pt x="0" y="90"/>
                  </a:lnTo>
                  <a:lnTo>
                    <a:pt x="556" y="23"/>
                  </a:lnTo>
                  <a:lnTo>
                    <a:pt x="801" y="1"/>
                  </a:lnTo>
                  <a:lnTo>
                    <a:pt x="1001" y="1"/>
                  </a:lnTo>
                  <a:lnTo>
                    <a:pt x="1001" y="1"/>
                  </a:lnTo>
                  <a:lnTo>
                    <a:pt x="1401" y="45"/>
                  </a:lnTo>
                  <a:lnTo>
                    <a:pt x="1401" y="45"/>
                  </a:lnTo>
                  <a:lnTo>
                    <a:pt x="1713" y="112"/>
                  </a:lnTo>
                  <a:lnTo>
                    <a:pt x="2002" y="201"/>
                  </a:lnTo>
                  <a:lnTo>
                    <a:pt x="2224" y="312"/>
                  </a:lnTo>
                  <a:lnTo>
                    <a:pt x="2313" y="379"/>
                  </a:lnTo>
                  <a:lnTo>
                    <a:pt x="2402" y="468"/>
                  </a:lnTo>
                  <a:lnTo>
                    <a:pt x="2402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grpSp>
          <p:nvGrpSpPr>
            <p:cNvPr id="1197" name="Google Shape;1197;p43"/>
            <p:cNvGrpSpPr/>
            <p:nvPr/>
          </p:nvGrpSpPr>
          <p:grpSpPr>
            <a:xfrm rot="-1625686">
              <a:off x="6874280" y="1222719"/>
              <a:ext cx="2026549" cy="2140191"/>
              <a:chOff x="5858316" y="1224583"/>
              <a:chExt cx="1671329" cy="1765051"/>
            </a:xfrm>
          </p:grpSpPr>
          <p:sp>
            <p:nvSpPr>
              <p:cNvPr id="1198" name="Google Shape;1198;p43"/>
              <p:cNvSpPr/>
              <p:nvPr/>
            </p:nvSpPr>
            <p:spPr>
              <a:xfrm rot="2192941">
                <a:off x="6585155" y="2147033"/>
                <a:ext cx="283299" cy="253415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91" extrusionOk="0">
                    <a:moveTo>
                      <a:pt x="1713" y="0"/>
                    </a:moveTo>
                    <a:lnTo>
                      <a:pt x="1624" y="22"/>
                    </a:lnTo>
                    <a:lnTo>
                      <a:pt x="1557" y="45"/>
                    </a:lnTo>
                    <a:lnTo>
                      <a:pt x="1513" y="89"/>
                    </a:lnTo>
                    <a:lnTo>
                      <a:pt x="1446" y="134"/>
                    </a:lnTo>
                    <a:lnTo>
                      <a:pt x="1401" y="200"/>
                    </a:lnTo>
                    <a:lnTo>
                      <a:pt x="1379" y="289"/>
                    </a:lnTo>
                    <a:lnTo>
                      <a:pt x="1379" y="401"/>
                    </a:lnTo>
                    <a:lnTo>
                      <a:pt x="1379" y="534"/>
                    </a:lnTo>
                    <a:lnTo>
                      <a:pt x="1401" y="667"/>
                    </a:lnTo>
                    <a:lnTo>
                      <a:pt x="1468" y="823"/>
                    </a:lnTo>
                    <a:lnTo>
                      <a:pt x="1535" y="979"/>
                    </a:lnTo>
                    <a:lnTo>
                      <a:pt x="1624" y="1157"/>
                    </a:lnTo>
                    <a:lnTo>
                      <a:pt x="1668" y="1246"/>
                    </a:lnTo>
                    <a:lnTo>
                      <a:pt x="1757" y="1335"/>
                    </a:lnTo>
                    <a:lnTo>
                      <a:pt x="1846" y="1224"/>
                    </a:lnTo>
                    <a:lnTo>
                      <a:pt x="1935" y="1090"/>
                    </a:lnTo>
                    <a:lnTo>
                      <a:pt x="2024" y="934"/>
                    </a:lnTo>
                    <a:lnTo>
                      <a:pt x="2091" y="779"/>
                    </a:lnTo>
                    <a:lnTo>
                      <a:pt x="2113" y="601"/>
                    </a:lnTo>
                    <a:lnTo>
                      <a:pt x="2113" y="467"/>
                    </a:lnTo>
                    <a:lnTo>
                      <a:pt x="2091" y="312"/>
                    </a:lnTo>
                    <a:lnTo>
                      <a:pt x="2046" y="200"/>
                    </a:lnTo>
                    <a:lnTo>
                      <a:pt x="1957" y="89"/>
                    </a:lnTo>
                    <a:lnTo>
                      <a:pt x="1891" y="22"/>
                    </a:lnTo>
                    <a:lnTo>
                      <a:pt x="1802" y="0"/>
                    </a:lnTo>
                    <a:close/>
                    <a:moveTo>
                      <a:pt x="67" y="1135"/>
                    </a:moveTo>
                    <a:lnTo>
                      <a:pt x="22" y="1179"/>
                    </a:lnTo>
                    <a:lnTo>
                      <a:pt x="0" y="1224"/>
                    </a:lnTo>
                    <a:lnTo>
                      <a:pt x="0" y="1290"/>
                    </a:lnTo>
                    <a:lnTo>
                      <a:pt x="0" y="1379"/>
                    </a:lnTo>
                    <a:lnTo>
                      <a:pt x="22" y="1513"/>
                    </a:lnTo>
                    <a:lnTo>
                      <a:pt x="89" y="1646"/>
                    </a:lnTo>
                    <a:lnTo>
                      <a:pt x="178" y="1735"/>
                    </a:lnTo>
                    <a:lnTo>
                      <a:pt x="289" y="1824"/>
                    </a:lnTo>
                    <a:lnTo>
                      <a:pt x="445" y="1869"/>
                    </a:lnTo>
                    <a:lnTo>
                      <a:pt x="623" y="1891"/>
                    </a:lnTo>
                    <a:lnTo>
                      <a:pt x="801" y="1869"/>
                    </a:lnTo>
                    <a:lnTo>
                      <a:pt x="956" y="1846"/>
                    </a:lnTo>
                    <a:lnTo>
                      <a:pt x="845" y="1646"/>
                    </a:lnTo>
                    <a:lnTo>
                      <a:pt x="712" y="1490"/>
                    </a:lnTo>
                    <a:lnTo>
                      <a:pt x="556" y="1357"/>
                    </a:lnTo>
                    <a:lnTo>
                      <a:pt x="423" y="1246"/>
                    </a:lnTo>
                    <a:lnTo>
                      <a:pt x="289" y="1179"/>
                    </a:lnTo>
                    <a:lnTo>
                      <a:pt x="200" y="1135"/>
                    </a:lnTo>
                    <a:close/>
                  </a:path>
                </a:pathLst>
              </a:custGeom>
              <a:solidFill>
                <a:srgbClr val="F7DE6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199" name="Google Shape;1199;p43"/>
              <p:cNvSpPr/>
              <p:nvPr/>
            </p:nvSpPr>
            <p:spPr>
              <a:xfrm rot="2192941">
                <a:off x="6555151" y="2237892"/>
                <a:ext cx="128249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957" h="757" fill="none" extrusionOk="0">
                    <a:moveTo>
                      <a:pt x="0" y="245"/>
                    </a:moveTo>
                    <a:lnTo>
                      <a:pt x="0" y="245"/>
                    </a:lnTo>
                    <a:lnTo>
                      <a:pt x="22" y="379"/>
                    </a:lnTo>
                    <a:lnTo>
                      <a:pt x="89" y="512"/>
                    </a:lnTo>
                    <a:lnTo>
                      <a:pt x="89" y="512"/>
                    </a:lnTo>
                    <a:lnTo>
                      <a:pt x="178" y="601"/>
                    </a:lnTo>
                    <a:lnTo>
                      <a:pt x="289" y="690"/>
                    </a:lnTo>
                    <a:lnTo>
                      <a:pt x="445" y="735"/>
                    </a:lnTo>
                    <a:lnTo>
                      <a:pt x="623" y="757"/>
                    </a:lnTo>
                    <a:lnTo>
                      <a:pt x="623" y="757"/>
                    </a:lnTo>
                    <a:lnTo>
                      <a:pt x="801" y="735"/>
                    </a:lnTo>
                    <a:lnTo>
                      <a:pt x="956" y="712"/>
                    </a:lnTo>
                    <a:lnTo>
                      <a:pt x="956" y="712"/>
                    </a:lnTo>
                    <a:lnTo>
                      <a:pt x="845" y="512"/>
                    </a:lnTo>
                    <a:lnTo>
                      <a:pt x="712" y="356"/>
                    </a:lnTo>
                    <a:lnTo>
                      <a:pt x="556" y="223"/>
                    </a:lnTo>
                    <a:lnTo>
                      <a:pt x="423" y="112"/>
                    </a:lnTo>
                    <a:lnTo>
                      <a:pt x="423" y="112"/>
                    </a:lnTo>
                    <a:lnTo>
                      <a:pt x="289" y="45"/>
                    </a:lnTo>
                    <a:lnTo>
                      <a:pt x="200" y="1"/>
                    </a:lnTo>
                    <a:lnTo>
                      <a:pt x="13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22" y="45"/>
                    </a:lnTo>
                    <a:lnTo>
                      <a:pt x="0" y="90"/>
                    </a:lnTo>
                    <a:lnTo>
                      <a:pt x="0" y="156"/>
                    </a:lnTo>
                    <a:lnTo>
                      <a:pt x="0" y="2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0" name="Google Shape;1200;p43"/>
              <p:cNvSpPr/>
              <p:nvPr/>
            </p:nvSpPr>
            <p:spPr>
              <a:xfrm rot="2192941">
                <a:off x="6773971" y="2209385"/>
                <a:ext cx="98498" cy="178905"/>
              </a:xfrm>
              <a:custGeom>
                <a:avLst/>
                <a:gdLst/>
                <a:ahLst/>
                <a:cxnLst/>
                <a:rect l="l" t="t" r="r" b="b"/>
                <a:pathLst>
                  <a:path w="735" h="1335" fill="none" extrusionOk="0">
                    <a:moveTo>
                      <a:pt x="667" y="200"/>
                    </a:moveTo>
                    <a:lnTo>
                      <a:pt x="667" y="200"/>
                    </a:lnTo>
                    <a:lnTo>
                      <a:pt x="578" y="89"/>
                    </a:lnTo>
                    <a:lnTo>
                      <a:pt x="512" y="22"/>
                    </a:lnTo>
                    <a:lnTo>
                      <a:pt x="423" y="0"/>
                    </a:lnTo>
                    <a:lnTo>
                      <a:pt x="334" y="0"/>
                    </a:lnTo>
                    <a:lnTo>
                      <a:pt x="334" y="0"/>
                    </a:lnTo>
                    <a:lnTo>
                      <a:pt x="245" y="22"/>
                    </a:lnTo>
                    <a:lnTo>
                      <a:pt x="178" y="45"/>
                    </a:lnTo>
                    <a:lnTo>
                      <a:pt x="134" y="89"/>
                    </a:lnTo>
                    <a:lnTo>
                      <a:pt x="67" y="134"/>
                    </a:lnTo>
                    <a:lnTo>
                      <a:pt x="67" y="134"/>
                    </a:lnTo>
                    <a:lnTo>
                      <a:pt x="22" y="200"/>
                    </a:lnTo>
                    <a:lnTo>
                      <a:pt x="0" y="289"/>
                    </a:lnTo>
                    <a:lnTo>
                      <a:pt x="0" y="401"/>
                    </a:lnTo>
                    <a:lnTo>
                      <a:pt x="0" y="534"/>
                    </a:lnTo>
                    <a:lnTo>
                      <a:pt x="0" y="534"/>
                    </a:lnTo>
                    <a:lnTo>
                      <a:pt x="22" y="667"/>
                    </a:lnTo>
                    <a:lnTo>
                      <a:pt x="89" y="823"/>
                    </a:lnTo>
                    <a:lnTo>
                      <a:pt x="156" y="979"/>
                    </a:lnTo>
                    <a:lnTo>
                      <a:pt x="245" y="1157"/>
                    </a:lnTo>
                    <a:lnTo>
                      <a:pt x="245" y="1157"/>
                    </a:lnTo>
                    <a:lnTo>
                      <a:pt x="289" y="1246"/>
                    </a:lnTo>
                    <a:lnTo>
                      <a:pt x="378" y="1335"/>
                    </a:lnTo>
                    <a:lnTo>
                      <a:pt x="378" y="1335"/>
                    </a:lnTo>
                    <a:lnTo>
                      <a:pt x="467" y="1224"/>
                    </a:lnTo>
                    <a:lnTo>
                      <a:pt x="556" y="1090"/>
                    </a:lnTo>
                    <a:lnTo>
                      <a:pt x="645" y="934"/>
                    </a:lnTo>
                    <a:lnTo>
                      <a:pt x="712" y="779"/>
                    </a:lnTo>
                    <a:lnTo>
                      <a:pt x="712" y="779"/>
                    </a:lnTo>
                    <a:lnTo>
                      <a:pt x="734" y="601"/>
                    </a:lnTo>
                    <a:lnTo>
                      <a:pt x="734" y="467"/>
                    </a:lnTo>
                    <a:lnTo>
                      <a:pt x="712" y="312"/>
                    </a:lnTo>
                    <a:lnTo>
                      <a:pt x="667" y="200"/>
                    </a:lnTo>
                    <a:lnTo>
                      <a:pt x="667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1" name="Google Shape;1201;p43"/>
              <p:cNvSpPr/>
              <p:nvPr/>
            </p:nvSpPr>
            <p:spPr>
              <a:xfrm rot="2192941">
                <a:off x="6591195" y="2839941"/>
                <a:ext cx="86571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646" h="579" extrusionOk="0">
                    <a:moveTo>
                      <a:pt x="579" y="0"/>
                    </a:moveTo>
                    <a:lnTo>
                      <a:pt x="290" y="178"/>
                    </a:lnTo>
                    <a:lnTo>
                      <a:pt x="0" y="312"/>
                    </a:lnTo>
                    <a:lnTo>
                      <a:pt x="45" y="401"/>
                    </a:lnTo>
                    <a:lnTo>
                      <a:pt x="89" y="468"/>
                    </a:lnTo>
                    <a:lnTo>
                      <a:pt x="134" y="534"/>
                    </a:lnTo>
                    <a:lnTo>
                      <a:pt x="201" y="556"/>
                    </a:lnTo>
                    <a:lnTo>
                      <a:pt x="290" y="579"/>
                    </a:lnTo>
                    <a:lnTo>
                      <a:pt x="356" y="579"/>
                    </a:lnTo>
                    <a:lnTo>
                      <a:pt x="423" y="556"/>
                    </a:lnTo>
                    <a:lnTo>
                      <a:pt x="512" y="512"/>
                    </a:lnTo>
                    <a:lnTo>
                      <a:pt x="579" y="468"/>
                    </a:lnTo>
                    <a:lnTo>
                      <a:pt x="623" y="379"/>
                    </a:lnTo>
                    <a:lnTo>
                      <a:pt x="645" y="290"/>
                    </a:lnTo>
                    <a:lnTo>
                      <a:pt x="623" y="156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958888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2" name="Google Shape;1202;p43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extrusionOk="0">
                    <a:moveTo>
                      <a:pt x="4315" y="601"/>
                    </a:moveTo>
                    <a:lnTo>
                      <a:pt x="4493" y="624"/>
                    </a:lnTo>
                    <a:lnTo>
                      <a:pt x="4649" y="646"/>
                    </a:lnTo>
                    <a:lnTo>
                      <a:pt x="4805" y="690"/>
                    </a:lnTo>
                    <a:lnTo>
                      <a:pt x="4938" y="757"/>
                    </a:lnTo>
                    <a:lnTo>
                      <a:pt x="5049" y="846"/>
                    </a:lnTo>
                    <a:lnTo>
                      <a:pt x="5161" y="935"/>
                    </a:lnTo>
                    <a:lnTo>
                      <a:pt x="5250" y="1024"/>
                    </a:lnTo>
                    <a:lnTo>
                      <a:pt x="5338" y="1157"/>
                    </a:lnTo>
                    <a:lnTo>
                      <a:pt x="5383" y="1313"/>
                    </a:lnTo>
                    <a:lnTo>
                      <a:pt x="5405" y="1469"/>
                    </a:lnTo>
                    <a:lnTo>
                      <a:pt x="5383" y="1536"/>
                    </a:lnTo>
                    <a:lnTo>
                      <a:pt x="5361" y="1625"/>
                    </a:lnTo>
                    <a:lnTo>
                      <a:pt x="5294" y="1669"/>
                    </a:lnTo>
                    <a:lnTo>
                      <a:pt x="5227" y="1736"/>
                    </a:lnTo>
                    <a:lnTo>
                      <a:pt x="5138" y="1691"/>
                    </a:lnTo>
                    <a:lnTo>
                      <a:pt x="4871" y="1580"/>
                    </a:lnTo>
                    <a:lnTo>
                      <a:pt x="3893" y="1135"/>
                    </a:lnTo>
                    <a:lnTo>
                      <a:pt x="3826" y="1002"/>
                    </a:lnTo>
                    <a:lnTo>
                      <a:pt x="3804" y="891"/>
                    </a:lnTo>
                    <a:lnTo>
                      <a:pt x="3804" y="779"/>
                    </a:lnTo>
                    <a:lnTo>
                      <a:pt x="3848" y="713"/>
                    </a:lnTo>
                    <a:lnTo>
                      <a:pt x="3915" y="646"/>
                    </a:lnTo>
                    <a:lnTo>
                      <a:pt x="4004" y="624"/>
                    </a:lnTo>
                    <a:lnTo>
                      <a:pt x="4160" y="601"/>
                    </a:lnTo>
                    <a:close/>
                    <a:moveTo>
                      <a:pt x="5984" y="1647"/>
                    </a:moveTo>
                    <a:lnTo>
                      <a:pt x="6050" y="1691"/>
                    </a:lnTo>
                    <a:lnTo>
                      <a:pt x="6139" y="1803"/>
                    </a:lnTo>
                    <a:lnTo>
                      <a:pt x="6161" y="1869"/>
                    </a:lnTo>
                    <a:lnTo>
                      <a:pt x="6139" y="1958"/>
                    </a:lnTo>
                    <a:lnTo>
                      <a:pt x="6117" y="2025"/>
                    </a:lnTo>
                    <a:lnTo>
                      <a:pt x="6095" y="2069"/>
                    </a:lnTo>
                    <a:lnTo>
                      <a:pt x="6006" y="2158"/>
                    </a:lnTo>
                    <a:lnTo>
                      <a:pt x="5872" y="2203"/>
                    </a:lnTo>
                    <a:lnTo>
                      <a:pt x="5783" y="2203"/>
                    </a:lnTo>
                    <a:lnTo>
                      <a:pt x="5694" y="2158"/>
                    </a:lnTo>
                    <a:lnTo>
                      <a:pt x="5628" y="2069"/>
                    </a:lnTo>
                    <a:lnTo>
                      <a:pt x="5583" y="1958"/>
                    </a:lnTo>
                    <a:lnTo>
                      <a:pt x="5605" y="1847"/>
                    </a:lnTo>
                    <a:lnTo>
                      <a:pt x="5650" y="1758"/>
                    </a:lnTo>
                    <a:lnTo>
                      <a:pt x="5761" y="1691"/>
                    </a:lnTo>
                    <a:lnTo>
                      <a:pt x="5872" y="1647"/>
                    </a:lnTo>
                    <a:close/>
                    <a:moveTo>
                      <a:pt x="5450" y="4427"/>
                    </a:move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close/>
                    <a:moveTo>
                      <a:pt x="3848" y="5562"/>
                    </a:moveTo>
                    <a:lnTo>
                      <a:pt x="3937" y="5606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close/>
                    <a:moveTo>
                      <a:pt x="1958" y="6029"/>
                    </a:moveTo>
                    <a:lnTo>
                      <a:pt x="2158" y="6051"/>
                    </a:lnTo>
                    <a:lnTo>
                      <a:pt x="2313" y="6095"/>
                    </a:lnTo>
                    <a:lnTo>
                      <a:pt x="2425" y="6162"/>
                    </a:lnTo>
                    <a:lnTo>
                      <a:pt x="2491" y="6251"/>
                    </a:lnTo>
                    <a:lnTo>
                      <a:pt x="2536" y="6340"/>
                    </a:lnTo>
                    <a:lnTo>
                      <a:pt x="2536" y="6429"/>
                    </a:lnTo>
                    <a:lnTo>
                      <a:pt x="2514" y="6496"/>
                    </a:lnTo>
                    <a:lnTo>
                      <a:pt x="2491" y="6540"/>
                    </a:lnTo>
                    <a:lnTo>
                      <a:pt x="2447" y="6585"/>
                    </a:lnTo>
                    <a:lnTo>
                      <a:pt x="2380" y="6629"/>
                    </a:lnTo>
                    <a:lnTo>
                      <a:pt x="2269" y="6674"/>
                    </a:lnTo>
                    <a:lnTo>
                      <a:pt x="2158" y="6696"/>
                    </a:lnTo>
                    <a:lnTo>
                      <a:pt x="2047" y="6674"/>
                    </a:lnTo>
                    <a:lnTo>
                      <a:pt x="1935" y="6629"/>
                    </a:lnTo>
                    <a:lnTo>
                      <a:pt x="1824" y="6540"/>
                    </a:lnTo>
                    <a:lnTo>
                      <a:pt x="1757" y="6429"/>
                    </a:lnTo>
                    <a:lnTo>
                      <a:pt x="1713" y="6340"/>
                    </a:lnTo>
                    <a:lnTo>
                      <a:pt x="1691" y="6251"/>
                    </a:lnTo>
                    <a:lnTo>
                      <a:pt x="1668" y="6162"/>
                    </a:lnTo>
                    <a:lnTo>
                      <a:pt x="1691" y="6118"/>
                    </a:lnTo>
                    <a:lnTo>
                      <a:pt x="1713" y="6073"/>
                    </a:lnTo>
                    <a:lnTo>
                      <a:pt x="1780" y="6029"/>
                    </a:lnTo>
                    <a:close/>
                    <a:moveTo>
                      <a:pt x="3737" y="1"/>
                    </a:move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806" y="8119"/>
                    </a:lnTo>
                    <a:lnTo>
                      <a:pt x="6095" y="7964"/>
                    </a:lnTo>
                    <a:lnTo>
                      <a:pt x="6384" y="77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3" name="Google Shape;1203;p43"/>
              <p:cNvSpPr/>
              <p:nvPr/>
            </p:nvSpPr>
            <p:spPr>
              <a:xfrm rot="2192941">
                <a:off x="6558517" y="2356349"/>
                <a:ext cx="274321" cy="333956"/>
              </a:xfrm>
              <a:custGeom>
                <a:avLst/>
                <a:gdLst/>
                <a:ahLst/>
                <a:cxnLst/>
                <a:rect l="l" t="t" r="r" b="b"/>
                <a:pathLst>
                  <a:path w="2047" h="2492" fill="none" extrusionOk="0">
                    <a:moveTo>
                      <a:pt x="2047" y="1825"/>
                    </a:moveTo>
                    <a:lnTo>
                      <a:pt x="801" y="1"/>
                    </a:lnTo>
                    <a:lnTo>
                      <a:pt x="801" y="1"/>
                    </a:lnTo>
                    <a:lnTo>
                      <a:pt x="557" y="223"/>
                    </a:lnTo>
                    <a:lnTo>
                      <a:pt x="290" y="401"/>
                    </a:lnTo>
                    <a:lnTo>
                      <a:pt x="290" y="401"/>
                    </a:lnTo>
                    <a:lnTo>
                      <a:pt x="134" y="468"/>
                    </a:lnTo>
                    <a:lnTo>
                      <a:pt x="0" y="512"/>
                    </a:lnTo>
                    <a:lnTo>
                      <a:pt x="0" y="512"/>
                    </a:lnTo>
                    <a:lnTo>
                      <a:pt x="156" y="757"/>
                    </a:lnTo>
                    <a:lnTo>
                      <a:pt x="156" y="757"/>
                    </a:lnTo>
                    <a:lnTo>
                      <a:pt x="312" y="1068"/>
                    </a:lnTo>
                    <a:lnTo>
                      <a:pt x="512" y="1513"/>
                    </a:lnTo>
                    <a:lnTo>
                      <a:pt x="512" y="1513"/>
                    </a:lnTo>
                    <a:lnTo>
                      <a:pt x="712" y="2003"/>
                    </a:lnTo>
                    <a:lnTo>
                      <a:pt x="890" y="2492"/>
                    </a:lnTo>
                    <a:lnTo>
                      <a:pt x="890" y="2492"/>
                    </a:lnTo>
                    <a:lnTo>
                      <a:pt x="1202" y="2358"/>
                    </a:lnTo>
                    <a:lnTo>
                      <a:pt x="1491" y="2203"/>
                    </a:lnTo>
                    <a:lnTo>
                      <a:pt x="1780" y="2025"/>
                    </a:lnTo>
                    <a:lnTo>
                      <a:pt x="2047" y="182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4" name="Google Shape;1204;p43"/>
              <p:cNvSpPr/>
              <p:nvPr/>
            </p:nvSpPr>
            <p:spPr>
              <a:xfrm rot="2192941">
                <a:off x="6218846" y="1507590"/>
                <a:ext cx="998651" cy="1114972"/>
              </a:xfrm>
              <a:custGeom>
                <a:avLst/>
                <a:gdLst/>
                <a:ahLst/>
                <a:cxnLst/>
                <a:rect l="l" t="t" r="r" b="b"/>
                <a:pathLst>
                  <a:path w="7452" h="8320" fill="none" extrusionOk="0">
                    <a:moveTo>
                      <a:pt x="6984" y="1891"/>
                    </a:moveTo>
                    <a:lnTo>
                      <a:pt x="6984" y="1891"/>
                    </a:lnTo>
                    <a:lnTo>
                      <a:pt x="6807" y="1580"/>
                    </a:lnTo>
                    <a:lnTo>
                      <a:pt x="6584" y="1291"/>
                    </a:lnTo>
                    <a:lnTo>
                      <a:pt x="6339" y="1024"/>
                    </a:lnTo>
                    <a:lnTo>
                      <a:pt x="6073" y="802"/>
                    </a:lnTo>
                    <a:lnTo>
                      <a:pt x="5806" y="601"/>
                    </a:lnTo>
                    <a:lnTo>
                      <a:pt x="5494" y="423"/>
                    </a:lnTo>
                    <a:lnTo>
                      <a:pt x="5161" y="268"/>
                    </a:lnTo>
                    <a:lnTo>
                      <a:pt x="4805" y="157"/>
                    </a:lnTo>
                    <a:lnTo>
                      <a:pt x="4805" y="157"/>
                    </a:lnTo>
                    <a:lnTo>
                      <a:pt x="4449" y="68"/>
                    </a:lnTo>
                    <a:lnTo>
                      <a:pt x="4093" y="23"/>
                    </a:lnTo>
                    <a:lnTo>
                      <a:pt x="3737" y="1"/>
                    </a:lnTo>
                    <a:lnTo>
                      <a:pt x="3381" y="23"/>
                    </a:lnTo>
                    <a:lnTo>
                      <a:pt x="3047" y="90"/>
                    </a:lnTo>
                    <a:lnTo>
                      <a:pt x="2692" y="179"/>
                    </a:lnTo>
                    <a:lnTo>
                      <a:pt x="2358" y="312"/>
                    </a:lnTo>
                    <a:lnTo>
                      <a:pt x="2024" y="468"/>
                    </a:lnTo>
                    <a:lnTo>
                      <a:pt x="2024" y="468"/>
                    </a:lnTo>
                    <a:lnTo>
                      <a:pt x="1958" y="512"/>
                    </a:lnTo>
                    <a:lnTo>
                      <a:pt x="1958" y="512"/>
                    </a:lnTo>
                    <a:lnTo>
                      <a:pt x="1891" y="535"/>
                    </a:lnTo>
                    <a:lnTo>
                      <a:pt x="1891" y="535"/>
                    </a:lnTo>
                    <a:lnTo>
                      <a:pt x="1579" y="735"/>
                    </a:lnTo>
                    <a:lnTo>
                      <a:pt x="1290" y="957"/>
                    </a:lnTo>
                    <a:lnTo>
                      <a:pt x="1023" y="1202"/>
                    </a:lnTo>
                    <a:lnTo>
                      <a:pt x="801" y="1447"/>
                    </a:lnTo>
                    <a:lnTo>
                      <a:pt x="601" y="1736"/>
                    </a:lnTo>
                    <a:lnTo>
                      <a:pt x="423" y="2047"/>
                    </a:lnTo>
                    <a:lnTo>
                      <a:pt x="267" y="2381"/>
                    </a:lnTo>
                    <a:lnTo>
                      <a:pt x="156" y="2714"/>
                    </a:lnTo>
                    <a:lnTo>
                      <a:pt x="156" y="2714"/>
                    </a:lnTo>
                    <a:lnTo>
                      <a:pt x="67" y="3093"/>
                    </a:lnTo>
                    <a:lnTo>
                      <a:pt x="22" y="3448"/>
                    </a:lnTo>
                    <a:lnTo>
                      <a:pt x="0" y="3804"/>
                    </a:lnTo>
                    <a:lnTo>
                      <a:pt x="22" y="4138"/>
                    </a:lnTo>
                    <a:lnTo>
                      <a:pt x="89" y="4494"/>
                    </a:lnTo>
                    <a:lnTo>
                      <a:pt x="178" y="4828"/>
                    </a:lnTo>
                    <a:lnTo>
                      <a:pt x="312" y="5161"/>
                    </a:lnTo>
                    <a:lnTo>
                      <a:pt x="467" y="5495"/>
                    </a:lnTo>
                    <a:lnTo>
                      <a:pt x="467" y="5495"/>
                    </a:lnTo>
                    <a:lnTo>
                      <a:pt x="668" y="5828"/>
                    </a:lnTo>
                    <a:lnTo>
                      <a:pt x="868" y="6095"/>
                    </a:lnTo>
                    <a:lnTo>
                      <a:pt x="1112" y="6362"/>
                    </a:lnTo>
                    <a:lnTo>
                      <a:pt x="1379" y="6585"/>
                    </a:lnTo>
                    <a:lnTo>
                      <a:pt x="1668" y="6785"/>
                    </a:lnTo>
                    <a:lnTo>
                      <a:pt x="1958" y="6963"/>
                    </a:lnTo>
                    <a:lnTo>
                      <a:pt x="2291" y="7119"/>
                    </a:lnTo>
                    <a:lnTo>
                      <a:pt x="2647" y="7230"/>
                    </a:lnTo>
                    <a:lnTo>
                      <a:pt x="2647" y="7230"/>
                    </a:lnTo>
                    <a:lnTo>
                      <a:pt x="2736" y="7274"/>
                    </a:lnTo>
                    <a:lnTo>
                      <a:pt x="2736" y="7274"/>
                    </a:lnTo>
                    <a:lnTo>
                      <a:pt x="3337" y="7474"/>
                    </a:lnTo>
                    <a:lnTo>
                      <a:pt x="3848" y="7652"/>
                    </a:lnTo>
                    <a:lnTo>
                      <a:pt x="4315" y="7830"/>
                    </a:lnTo>
                    <a:lnTo>
                      <a:pt x="4671" y="7986"/>
                    </a:lnTo>
                    <a:lnTo>
                      <a:pt x="4671" y="7986"/>
                    </a:lnTo>
                    <a:lnTo>
                      <a:pt x="4960" y="8142"/>
                    </a:lnTo>
                    <a:lnTo>
                      <a:pt x="5183" y="8320"/>
                    </a:lnTo>
                    <a:lnTo>
                      <a:pt x="5183" y="8320"/>
                    </a:lnTo>
                    <a:lnTo>
                      <a:pt x="5494" y="8253"/>
                    </a:lnTo>
                    <a:lnTo>
                      <a:pt x="5494" y="8253"/>
                    </a:lnTo>
                    <a:lnTo>
                      <a:pt x="5316" y="7764"/>
                    </a:lnTo>
                    <a:lnTo>
                      <a:pt x="5116" y="7274"/>
                    </a:lnTo>
                    <a:lnTo>
                      <a:pt x="5116" y="7274"/>
                    </a:lnTo>
                    <a:lnTo>
                      <a:pt x="4916" y="6829"/>
                    </a:lnTo>
                    <a:lnTo>
                      <a:pt x="4760" y="6518"/>
                    </a:lnTo>
                    <a:lnTo>
                      <a:pt x="4760" y="6518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449" y="6296"/>
                    </a:lnTo>
                    <a:lnTo>
                      <a:pt x="4271" y="6318"/>
                    </a:lnTo>
                    <a:lnTo>
                      <a:pt x="4271" y="6318"/>
                    </a:lnTo>
                    <a:lnTo>
                      <a:pt x="4093" y="6296"/>
                    </a:lnTo>
                    <a:lnTo>
                      <a:pt x="3937" y="6251"/>
                    </a:lnTo>
                    <a:lnTo>
                      <a:pt x="3826" y="6162"/>
                    </a:lnTo>
                    <a:lnTo>
                      <a:pt x="3737" y="6073"/>
                    </a:lnTo>
                    <a:lnTo>
                      <a:pt x="3737" y="6073"/>
                    </a:lnTo>
                    <a:lnTo>
                      <a:pt x="3670" y="5940"/>
                    </a:lnTo>
                    <a:lnTo>
                      <a:pt x="3648" y="5806"/>
                    </a:lnTo>
                    <a:lnTo>
                      <a:pt x="3648" y="5806"/>
                    </a:lnTo>
                    <a:lnTo>
                      <a:pt x="3648" y="5717"/>
                    </a:lnTo>
                    <a:lnTo>
                      <a:pt x="3648" y="5651"/>
                    </a:lnTo>
                    <a:lnTo>
                      <a:pt x="3670" y="5606"/>
                    </a:lnTo>
                    <a:lnTo>
                      <a:pt x="3715" y="5562"/>
                    </a:lnTo>
                    <a:lnTo>
                      <a:pt x="3715" y="5562"/>
                    </a:lnTo>
                    <a:lnTo>
                      <a:pt x="3782" y="5562"/>
                    </a:lnTo>
                    <a:lnTo>
                      <a:pt x="3848" y="5562"/>
                    </a:lnTo>
                    <a:lnTo>
                      <a:pt x="3937" y="5606"/>
                    </a:lnTo>
                    <a:lnTo>
                      <a:pt x="4071" y="5673"/>
                    </a:lnTo>
                    <a:lnTo>
                      <a:pt x="4071" y="5673"/>
                    </a:lnTo>
                    <a:lnTo>
                      <a:pt x="4204" y="5784"/>
                    </a:lnTo>
                    <a:lnTo>
                      <a:pt x="4360" y="5917"/>
                    </a:lnTo>
                    <a:lnTo>
                      <a:pt x="4493" y="6073"/>
                    </a:lnTo>
                    <a:lnTo>
                      <a:pt x="4604" y="6273"/>
                    </a:lnTo>
                    <a:lnTo>
                      <a:pt x="4604" y="6273"/>
                    </a:lnTo>
                    <a:lnTo>
                      <a:pt x="4738" y="6229"/>
                    </a:lnTo>
                    <a:lnTo>
                      <a:pt x="4894" y="6162"/>
                    </a:lnTo>
                    <a:lnTo>
                      <a:pt x="4894" y="6162"/>
                    </a:lnTo>
                    <a:lnTo>
                      <a:pt x="5161" y="5984"/>
                    </a:lnTo>
                    <a:lnTo>
                      <a:pt x="5405" y="5762"/>
                    </a:lnTo>
                    <a:lnTo>
                      <a:pt x="5405" y="5762"/>
                    </a:lnTo>
                    <a:lnTo>
                      <a:pt x="5316" y="5673"/>
                    </a:lnTo>
                    <a:lnTo>
                      <a:pt x="5272" y="5584"/>
                    </a:lnTo>
                    <a:lnTo>
                      <a:pt x="5272" y="5584"/>
                    </a:lnTo>
                    <a:lnTo>
                      <a:pt x="5183" y="5406"/>
                    </a:lnTo>
                    <a:lnTo>
                      <a:pt x="5116" y="5250"/>
                    </a:lnTo>
                    <a:lnTo>
                      <a:pt x="5049" y="5094"/>
                    </a:lnTo>
                    <a:lnTo>
                      <a:pt x="5027" y="4961"/>
                    </a:lnTo>
                    <a:lnTo>
                      <a:pt x="5027" y="4961"/>
                    </a:lnTo>
                    <a:lnTo>
                      <a:pt x="5027" y="4828"/>
                    </a:lnTo>
                    <a:lnTo>
                      <a:pt x="5027" y="4716"/>
                    </a:lnTo>
                    <a:lnTo>
                      <a:pt x="5049" y="4627"/>
                    </a:lnTo>
                    <a:lnTo>
                      <a:pt x="5094" y="4561"/>
                    </a:lnTo>
                    <a:lnTo>
                      <a:pt x="5094" y="4561"/>
                    </a:lnTo>
                    <a:lnTo>
                      <a:pt x="5161" y="4516"/>
                    </a:lnTo>
                    <a:lnTo>
                      <a:pt x="5205" y="4472"/>
                    </a:lnTo>
                    <a:lnTo>
                      <a:pt x="5272" y="4449"/>
                    </a:lnTo>
                    <a:lnTo>
                      <a:pt x="5361" y="4427"/>
                    </a:lnTo>
                    <a:lnTo>
                      <a:pt x="5361" y="4427"/>
                    </a:lnTo>
                    <a:lnTo>
                      <a:pt x="5450" y="4427"/>
                    </a:lnTo>
                    <a:lnTo>
                      <a:pt x="5539" y="4449"/>
                    </a:lnTo>
                    <a:lnTo>
                      <a:pt x="5605" y="4516"/>
                    </a:lnTo>
                    <a:lnTo>
                      <a:pt x="5694" y="4627"/>
                    </a:lnTo>
                    <a:lnTo>
                      <a:pt x="5694" y="4627"/>
                    </a:lnTo>
                    <a:lnTo>
                      <a:pt x="5739" y="4739"/>
                    </a:lnTo>
                    <a:lnTo>
                      <a:pt x="5761" y="4894"/>
                    </a:lnTo>
                    <a:lnTo>
                      <a:pt x="5761" y="5028"/>
                    </a:lnTo>
                    <a:lnTo>
                      <a:pt x="5739" y="5206"/>
                    </a:lnTo>
                    <a:lnTo>
                      <a:pt x="5739" y="5206"/>
                    </a:lnTo>
                    <a:lnTo>
                      <a:pt x="5672" y="5361"/>
                    </a:lnTo>
                    <a:lnTo>
                      <a:pt x="5583" y="5517"/>
                    </a:lnTo>
                    <a:lnTo>
                      <a:pt x="5494" y="5651"/>
                    </a:lnTo>
                    <a:lnTo>
                      <a:pt x="5405" y="5762"/>
                    </a:lnTo>
                    <a:lnTo>
                      <a:pt x="6651" y="7586"/>
                    </a:lnTo>
                    <a:lnTo>
                      <a:pt x="6651" y="7586"/>
                    </a:lnTo>
                    <a:lnTo>
                      <a:pt x="6895" y="7385"/>
                    </a:lnTo>
                    <a:lnTo>
                      <a:pt x="6895" y="7385"/>
                    </a:lnTo>
                    <a:lnTo>
                      <a:pt x="6873" y="7230"/>
                    </a:lnTo>
                    <a:lnTo>
                      <a:pt x="6851" y="7096"/>
                    </a:lnTo>
                    <a:lnTo>
                      <a:pt x="6851" y="6941"/>
                    </a:lnTo>
                    <a:lnTo>
                      <a:pt x="6873" y="6785"/>
                    </a:lnTo>
                    <a:lnTo>
                      <a:pt x="6873" y="6785"/>
                    </a:lnTo>
                    <a:lnTo>
                      <a:pt x="6918" y="6385"/>
                    </a:lnTo>
                    <a:lnTo>
                      <a:pt x="7007" y="5895"/>
                    </a:lnTo>
                    <a:lnTo>
                      <a:pt x="7118" y="5361"/>
                    </a:lnTo>
                    <a:lnTo>
                      <a:pt x="7274" y="4761"/>
                    </a:lnTo>
                    <a:lnTo>
                      <a:pt x="7274" y="4761"/>
                    </a:lnTo>
                    <a:lnTo>
                      <a:pt x="7296" y="4672"/>
                    </a:lnTo>
                    <a:lnTo>
                      <a:pt x="7296" y="4672"/>
                    </a:lnTo>
                    <a:lnTo>
                      <a:pt x="7385" y="4294"/>
                    </a:lnTo>
                    <a:lnTo>
                      <a:pt x="7452" y="3938"/>
                    </a:lnTo>
                    <a:lnTo>
                      <a:pt x="7452" y="3582"/>
                    </a:lnTo>
                    <a:lnTo>
                      <a:pt x="7429" y="3248"/>
                    </a:lnTo>
                    <a:lnTo>
                      <a:pt x="7385" y="2892"/>
                    </a:lnTo>
                    <a:lnTo>
                      <a:pt x="7296" y="2559"/>
                    </a:lnTo>
                    <a:lnTo>
                      <a:pt x="7162" y="2225"/>
                    </a:lnTo>
                    <a:lnTo>
                      <a:pt x="6984" y="189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5" name="Google Shape;1205;p43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1424" y="1135"/>
                    </a:moveTo>
                    <a:lnTo>
                      <a:pt x="1424" y="1135"/>
                    </a:lnTo>
                    <a:lnTo>
                      <a:pt x="1335" y="1090"/>
                    </a:lnTo>
                    <a:lnTo>
                      <a:pt x="1068" y="979"/>
                    </a:lnTo>
                    <a:lnTo>
                      <a:pt x="90" y="534"/>
                    </a:lnTo>
                    <a:lnTo>
                      <a:pt x="90" y="534"/>
                    </a:lnTo>
                    <a:lnTo>
                      <a:pt x="23" y="401"/>
                    </a:lnTo>
                    <a:lnTo>
                      <a:pt x="1" y="290"/>
                    </a:lnTo>
                    <a:lnTo>
                      <a:pt x="1" y="178"/>
                    </a:lnTo>
                    <a:lnTo>
                      <a:pt x="45" y="112"/>
                    </a:lnTo>
                    <a:lnTo>
                      <a:pt x="112" y="45"/>
                    </a:lnTo>
                    <a:lnTo>
                      <a:pt x="201" y="23"/>
                    </a:lnTo>
                    <a:lnTo>
                      <a:pt x="357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690" y="23"/>
                    </a:lnTo>
                    <a:lnTo>
                      <a:pt x="846" y="45"/>
                    </a:lnTo>
                    <a:lnTo>
                      <a:pt x="1002" y="89"/>
                    </a:lnTo>
                    <a:lnTo>
                      <a:pt x="1135" y="156"/>
                    </a:lnTo>
                    <a:lnTo>
                      <a:pt x="1246" y="245"/>
                    </a:lnTo>
                    <a:lnTo>
                      <a:pt x="1358" y="334"/>
                    </a:lnTo>
                    <a:lnTo>
                      <a:pt x="1447" y="423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580" y="712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935"/>
                    </a:lnTo>
                    <a:lnTo>
                      <a:pt x="1558" y="1024"/>
                    </a:lnTo>
                    <a:lnTo>
                      <a:pt x="1491" y="1068"/>
                    </a:lnTo>
                    <a:lnTo>
                      <a:pt x="1424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6" name="Google Shape;1206;p43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45" y="423"/>
                    </a:moveTo>
                    <a:lnTo>
                      <a:pt x="45" y="423"/>
                    </a:lnTo>
                    <a:lnTo>
                      <a:pt x="0" y="312"/>
                    </a:lnTo>
                    <a:lnTo>
                      <a:pt x="22" y="201"/>
                    </a:lnTo>
                    <a:lnTo>
                      <a:pt x="67" y="112"/>
                    </a:lnTo>
                    <a:lnTo>
                      <a:pt x="178" y="45"/>
                    </a:lnTo>
                    <a:lnTo>
                      <a:pt x="178" y="45"/>
                    </a:lnTo>
                    <a:lnTo>
                      <a:pt x="289" y="1"/>
                    </a:lnTo>
                    <a:lnTo>
                      <a:pt x="401" y="1"/>
                    </a:lnTo>
                    <a:lnTo>
                      <a:pt x="467" y="45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578" y="223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34" y="379"/>
                    </a:lnTo>
                    <a:lnTo>
                      <a:pt x="512" y="423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289" y="557"/>
                    </a:lnTo>
                    <a:lnTo>
                      <a:pt x="200" y="557"/>
                    </a:lnTo>
                    <a:lnTo>
                      <a:pt x="111" y="512"/>
                    </a:lnTo>
                    <a:lnTo>
                      <a:pt x="45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7" name="Google Shape;1207;p43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712" y="601"/>
                    </a:moveTo>
                    <a:lnTo>
                      <a:pt x="712" y="601"/>
                    </a:lnTo>
                    <a:lnTo>
                      <a:pt x="601" y="646"/>
                    </a:lnTo>
                    <a:lnTo>
                      <a:pt x="490" y="668"/>
                    </a:lnTo>
                    <a:lnTo>
                      <a:pt x="379" y="646"/>
                    </a:lnTo>
                    <a:lnTo>
                      <a:pt x="267" y="601"/>
                    </a:lnTo>
                    <a:lnTo>
                      <a:pt x="267" y="601"/>
                    </a:lnTo>
                    <a:lnTo>
                      <a:pt x="156" y="5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45" y="312"/>
                    </a:lnTo>
                    <a:lnTo>
                      <a:pt x="23" y="223"/>
                    </a:lnTo>
                    <a:lnTo>
                      <a:pt x="0" y="134"/>
                    </a:lnTo>
                    <a:lnTo>
                      <a:pt x="23" y="90"/>
                    </a:lnTo>
                    <a:lnTo>
                      <a:pt x="45" y="45"/>
                    </a:lnTo>
                    <a:lnTo>
                      <a:pt x="112" y="1"/>
                    </a:lnTo>
                    <a:lnTo>
                      <a:pt x="178" y="1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490" y="23"/>
                    </a:lnTo>
                    <a:lnTo>
                      <a:pt x="645" y="67"/>
                    </a:lnTo>
                    <a:lnTo>
                      <a:pt x="757" y="134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868" y="312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46" y="468"/>
                    </a:lnTo>
                    <a:lnTo>
                      <a:pt x="823" y="512"/>
                    </a:lnTo>
                    <a:lnTo>
                      <a:pt x="779" y="557"/>
                    </a:lnTo>
                    <a:lnTo>
                      <a:pt x="712" y="601"/>
                    </a:lnTo>
                    <a:lnTo>
                      <a:pt x="712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8" name="Google Shape;1208;p43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extrusionOk="0">
                    <a:moveTo>
                      <a:pt x="1713" y="0"/>
                    </a:move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  <a:close/>
                  </a:path>
                </a:pathLst>
              </a:custGeom>
              <a:solidFill>
                <a:srgbClr val="DBC7C7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09" name="Google Shape;1209;p43"/>
              <p:cNvSpPr/>
              <p:nvPr/>
            </p:nvSpPr>
            <p:spPr>
              <a:xfrm rot="2192941">
                <a:off x="6495592" y="2596528"/>
                <a:ext cx="328059" cy="301257"/>
              </a:xfrm>
              <a:custGeom>
                <a:avLst/>
                <a:gdLst/>
                <a:ahLst/>
                <a:cxnLst/>
                <a:rect l="l" t="t" r="r" b="b"/>
                <a:pathLst>
                  <a:path w="2448" h="2248" fill="none" extrusionOk="0">
                    <a:moveTo>
                      <a:pt x="1713" y="0"/>
                    </a:moveTo>
                    <a:lnTo>
                      <a:pt x="1713" y="0"/>
                    </a:lnTo>
                    <a:lnTo>
                      <a:pt x="1469" y="201"/>
                    </a:lnTo>
                    <a:lnTo>
                      <a:pt x="1469" y="201"/>
                    </a:lnTo>
                    <a:lnTo>
                      <a:pt x="1202" y="401"/>
                    </a:lnTo>
                    <a:lnTo>
                      <a:pt x="913" y="579"/>
                    </a:lnTo>
                    <a:lnTo>
                      <a:pt x="624" y="734"/>
                    </a:lnTo>
                    <a:lnTo>
                      <a:pt x="312" y="868"/>
                    </a:lnTo>
                    <a:lnTo>
                      <a:pt x="312" y="868"/>
                    </a:lnTo>
                    <a:lnTo>
                      <a:pt x="1" y="935"/>
                    </a:lnTo>
                    <a:lnTo>
                      <a:pt x="1" y="935"/>
                    </a:lnTo>
                    <a:lnTo>
                      <a:pt x="1" y="1090"/>
                    </a:lnTo>
                    <a:lnTo>
                      <a:pt x="45" y="1202"/>
                    </a:lnTo>
                    <a:lnTo>
                      <a:pt x="112" y="1313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646" y="1246"/>
                    </a:lnTo>
                    <a:lnTo>
                      <a:pt x="646" y="1246"/>
                    </a:lnTo>
                    <a:lnTo>
                      <a:pt x="223" y="1402"/>
                    </a:lnTo>
                    <a:lnTo>
                      <a:pt x="223" y="1402"/>
                    </a:lnTo>
                    <a:lnTo>
                      <a:pt x="245" y="1557"/>
                    </a:lnTo>
                    <a:lnTo>
                      <a:pt x="290" y="1691"/>
                    </a:lnTo>
                    <a:lnTo>
                      <a:pt x="379" y="1802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824" y="1758"/>
                    </a:lnTo>
                    <a:lnTo>
                      <a:pt x="1224" y="1557"/>
                    </a:lnTo>
                    <a:lnTo>
                      <a:pt x="1224" y="1557"/>
                    </a:lnTo>
                    <a:lnTo>
                      <a:pt x="824" y="1758"/>
                    </a:lnTo>
                    <a:lnTo>
                      <a:pt x="490" y="1891"/>
                    </a:lnTo>
                    <a:lnTo>
                      <a:pt x="490" y="1891"/>
                    </a:lnTo>
                    <a:lnTo>
                      <a:pt x="512" y="2025"/>
                    </a:lnTo>
                    <a:lnTo>
                      <a:pt x="557" y="2114"/>
                    </a:lnTo>
                    <a:lnTo>
                      <a:pt x="646" y="2203"/>
                    </a:lnTo>
                    <a:lnTo>
                      <a:pt x="735" y="2247"/>
                    </a:lnTo>
                    <a:lnTo>
                      <a:pt x="735" y="2247"/>
                    </a:lnTo>
                    <a:lnTo>
                      <a:pt x="1046" y="2158"/>
                    </a:lnTo>
                    <a:lnTo>
                      <a:pt x="1335" y="2047"/>
                    </a:lnTo>
                    <a:lnTo>
                      <a:pt x="1335" y="2047"/>
                    </a:lnTo>
                    <a:lnTo>
                      <a:pt x="1625" y="1913"/>
                    </a:lnTo>
                    <a:lnTo>
                      <a:pt x="1914" y="1735"/>
                    </a:lnTo>
                    <a:lnTo>
                      <a:pt x="1914" y="1735"/>
                    </a:lnTo>
                    <a:lnTo>
                      <a:pt x="2181" y="1535"/>
                    </a:lnTo>
                    <a:lnTo>
                      <a:pt x="2425" y="1313"/>
                    </a:lnTo>
                    <a:lnTo>
                      <a:pt x="2425" y="1313"/>
                    </a:lnTo>
                    <a:lnTo>
                      <a:pt x="2447" y="1179"/>
                    </a:lnTo>
                    <a:lnTo>
                      <a:pt x="2425" y="1068"/>
                    </a:lnTo>
                    <a:lnTo>
                      <a:pt x="2359" y="979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1980" y="1090"/>
                    </a:lnTo>
                    <a:lnTo>
                      <a:pt x="1980" y="1090"/>
                    </a:lnTo>
                    <a:lnTo>
                      <a:pt x="2247" y="935"/>
                    </a:lnTo>
                    <a:lnTo>
                      <a:pt x="2247" y="935"/>
                    </a:lnTo>
                    <a:lnTo>
                      <a:pt x="2247" y="779"/>
                    </a:lnTo>
                    <a:lnTo>
                      <a:pt x="2203" y="646"/>
                    </a:lnTo>
                    <a:lnTo>
                      <a:pt x="2114" y="5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558" y="734"/>
                    </a:lnTo>
                    <a:lnTo>
                      <a:pt x="1157" y="979"/>
                    </a:lnTo>
                    <a:lnTo>
                      <a:pt x="1157" y="979"/>
                    </a:lnTo>
                    <a:lnTo>
                      <a:pt x="1558" y="734"/>
                    </a:lnTo>
                    <a:lnTo>
                      <a:pt x="2003" y="445"/>
                    </a:lnTo>
                    <a:lnTo>
                      <a:pt x="2003" y="445"/>
                    </a:lnTo>
                    <a:lnTo>
                      <a:pt x="1980" y="290"/>
                    </a:lnTo>
                    <a:lnTo>
                      <a:pt x="1914" y="178"/>
                    </a:lnTo>
                    <a:lnTo>
                      <a:pt x="1825" y="89"/>
                    </a:lnTo>
                    <a:lnTo>
                      <a:pt x="171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0" name="Google Shape;1210;p43"/>
              <p:cNvSpPr/>
              <p:nvPr/>
            </p:nvSpPr>
            <p:spPr>
              <a:xfrm rot="2192941">
                <a:off x="6680511" y="2797011"/>
                <a:ext cx="15009" cy="9113"/>
              </a:xfrm>
              <a:custGeom>
                <a:avLst/>
                <a:gdLst/>
                <a:ahLst/>
                <a:cxnLst/>
                <a:rect l="l" t="t" r="r" b="b"/>
                <a:pathLst>
                  <a:path w="112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0" y="67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1" name="Google Shape;1211;p43"/>
              <p:cNvSpPr/>
              <p:nvPr/>
            </p:nvSpPr>
            <p:spPr>
              <a:xfrm rot="2192941">
                <a:off x="6478216" y="1616694"/>
                <a:ext cx="602246" cy="816798"/>
              </a:xfrm>
              <a:custGeom>
                <a:avLst/>
                <a:gdLst/>
                <a:ahLst/>
                <a:cxnLst/>
                <a:rect l="l" t="t" r="r" b="b"/>
                <a:pathLst>
                  <a:path w="4494" h="6095" extrusionOk="0">
                    <a:moveTo>
                      <a:pt x="2492" y="0"/>
                    </a:moveTo>
                    <a:lnTo>
                      <a:pt x="2336" y="23"/>
                    </a:lnTo>
                    <a:lnTo>
                      <a:pt x="2247" y="45"/>
                    </a:lnTo>
                    <a:lnTo>
                      <a:pt x="2180" y="112"/>
                    </a:lnTo>
                    <a:lnTo>
                      <a:pt x="2136" y="178"/>
                    </a:lnTo>
                    <a:lnTo>
                      <a:pt x="2136" y="290"/>
                    </a:lnTo>
                    <a:lnTo>
                      <a:pt x="2158" y="401"/>
                    </a:lnTo>
                    <a:lnTo>
                      <a:pt x="2225" y="534"/>
                    </a:lnTo>
                    <a:lnTo>
                      <a:pt x="3203" y="979"/>
                    </a:lnTo>
                    <a:lnTo>
                      <a:pt x="3470" y="1090"/>
                    </a:lnTo>
                    <a:lnTo>
                      <a:pt x="3559" y="1135"/>
                    </a:lnTo>
                    <a:lnTo>
                      <a:pt x="3626" y="1068"/>
                    </a:lnTo>
                    <a:lnTo>
                      <a:pt x="3693" y="1024"/>
                    </a:lnTo>
                    <a:lnTo>
                      <a:pt x="3715" y="935"/>
                    </a:lnTo>
                    <a:lnTo>
                      <a:pt x="3737" y="868"/>
                    </a:lnTo>
                    <a:lnTo>
                      <a:pt x="3715" y="712"/>
                    </a:lnTo>
                    <a:lnTo>
                      <a:pt x="3670" y="556"/>
                    </a:lnTo>
                    <a:lnTo>
                      <a:pt x="3582" y="423"/>
                    </a:lnTo>
                    <a:lnTo>
                      <a:pt x="3493" y="334"/>
                    </a:lnTo>
                    <a:lnTo>
                      <a:pt x="3381" y="245"/>
                    </a:lnTo>
                    <a:lnTo>
                      <a:pt x="3270" y="156"/>
                    </a:lnTo>
                    <a:lnTo>
                      <a:pt x="3137" y="89"/>
                    </a:lnTo>
                    <a:lnTo>
                      <a:pt x="2981" y="45"/>
                    </a:lnTo>
                    <a:lnTo>
                      <a:pt x="2825" y="23"/>
                    </a:lnTo>
                    <a:lnTo>
                      <a:pt x="2647" y="0"/>
                    </a:lnTo>
                    <a:close/>
                    <a:moveTo>
                      <a:pt x="4204" y="1046"/>
                    </a:moveTo>
                    <a:lnTo>
                      <a:pt x="4093" y="1090"/>
                    </a:lnTo>
                    <a:lnTo>
                      <a:pt x="3982" y="1157"/>
                    </a:lnTo>
                    <a:lnTo>
                      <a:pt x="3937" y="1246"/>
                    </a:lnTo>
                    <a:lnTo>
                      <a:pt x="3915" y="1357"/>
                    </a:lnTo>
                    <a:lnTo>
                      <a:pt x="3960" y="1468"/>
                    </a:lnTo>
                    <a:lnTo>
                      <a:pt x="4026" y="1557"/>
                    </a:lnTo>
                    <a:lnTo>
                      <a:pt x="4115" y="1602"/>
                    </a:lnTo>
                    <a:lnTo>
                      <a:pt x="4204" y="1602"/>
                    </a:lnTo>
                    <a:lnTo>
                      <a:pt x="4338" y="1557"/>
                    </a:lnTo>
                    <a:lnTo>
                      <a:pt x="4427" y="1468"/>
                    </a:lnTo>
                    <a:lnTo>
                      <a:pt x="4449" y="1424"/>
                    </a:lnTo>
                    <a:lnTo>
                      <a:pt x="4471" y="1357"/>
                    </a:lnTo>
                    <a:lnTo>
                      <a:pt x="4493" y="1268"/>
                    </a:lnTo>
                    <a:lnTo>
                      <a:pt x="4471" y="1202"/>
                    </a:lnTo>
                    <a:lnTo>
                      <a:pt x="4382" y="1090"/>
                    </a:lnTo>
                    <a:lnTo>
                      <a:pt x="4316" y="1046"/>
                    </a:lnTo>
                    <a:close/>
                    <a:moveTo>
                      <a:pt x="112" y="5428"/>
                    </a:moveTo>
                    <a:lnTo>
                      <a:pt x="45" y="5472"/>
                    </a:lnTo>
                    <a:lnTo>
                      <a:pt x="23" y="5517"/>
                    </a:lnTo>
                    <a:lnTo>
                      <a:pt x="0" y="5561"/>
                    </a:lnTo>
                    <a:lnTo>
                      <a:pt x="23" y="5650"/>
                    </a:lnTo>
                    <a:lnTo>
                      <a:pt x="45" y="5739"/>
                    </a:lnTo>
                    <a:lnTo>
                      <a:pt x="89" y="5828"/>
                    </a:lnTo>
                    <a:lnTo>
                      <a:pt x="156" y="5939"/>
                    </a:lnTo>
                    <a:lnTo>
                      <a:pt x="267" y="6028"/>
                    </a:lnTo>
                    <a:lnTo>
                      <a:pt x="379" y="6073"/>
                    </a:lnTo>
                    <a:lnTo>
                      <a:pt x="490" y="6095"/>
                    </a:lnTo>
                    <a:lnTo>
                      <a:pt x="601" y="6073"/>
                    </a:lnTo>
                    <a:lnTo>
                      <a:pt x="712" y="6028"/>
                    </a:lnTo>
                    <a:lnTo>
                      <a:pt x="779" y="5984"/>
                    </a:lnTo>
                    <a:lnTo>
                      <a:pt x="823" y="5939"/>
                    </a:lnTo>
                    <a:lnTo>
                      <a:pt x="846" y="5895"/>
                    </a:lnTo>
                    <a:lnTo>
                      <a:pt x="868" y="5828"/>
                    </a:lnTo>
                    <a:lnTo>
                      <a:pt x="868" y="5739"/>
                    </a:lnTo>
                    <a:lnTo>
                      <a:pt x="823" y="5650"/>
                    </a:lnTo>
                    <a:lnTo>
                      <a:pt x="757" y="5561"/>
                    </a:lnTo>
                    <a:lnTo>
                      <a:pt x="645" y="5494"/>
                    </a:lnTo>
                    <a:lnTo>
                      <a:pt x="490" y="5450"/>
                    </a:lnTo>
                    <a:lnTo>
                      <a:pt x="290" y="542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2" name="Google Shape;1212;p43"/>
              <p:cNvSpPr/>
              <p:nvPr/>
            </p:nvSpPr>
            <p:spPr>
              <a:xfrm rot="2192941">
                <a:off x="6309444" y="2127775"/>
                <a:ext cx="116322" cy="89519"/>
              </a:xfrm>
              <a:custGeom>
                <a:avLst/>
                <a:gdLst/>
                <a:ahLst/>
                <a:cxnLst/>
                <a:rect l="l" t="t" r="r" b="b"/>
                <a:pathLst>
                  <a:path w="868" h="668" fill="none" extrusionOk="0">
                    <a:moveTo>
                      <a:pt x="267" y="601"/>
                    </a:moveTo>
                    <a:lnTo>
                      <a:pt x="267" y="601"/>
                    </a:lnTo>
                    <a:lnTo>
                      <a:pt x="379" y="646"/>
                    </a:lnTo>
                    <a:lnTo>
                      <a:pt x="490" y="668"/>
                    </a:lnTo>
                    <a:lnTo>
                      <a:pt x="601" y="646"/>
                    </a:lnTo>
                    <a:lnTo>
                      <a:pt x="712" y="601"/>
                    </a:lnTo>
                    <a:lnTo>
                      <a:pt x="712" y="601"/>
                    </a:lnTo>
                    <a:lnTo>
                      <a:pt x="779" y="557"/>
                    </a:lnTo>
                    <a:lnTo>
                      <a:pt x="823" y="512"/>
                    </a:lnTo>
                    <a:lnTo>
                      <a:pt x="846" y="468"/>
                    </a:lnTo>
                    <a:lnTo>
                      <a:pt x="868" y="401"/>
                    </a:lnTo>
                    <a:lnTo>
                      <a:pt x="868" y="401"/>
                    </a:lnTo>
                    <a:lnTo>
                      <a:pt x="868" y="312"/>
                    </a:lnTo>
                    <a:lnTo>
                      <a:pt x="823" y="223"/>
                    </a:lnTo>
                    <a:lnTo>
                      <a:pt x="823" y="223"/>
                    </a:lnTo>
                    <a:lnTo>
                      <a:pt x="757" y="134"/>
                    </a:lnTo>
                    <a:lnTo>
                      <a:pt x="645" y="67"/>
                    </a:lnTo>
                    <a:lnTo>
                      <a:pt x="490" y="23"/>
                    </a:lnTo>
                    <a:lnTo>
                      <a:pt x="290" y="1"/>
                    </a:lnTo>
                    <a:lnTo>
                      <a:pt x="290" y="1"/>
                    </a:lnTo>
                    <a:lnTo>
                      <a:pt x="178" y="1"/>
                    </a:lnTo>
                    <a:lnTo>
                      <a:pt x="112" y="1"/>
                    </a:lnTo>
                    <a:lnTo>
                      <a:pt x="45" y="45"/>
                    </a:lnTo>
                    <a:lnTo>
                      <a:pt x="23" y="90"/>
                    </a:lnTo>
                    <a:lnTo>
                      <a:pt x="0" y="134"/>
                    </a:lnTo>
                    <a:lnTo>
                      <a:pt x="23" y="223"/>
                    </a:lnTo>
                    <a:lnTo>
                      <a:pt x="45" y="312"/>
                    </a:lnTo>
                    <a:lnTo>
                      <a:pt x="89" y="401"/>
                    </a:lnTo>
                    <a:lnTo>
                      <a:pt x="89" y="401"/>
                    </a:lnTo>
                    <a:lnTo>
                      <a:pt x="156" y="512"/>
                    </a:lnTo>
                    <a:lnTo>
                      <a:pt x="26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3" name="Google Shape;1213;p43"/>
              <p:cNvSpPr/>
              <p:nvPr/>
            </p:nvSpPr>
            <p:spPr>
              <a:xfrm rot="2192941">
                <a:off x="7088866" y="1958388"/>
                <a:ext cx="77592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57" fill="none" extrusionOk="0">
                    <a:moveTo>
                      <a:pt x="178" y="45"/>
                    </a:moveTo>
                    <a:lnTo>
                      <a:pt x="178" y="45"/>
                    </a:lnTo>
                    <a:lnTo>
                      <a:pt x="67" y="112"/>
                    </a:lnTo>
                    <a:lnTo>
                      <a:pt x="22" y="201"/>
                    </a:lnTo>
                    <a:lnTo>
                      <a:pt x="0" y="312"/>
                    </a:lnTo>
                    <a:lnTo>
                      <a:pt x="45" y="423"/>
                    </a:lnTo>
                    <a:lnTo>
                      <a:pt x="45" y="423"/>
                    </a:lnTo>
                    <a:lnTo>
                      <a:pt x="111" y="512"/>
                    </a:lnTo>
                    <a:lnTo>
                      <a:pt x="200" y="557"/>
                    </a:lnTo>
                    <a:lnTo>
                      <a:pt x="289" y="557"/>
                    </a:lnTo>
                    <a:lnTo>
                      <a:pt x="423" y="512"/>
                    </a:lnTo>
                    <a:lnTo>
                      <a:pt x="423" y="512"/>
                    </a:lnTo>
                    <a:lnTo>
                      <a:pt x="512" y="423"/>
                    </a:lnTo>
                    <a:lnTo>
                      <a:pt x="534" y="379"/>
                    </a:lnTo>
                    <a:lnTo>
                      <a:pt x="556" y="312"/>
                    </a:lnTo>
                    <a:lnTo>
                      <a:pt x="556" y="312"/>
                    </a:lnTo>
                    <a:lnTo>
                      <a:pt x="578" y="223"/>
                    </a:lnTo>
                    <a:lnTo>
                      <a:pt x="556" y="157"/>
                    </a:lnTo>
                    <a:lnTo>
                      <a:pt x="556" y="157"/>
                    </a:lnTo>
                    <a:lnTo>
                      <a:pt x="467" y="45"/>
                    </a:lnTo>
                    <a:lnTo>
                      <a:pt x="401" y="1"/>
                    </a:lnTo>
                    <a:lnTo>
                      <a:pt x="289" y="1"/>
                    </a:lnTo>
                    <a:lnTo>
                      <a:pt x="178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4" name="Google Shape;1214;p43"/>
              <p:cNvSpPr/>
              <p:nvPr/>
            </p:nvSpPr>
            <p:spPr>
              <a:xfrm rot="2192941">
                <a:off x="6944075" y="1737077"/>
                <a:ext cx="214820" cy="152103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1135" fill="none" extrusionOk="0">
                    <a:moveTo>
                      <a:pt x="90" y="534"/>
                    </a:moveTo>
                    <a:lnTo>
                      <a:pt x="90" y="534"/>
                    </a:lnTo>
                    <a:lnTo>
                      <a:pt x="1068" y="979"/>
                    </a:lnTo>
                    <a:lnTo>
                      <a:pt x="1335" y="1090"/>
                    </a:lnTo>
                    <a:lnTo>
                      <a:pt x="1424" y="1135"/>
                    </a:lnTo>
                    <a:lnTo>
                      <a:pt x="1424" y="1135"/>
                    </a:lnTo>
                    <a:lnTo>
                      <a:pt x="1491" y="1068"/>
                    </a:lnTo>
                    <a:lnTo>
                      <a:pt x="1558" y="1024"/>
                    </a:lnTo>
                    <a:lnTo>
                      <a:pt x="1580" y="935"/>
                    </a:lnTo>
                    <a:lnTo>
                      <a:pt x="1602" y="868"/>
                    </a:lnTo>
                    <a:lnTo>
                      <a:pt x="1602" y="868"/>
                    </a:lnTo>
                    <a:lnTo>
                      <a:pt x="1580" y="712"/>
                    </a:lnTo>
                    <a:lnTo>
                      <a:pt x="1535" y="556"/>
                    </a:lnTo>
                    <a:lnTo>
                      <a:pt x="1535" y="556"/>
                    </a:lnTo>
                    <a:lnTo>
                      <a:pt x="1447" y="423"/>
                    </a:lnTo>
                    <a:lnTo>
                      <a:pt x="1358" y="334"/>
                    </a:lnTo>
                    <a:lnTo>
                      <a:pt x="1246" y="245"/>
                    </a:lnTo>
                    <a:lnTo>
                      <a:pt x="1135" y="156"/>
                    </a:lnTo>
                    <a:lnTo>
                      <a:pt x="1002" y="89"/>
                    </a:lnTo>
                    <a:lnTo>
                      <a:pt x="846" y="45"/>
                    </a:lnTo>
                    <a:lnTo>
                      <a:pt x="690" y="23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357" y="0"/>
                    </a:lnTo>
                    <a:lnTo>
                      <a:pt x="201" y="23"/>
                    </a:lnTo>
                    <a:lnTo>
                      <a:pt x="112" y="45"/>
                    </a:lnTo>
                    <a:lnTo>
                      <a:pt x="45" y="112"/>
                    </a:lnTo>
                    <a:lnTo>
                      <a:pt x="1" y="178"/>
                    </a:lnTo>
                    <a:lnTo>
                      <a:pt x="1" y="290"/>
                    </a:lnTo>
                    <a:lnTo>
                      <a:pt x="23" y="401"/>
                    </a:lnTo>
                    <a:lnTo>
                      <a:pt x="90" y="534"/>
                    </a:lnTo>
                    <a:lnTo>
                      <a:pt x="90" y="53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5" name="Google Shape;1215;p43"/>
              <p:cNvSpPr/>
              <p:nvPr/>
            </p:nvSpPr>
            <p:spPr>
              <a:xfrm rot="2192941">
                <a:off x="7240189" y="1540964"/>
                <a:ext cx="32967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246" h="490" extrusionOk="0">
                    <a:moveTo>
                      <a:pt x="179" y="0"/>
                    </a:moveTo>
                    <a:lnTo>
                      <a:pt x="112" y="23"/>
                    </a:lnTo>
                    <a:lnTo>
                      <a:pt x="68" y="45"/>
                    </a:lnTo>
                    <a:lnTo>
                      <a:pt x="68" y="89"/>
                    </a:lnTo>
                    <a:lnTo>
                      <a:pt x="23" y="245"/>
                    </a:lnTo>
                    <a:lnTo>
                      <a:pt x="1" y="423"/>
                    </a:lnTo>
                    <a:lnTo>
                      <a:pt x="23" y="445"/>
                    </a:lnTo>
                    <a:lnTo>
                      <a:pt x="45" y="490"/>
                    </a:lnTo>
                    <a:lnTo>
                      <a:pt x="90" y="490"/>
                    </a:lnTo>
                    <a:lnTo>
                      <a:pt x="157" y="467"/>
                    </a:lnTo>
                    <a:lnTo>
                      <a:pt x="179" y="445"/>
                    </a:lnTo>
                    <a:lnTo>
                      <a:pt x="201" y="401"/>
                    </a:lnTo>
                    <a:lnTo>
                      <a:pt x="223" y="267"/>
                    </a:lnTo>
                    <a:lnTo>
                      <a:pt x="246" y="112"/>
                    </a:lnTo>
                    <a:lnTo>
                      <a:pt x="246" y="67"/>
                    </a:lnTo>
                    <a:lnTo>
                      <a:pt x="223" y="45"/>
                    </a:lnTo>
                    <a:lnTo>
                      <a:pt x="201" y="23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6" name="Google Shape;1216;p43"/>
              <p:cNvSpPr/>
              <p:nvPr/>
            </p:nvSpPr>
            <p:spPr>
              <a:xfrm rot="2192941">
                <a:off x="7326533" y="1447148"/>
                <a:ext cx="44894" cy="104395"/>
              </a:xfrm>
              <a:custGeom>
                <a:avLst/>
                <a:gdLst/>
                <a:ahLst/>
                <a:cxnLst/>
                <a:rect l="l" t="t" r="r" b="b"/>
                <a:pathLst>
                  <a:path w="335" h="779" extrusionOk="0">
                    <a:moveTo>
                      <a:pt x="246" y="0"/>
                    </a:moveTo>
                    <a:lnTo>
                      <a:pt x="179" y="23"/>
                    </a:lnTo>
                    <a:lnTo>
                      <a:pt x="157" y="45"/>
                    </a:lnTo>
                    <a:lnTo>
                      <a:pt x="157" y="89"/>
                    </a:lnTo>
                    <a:lnTo>
                      <a:pt x="134" y="223"/>
                    </a:lnTo>
                    <a:lnTo>
                      <a:pt x="90" y="379"/>
                    </a:lnTo>
                    <a:lnTo>
                      <a:pt x="1" y="668"/>
                    </a:lnTo>
                    <a:lnTo>
                      <a:pt x="1" y="712"/>
                    </a:lnTo>
                    <a:lnTo>
                      <a:pt x="23" y="734"/>
                    </a:lnTo>
                    <a:lnTo>
                      <a:pt x="45" y="757"/>
                    </a:lnTo>
                    <a:lnTo>
                      <a:pt x="68" y="779"/>
                    </a:lnTo>
                    <a:lnTo>
                      <a:pt x="134" y="757"/>
                    </a:lnTo>
                    <a:lnTo>
                      <a:pt x="157" y="734"/>
                    </a:lnTo>
                    <a:lnTo>
                      <a:pt x="179" y="690"/>
                    </a:lnTo>
                    <a:lnTo>
                      <a:pt x="268" y="401"/>
                    </a:lnTo>
                    <a:lnTo>
                      <a:pt x="312" y="223"/>
                    </a:lnTo>
                    <a:lnTo>
                      <a:pt x="335" y="67"/>
                    </a:lnTo>
                    <a:lnTo>
                      <a:pt x="335" y="45"/>
                    </a:lnTo>
                    <a:lnTo>
                      <a:pt x="3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7" name="Google Shape;1217;p43"/>
              <p:cNvSpPr/>
              <p:nvPr/>
            </p:nvSpPr>
            <p:spPr>
              <a:xfrm rot="2192941">
                <a:off x="6149548" y="1484595"/>
                <a:ext cx="1046359" cy="1323628"/>
              </a:xfrm>
              <a:custGeom>
                <a:avLst/>
                <a:gdLst/>
                <a:ahLst/>
                <a:cxnLst/>
                <a:rect l="l" t="t" r="r" b="b"/>
                <a:pathLst>
                  <a:path w="7808" h="9877" extrusionOk="0">
                    <a:moveTo>
                      <a:pt x="3959" y="201"/>
                    </a:moveTo>
                    <a:lnTo>
                      <a:pt x="4293" y="223"/>
                    </a:lnTo>
                    <a:lnTo>
                      <a:pt x="4605" y="268"/>
                    </a:lnTo>
                    <a:lnTo>
                      <a:pt x="4916" y="357"/>
                    </a:lnTo>
                    <a:lnTo>
                      <a:pt x="5227" y="446"/>
                    </a:lnTo>
                    <a:lnTo>
                      <a:pt x="5516" y="579"/>
                    </a:lnTo>
                    <a:lnTo>
                      <a:pt x="5806" y="735"/>
                    </a:lnTo>
                    <a:lnTo>
                      <a:pt x="6050" y="913"/>
                    </a:lnTo>
                    <a:lnTo>
                      <a:pt x="6295" y="1113"/>
                    </a:lnTo>
                    <a:lnTo>
                      <a:pt x="6517" y="1335"/>
                    </a:lnTo>
                    <a:lnTo>
                      <a:pt x="6695" y="1580"/>
                    </a:lnTo>
                    <a:lnTo>
                      <a:pt x="6873" y="1847"/>
                    </a:lnTo>
                    <a:lnTo>
                      <a:pt x="7029" y="2114"/>
                    </a:lnTo>
                    <a:lnTo>
                      <a:pt x="7162" y="2403"/>
                    </a:lnTo>
                    <a:lnTo>
                      <a:pt x="7296" y="2737"/>
                    </a:lnTo>
                    <a:lnTo>
                      <a:pt x="7363" y="3070"/>
                    </a:lnTo>
                    <a:lnTo>
                      <a:pt x="7407" y="3404"/>
                    </a:lnTo>
                    <a:lnTo>
                      <a:pt x="7407" y="3738"/>
                    </a:lnTo>
                    <a:lnTo>
                      <a:pt x="7385" y="4071"/>
                    </a:lnTo>
                    <a:lnTo>
                      <a:pt x="7340" y="4405"/>
                    </a:lnTo>
                    <a:lnTo>
                      <a:pt x="7274" y="4739"/>
                    </a:lnTo>
                    <a:lnTo>
                      <a:pt x="7185" y="5094"/>
                    </a:lnTo>
                    <a:lnTo>
                      <a:pt x="7051" y="5628"/>
                    </a:lnTo>
                    <a:lnTo>
                      <a:pt x="6918" y="6207"/>
                    </a:lnTo>
                    <a:lnTo>
                      <a:pt x="6873" y="6496"/>
                    </a:lnTo>
                    <a:lnTo>
                      <a:pt x="6851" y="6785"/>
                    </a:lnTo>
                    <a:lnTo>
                      <a:pt x="6829" y="7074"/>
                    </a:lnTo>
                    <a:lnTo>
                      <a:pt x="6851" y="7341"/>
                    </a:lnTo>
                    <a:lnTo>
                      <a:pt x="6873" y="7474"/>
                    </a:lnTo>
                    <a:lnTo>
                      <a:pt x="6918" y="7563"/>
                    </a:lnTo>
                    <a:lnTo>
                      <a:pt x="7051" y="7719"/>
                    </a:lnTo>
                    <a:lnTo>
                      <a:pt x="7162" y="7897"/>
                    </a:lnTo>
                    <a:lnTo>
                      <a:pt x="7207" y="7986"/>
                    </a:lnTo>
                    <a:lnTo>
                      <a:pt x="7318" y="8208"/>
                    </a:lnTo>
                    <a:lnTo>
                      <a:pt x="7385" y="8320"/>
                    </a:lnTo>
                    <a:lnTo>
                      <a:pt x="7429" y="8453"/>
                    </a:lnTo>
                    <a:lnTo>
                      <a:pt x="7474" y="8475"/>
                    </a:lnTo>
                    <a:lnTo>
                      <a:pt x="7496" y="8609"/>
                    </a:lnTo>
                    <a:lnTo>
                      <a:pt x="7496" y="8720"/>
                    </a:lnTo>
                    <a:lnTo>
                      <a:pt x="7474" y="8787"/>
                    </a:lnTo>
                    <a:lnTo>
                      <a:pt x="7452" y="8876"/>
                    </a:lnTo>
                    <a:lnTo>
                      <a:pt x="7385" y="8943"/>
                    </a:lnTo>
                    <a:lnTo>
                      <a:pt x="7318" y="9009"/>
                    </a:lnTo>
                    <a:lnTo>
                      <a:pt x="7140" y="9143"/>
                    </a:lnTo>
                    <a:lnTo>
                      <a:pt x="7096" y="9187"/>
                    </a:lnTo>
                    <a:lnTo>
                      <a:pt x="7073" y="9209"/>
                    </a:lnTo>
                    <a:lnTo>
                      <a:pt x="7073" y="9254"/>
                    </a:lnTo>
                    <a:lnTo>
                      <a:pt x="7118" y="9321"/>
                    </a:lnTo>
                    <a:lnTo>
                      <a:pt x="7118" y="9365"/>
                    </a:lnTo>
                    <a:lnTo>
                      <a:pt x="7118" y="9410"/>
                    </a:lnTo>
                    <a:lnTo>
                      <a:pt x="7096" y="9454"/>
                    </a:lnTo>
                    <a:lnTo>
                      <a:pt x="7051" y="9476"/>
                    </a:lnTo>
                    <a:lnTo>
                      <a:pt x="6896" y="9499"/>
                    </a:lnTo>
                    <a:lnTo>
                      <a:pt x="6673" y="9476"/>
                    </a:lnTo>
                    <a:lnTo>
                      <a:pt x="6629" y="9432"/>
                    </a:lnTo>
                    <a:lnTo>
                      <a:pt x="6584" y="9432"/>
                    </a:lnTo>
                    <a:lnTo>
                      <a:pt x="6339" y="9543"/>
                    </a:lnTo>
                    <a:lnTo>
                      <a:pt x="6250" y="9565"/>
                    </a:lnTo>
                    <a:lnTo>
                      <a:pt x="6162" y="9565"/>
                    </a:lnTo>
                    <a:lnTo>
                      <a:pt x="6095" y="9543"/>
                    </a:lnTo>
                    <a:lnTo>
                      <a:pt x="6006" y="9499"/>
                    </a:lnTo>
                    <a:lnTo>
                      <a:pt x="5917" y="9410"/>
                    </a:lnTo>
                    <a:lnTo>
                      <a:pt x="5806" y="9298"/>
                    </a:lnTo>
                    <a:lnTo>
                      <a:pt x="5717" y="9143"/>
                    </a:lnTo>
                    <a:lnTo>
                      <a:pt x="5561" y="8876"/>
                    </a:lnTo>
                    <a:lnTo>
                      <a:pt x="5427" y="8587"/>
                    </a:lnTo>
                    <a:lnTo>
                      <a:pt x="5383" y="8475"/>
                    </a:lnTo>
                    <a:lnTo>
                      <a:pt x="5368" y="8431"/>
                    </a:lnTo>
                    <a:lnTo>
                      <a:pt x="5383" y="8409"/>
                    </a:lnTo>
                    <a:lnTo>
                      <a:pt x="5361" y="8364"/>
                    </a:lnTo>
                    <a:lnTo>
                      <a:pt x="5339" y="8342"/>
                    </a:lnTo>
                    <a:lnTo>
                      <a:pt x="5316" y="8320"/>
                    </a:lnTo>
                    <a:lnTo>
                      <a:pt x="5311" y="8320"/>
                    </a:lnTo>
                    <a:lnTo>
                      <a:pt x="5116" y="8164"/>
                    </a:lnTo>
                    <a:lnTo>
                      <a:pt x="4894" y="8031"/>
                    </a:lnTo>
                    <a:lnTo>
                      <a:pt x="4649" y="7897"/>
                    </a:lnTo>
                    <a:lnTo>
                      <a:pt x="4404" y="7786"/>
                    </a:lnTo>
                    <a:lnTo>
                      <a:pt x="3871" y="7586"/>
                    </a:lnTo>
                    <a:lnTo>
                      <a:pt x="3359" y="7430"/>
                    </a:lnTo>
                    <a:lnTo>
                      <a:pt x="2825" y="7252"/>
                    </a:lnTo>
                    <a:lnTo>
                      <a:pt x="2314" y="7052"/>
                    </a:lnTo>
                    <a:lnTo>
                      <a:pt x="2047" y="6941"/>
                    </a:lnTo>
                    <a:lnTo>
                      <a:pt x="1824" y="6807"/>
                    </a:lnTo>
                    <a:lnTo>
                      <a:pt x="1580" y="6651"/>
                    </a:lnTo>
                    <a:lnTo>
                      <a:pt x="1379" y="6474"/>
                    </a:lnTo>
                    <a:lnTo>
                      <a:pt x="1135" y="6229"/>
                    </a:lnTo>
                    <a:lnTo>
                      <a:pt x="912" y="5984"/>
                    </a:lnTo>
                    <a:lnTo>
                      <a:pt x="734" y="5717"/>
                    </a:lnTo>
                    <a:lnTo>
                      <a:pt x="579" y="5428"/>
                    </a:lnTo>
                    <a:lnTo>
                      <a:pt x="445" y="5117"/>
                    </a:lnTo>
                    <a:lnTo>
                      <a:pt x="334" y="4805"/>
                    </a:lnTo>
                    <a:lnTo>
                      <a:pt x="267" y="4494"/>
                    </a:lnTo>
                    <a:lnTo>
                      <a:pt x="223" y="4183"/>
                    </a:lnTo>
                    <a:lnTo>
                      <a:pt x="200" y="3849"/>
                    </a:lnTo>
                    <a:lnTo>
                      <a:pt x="200" y="3537"/>
                    </a:lnTo>
                    <a:lnTo>
                      <a:pt x="245" y="3204"/>
                    </a:lnTo>
                    <a:lnTo>
                      <a:pt x="312" y="2892"/>
                    </a:lnTo>
                    <a:lnTo>
                      <a:pt x="401" y="2581"/>
                    </a:lnTo>
                    <a:lnTo>
                      <a:pt x="534" y="2270"/>
                    </a:lnTo>
                    <a:lnTo>
                      <a:pt x="690" y="1980"/>
                    </a:lnTo>
                    <a:lnTo>
                      <a:pt x="868" y="1691"/>
                    </a:lnTo>
                    <a:lnTo>
                      <a:pt x="1090" y="1424"/>
                    </a:lnTo>
                    <a:lnTo>
                      <a:pt x="1313" y="1202"/>
                    </a:lnTo>
                    <a:lnTo>
                      <a:pt x="1557" y="1002"/>
                    </a:lnTo>
                    <a:lnTo>
                      <a:pt x="1824" y="802"/>
                    </a:lnTo>
                    <a:lnTo>
                      <a:pt x="2113" y="646"/>
                    </a:lnTo>
                    <a:lnTo>
                      <a:pt x="2402" y="512"/>
                    </a:lnTo>
                    <a:lnTo>
                      <a:pt x="2692" y="401"/>
                    </a:lnTo>
                    <a:lnTo>
                      <a:pt x="3003" y="312"/>
                    </a:lnTo>
                    <a:lnTo>
                      <a:pt x="3314" y="246"/>
                    </a:lnTo>
                    <a:lnTo>
                      <a:pt x="3648" y="201"/>
                    </a:lnTo>
                    <a:close/>
                    <a:moveTo>
                      <a:pt x="3715" y="1"/>
                    </a:moveTo>
                    <a:lnTo>
                      <a:pt x="3337" y="23"/>
                    </a:lnTo>
                    <a:lnTo>
                      <a:pt x="2959" y="112"/>
                    </a:lnTo>
                    <a:lnTo>
                      <a:pt x="2580" y="223"/>
                    </a:lnTo>
                    <a:lnTo>
                      <a:pt x="2225" y="379"/>
                    </a:lnTo>
                    <a:lnTo>
                      <a:pt x="1891" y="557"/>
                    </a:lnTo>
                    <a:lnTo>
                      <a:pt x="1557" y="779"/>
                    </a:lnTo>
                    <a:lnTo>
                      <a:pt x="1268" y="1024"/>
                    </a:lnTo>
                    <a:lnTo>
                      <a:pt x="1001" y="1291"/>
                    </a:lnTo>
                    <a:lnTo>
                      <a:pt x="757" y="1602"/>
                    </a:lnTo>
                    <a:lnTo>
                      <a:pt x="534" y="1914"/>
                    </a:lnTo>
                    <a:lnTo>
                      <a:pt x="356" y="2270"/>
                    </a:lnTo>
                    <a:lnTo>
                      <a:pt x="200" y="2626"/>
                    </a:lnTo>
                    <a:lnTo>
                      <a:pt x="89" y="2981"/>
                    </a:lnTo>
                    <a:lnTo>
                      <a:pt x="23" y="3382"/>
                    </a:lnTo>
                    <a:lnTo>
                      <a:pt x="0" y="3782"/>
                    </a:lnTo>
                    <a:lnTo>
                      <a:pt x="0" y="4005"/>
                    </a:lnTo>
                    <a:lnTo>
                      <a:pt x="0" y="4227"/>
                    </a:lnTo>
                    <a:lnTo>
                      <a:pt x="45" y="4427"/>
                    </a:lnTo>
                    <a:lnTo>
                      <a:pt x="89" y="4650"/>
                    </a:lnTo>
                    <a:lnTo>
                      <a:pt x="200" y="5094"/>
                    </a:lnTo>
                    <a:lnTo>
                      <a:pt x="378" y="5495"/>
                    </a:lnTo>
                    <a:lnTo>
                      <a:pt x="601" y="5873"/>
                    </a:lnTo>
                    <a:lnTo>
                      <a:pt x="868" y="6251"/>
                    </a:lnTo>
                    <a:lnTo>
                      <a:pt x="1023" y="6407"/>
                    </a:lnTo>
                    <a:lnTo>
                      <a:pt x="1179" y="6563"/>
                    </a:lnTo>
                    <a:lnTo>
                      <a:pt x="1335" y="6718"/>
                    </a:lnTo>
                    <a:lnTo>
                      <a:pt x="1513" y="6852"/>
                    </a:lnTo>
                    <a:lnTo>
                      <a:pt x="1735" y="6985"/>
                    </a:lnTo>
                    <a:lnTo>
                      <a:pt x="1958" y="7119"/>
                    </a:lnTo>
                    <a:lnTo>
                      <a:pt x="2180" y="7230"/>
                    </a:lnTo>
                    <a:lnTo>
                      <a:pt x="2402" y="7319"/>
                    </a:lnTo>
                    <a:lnTo>
                      <a:pt x="2892" y="7474"/>
                    </a:lnTo>
                    <a:lnTo>
                      <a:pt x="3381" y="7630"/>
                    </a:lnTo>
                    <a:lnTo>
                      <a:pt x="3871" y="7786"/>
                    </a:lnTo>
                    <a:lnTo>
                      <a:pt x="4338" y="7964"/>
                    </a:lnTo>
                    <a:lnTo>
                      <a:pt x="4560" y="8075"/>
                    </a:lnTo>
                    <a:lnTo>
                      <a:pt x="4782" y="8186"/>
                    </a:lnTo>
                    <a:lnTo>
                      <a:pt x="5005" y="8320"/>
                    </a:lnTo>
                    <a:lnTo>
                      <a:pt x="5183" y="8458"/>
                    </a:lnTo>
                    <a:lnTo>
                      <a:pt x="5183" y="8542"/>
                    </a:lnTo>
                    <a:lnTo>
                      <a:pt x="5205" y="8653"/>
                    </a:lnTo>
                    <a:lnTo>
                      <a:pt x="5294" y="8876"/>
                    </a:lnTo>
                    <a:lnTo>
                      <a:pt x="5405" y="9076"/>
                    </a:lnTo>
                    <a:lnTo>
                      <a:pt x="5516" y="9276"/>
                    </a:lnTo>
                    <a:lnTo>
                      <a:pt x="5605" y="9454"/>
                    </a:lnTo>
                    <a:lnTo>
                      <a:pt x="5717" y="9610"/>
                    </a:lnTo>
                    <a:lnTo>
                      <a:pt x="5783" y="9699"/>
                    </a:lnTo>
                    <a:lnTo>
                      <a:pt x="5850" y="9743"/>
                    </a:lnTo>
                    <a:lnTo>
                      <a:pt x="5939" y="9788"/>
                    </a:lnTo>
                    <a:lnTo>
                      <a:pt x="6028" y="9810"/>
                    </a:lnTo>
                    <a:lnTo>
                      <a:pt x="6073" y="9810"/>
                    </a:lnTo>
                    <a:lnTo>
                      <a:pt x="6139" y="9788"/>
                    </a:lnTo>
                    <a:lnTo>
                      <a:pt x="6250" y="9743"/>
                    </a:lnTo>
                    <a:lnTo>
                      <a:pt x="6362" y="9699"/>
                    </a:lnTo>
                    <a:lnTo>
                      <a:pt x="6428" y="9677"/>
                    </a:lnTo>
                    <a:lnTo>
                      <a:pt x="6473" y="9677"/>
                    </a:lnTo>
                    <a:lnTo>
                      <a:pt x="6562" y="9699"/>
                    </a:lnTo>
                    <a:lnTo>
                      <a:pt x="6562" y="9721"/>
                    </a:lnTo>
                    <a:lnTo>
                      <a:pt x="6651" y="9788"/>
                    </a:lnTo>
                    <a:lnTo>
                      <a:pt x="6807" y="9854"/>
                    </a:lnTo>
                    <a:lnTo>
                      <a:pt x="6873" y="9877"/>
                    </a:lnTo>
                    <a:lnTo>
                      <a:pt x="6984" y="9877"/>
                    </a:lnTo>
                    <a:lnTo>
                      <a:pt x="7051" y="9854"/>
                    </a:lnTo>
                    <a:lnTo>
                      <a:pt x="7140" y="9810"/>
                    </a:lnTo>
                    <a:lnTo>
                      <a:pt x="7207" y="9765"/>
                    </a:lnTo>
                    <a:lnTo>
                      <a:pt x="7274" y="9699"/>
                    </a:lnTo>
                    <a:lnTo>
                      <a:pt x="7296" y="9654"/>
                    </a:lnTo>
                    <a:lnTo>
                      <a:pt x="7318" y="9610"/>
                    </a:lnTo>
                    <a:lnTo>
                      <a:pt x="7318" y="9499"/>
                    </a:lnTo>
                    <a:lnTo>
                      <a:pt x="7296" y="9410"/>
                    </a:lnTo>
                    <a:lnTo>
                      <a:pt x="7318" y="9321"/>
                    </a:lnTo>
                    <a:lnTo>
                      <a:pt x="7385" y="9187"/>
                    </a:lnTo>
                    <a:lnTo>
                      <a:pt x="7452" y="9098"/>
                    </a:lnTo>
                    <a:lnTo>
                      <a:pt x="7652" y="8943"/>
                    </a:lnTo>
                    <a:lnTo>
                      <a:pt x="7741" y="8854"/>
                    </a:lnTo>
                    <a:lnTo>
                      <a:pt x="7785" y="8765"/>
                    </a:lnTo>
                    <a:lnTo>
                      <a:pt x="7807" y="8653"/>
                    </a:lnTo>
                    <a:lnTo>
                      <a:pt x="7763" y="8498"/>
                    </a:lnTo>
                    <a:lnTo>
                      <a:pt x="7696" y="8364"/>
                    </a:lnTo>
                    <a:lnTo>
                      <a:pt x="7607" y="8253"/>
                    </a:lnTo>
                    <a:lnTo>
                      <a:pt x="7474" y="7942"/>
                    </a:lnTo>
                    <a:lnTo>
                      <a:pt x="7318" y="7675"/>
                    </a:lnTo>
                    <a:lnTo>
                      <a:pt x="7229" y="7541"/>
                    </a:lnTo>
                    <a:lnTo>
                      <a:pt x="7140" y="7452"/>
                    </a:lnTo>
                    <a:lnTo>
                      <a:pt x="7073" y="7319"/>
                    </a:lnTo>
                    <a:lnTo>
                      <a:pt x="7029" y="7163"/>
                    </a:lnTo>
                    <a:lnTo>
                      <a:pt x="7029" y="7007"/>
                    </a:lnTo>
                    <a:lnTo>
                      <a:pt x="7051" y="6852"/>
                    </a:lnTo>
                    <a:lnTo>
                      <a:pt x="7096" y="6518"/>
                    </a:lnTo>
                    <a:lnTo>
                      <a:pt x="7185" y="5984"/>
                    </a:lnTo>
                    <a:lnTo>
                      <a:pt x="7318" y="5473"/>
                    </a:lnTo>
                    <a:lnTo>
                      <a:pt x="7429" y="4961"/>
                    </a:lnTo>
                    <a:lnTo>
                      <a:pt x="7563" y="4449"/>
                    </a:lnTo>
                    <a:lnTo>
                      <a:pt x="7607" y="4027"/>
                    </a:lnTo>
                    <a:lnTo>
                      <a:pt x="7630" y="3626"/>
                    </a:lnTo>
                    <a:lnTo>
                      <a:pt x="7585" y="3226"/>
                    </a:lnTo>
                    <a:lnTo>
                      <a:pt x="7518" y="2848"/>
                    </a:lnTo>
                    <a:lnTo>
                      <a:pt x="7407" y="2470"/>
                    </a:lnTo>
                    <a:lnTo>
                      <a:pt x="7251" y="2114"/>
                    </a:lnTo>
                    <a:lnTo>
                      <a:pt x="7051" y="1780"/>
                    </a:lnTo>
                    <a:lnTo>
                      <a:pt x="6829" y="1447"/>
                    </a:lnTo>
                    <a:lnTo>
                      <a:pt x="6584" y="1158"/>
                    </a:lnTo>
                    <a:lnTo>
                      <a:pt x="6295" y="891"/>
                    </a:lnTo>
                    <a:lnTo>
                      <a:pt x="5984" y="668"/>
                    </a:lnTo>
                    <a:lnTo>
                      <a:pt x="5650" y="446"/>
                    </a:lnTo>
                    <a:lnTo>
                      <a:pt x="5294" y="290"/>
                    </a:lnTo>
                    <a:lnTo>
                      <a:pt x="4916" y="157"/>
                    </a:lnTo>
                    <a:lnTo>
                      <a:pt x="4538" y="45"/>
                    </a:lnTo>
                    <a:lnTo>
                      <a:pt x="41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8" name="Google Shape;1218;p43"/>
              <p:cNvSpPr/>
              <p:nvPr/>
            </p:nvSpPr>
            <p:spPr>
              <a:xfrm rot="2192941">
                <a:off x="6479318" y="2151196"/>
                <a:ext cx="459122" cy="548641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4094" extrusionOk="0">
                    <a:moveTo>
                      <a:pt x="1646" y="646"/>
                    </a:moveTo>
                    <a:lnTo>
                      <a:pt x="1713" y="668"/>
                    </a:lnTo>
                    <a:lnTo>
                      <a:pt x="1802" y="713"/>
                    </a:lnTo>
                    <a:lnTo>
                      <a:pt x="2069" y="868"/>
                    </a:lnTo>
                    <a:lnTo>
                      <a:pt x="2024" y="1002"/>
                    </a:lnTo>
                    <a:lnTo>
                      <a:pt x="1957" y="1135"/>
                    </a:lnTo>
                    <a:lnTo>
                      <a:pt x="1868" y="1269"/>
                    </a:lnTo>
                    <a:lnTo>
                      <a:pt x="1846" y="1297"/>
                    </a:lnTo>
                    <a:lnTo>
                      <a:pt x="1846" y="1297"/>
                    </a:lnTo>
                    <a:lnTo>
                      <a:pt x="1824" y="1269"/>
                    </a:lnTo>
                    <a:lnTo>
                      <a:pt x="1735" y="1113"/>
                    </a:lnTo>
                    <a:lnTo>
                      <a:pt x="1646" y="980"/>
                    </a:lnTo>
                    <a:lnTo>
                      <a:pt x="1624" y="824"/>
                    </a:lnTo>
                    <a:lnTo>
                      <a:pt x="1579" y="757"/>
                    </a:lnTo>
                    <a:lnTo>
                      <a:pt x="1579" y="690"/>
                    </a:lnTo>
                    <a:lnTo>
                      <a:pt x="1602" y="668"/>
                    </a:lnTo>
                    <a:lnTo>
                      <a:pt x="1646" y="646"/>
                    </a:lnTo>
                    <a:close/>
                    <a:moveTo>
                      <a:pt x="423" y="1425"/>
                    </a:moveTo>
                    <a:lnTo>
                      <a:pt x="445" y="1447"/>
                    </a:lnTo>
                    <a:lnTo>
                      <a:pt x="489" y="1469"/>
                    </a:lnTo>
                    <a:lnTo>
                      <a:pt x="534" y="1513"/>
                    </a:lnTo>
                    <a:lnTo>
                      <a:pt x="601" y="1536"/>
                    </a:lnTo>
                    <a:lnTo>
                      <a:pt x="667" y="1602"/>
                    </a:lnTo>
                    <a:lnTo>
                      <a:pt x="779" y="1736"/>
                    </a:lnTo>
                    <a:lnTo>
                      <a:pt x="887" y="1898"/>
                    </a:lnTo>
                    <a:lnTo>
                      <a:pt x="887" y="1898"/>
                    </a:lnTo>
                    <a:lnTo>
                      <a:pt x="823" y="1914"/>
                    </a:lnTo>
                    <a:lnTo>
                      <a:pt x="712" y="1914"/>
                    </a:lnTo>
                    <a:lnTo>
                      <a:pt x="601" y="1892"/>
                    </a:lnTo>
                    <a:lnTo>
                      <a:pt x="512" y="1869"/>
                    </a:lnTo>
                    <a:lnTo>
                      <a:pt x="423" y="1825"/>
                    </a:lnTo>
                    <a:lnTo>
                      <a:pt x="334" y="1758"/>
                    </a:lnTo>
                    <a:lnTo>
                      <a:pt x="245" y="1691"/>
                    </a:lnTo>
                    <a:lnTo>
                      <a:pt x="311" y="1536"/>
                    </a:lnTo>
                    <a:lnTo>
                      <a:pt x="334" y="1491"/>
                    </a:lnTo>
                    <a:lnTo>
                      <a:pt x="378" y="1447"/>
                    </a:lnTo>
                    <a:lnTo>
                      <a:pt x="423" y="1425"/>
                    </a:lnTo>
                    <a:close/>
                    <a:moveTo>
                      <a:pt x="1868" y="1"/>
                    </a:moveTo>
                    <a:lnTo>
                      <a:pt x="1757" y="23"/>
                    </a:lnTo>
                    <a:lnTo>
                      <a:pt x="1646" y="68"/>
                    </a:lnTo>
                    <a:lnTo>
                      <a:pt x="1557" y="112"/>
                    </a:lnTo>
                    <a:lnTo>
                      <a:pt x="1468" y="179"/>
                    </a:lnTo>
                    <a:lnTo>
                      <a:pt x="1424" y="268"/>
                    </a:lnTo>
                    <a:lnTo>
                      <a:pt x="1379" y="357"/>
                    </a:lnTo>
                    <a:lnTo>
                      <a:pt x="1357" y="446"/>
                    </a:lnTo>
                    <a:lnTo>
                      <a:pt x="1357" y="557"/>
                    </a:lnTo>
                    <a:lnTo>
                      <a:pt x="1379" y="757"/>
                    </a:lnTo>
                    <a:lnTo>
                      <a:pt x="1468" y="980"/>
                    </a:lnTo>
                    <a:lnTo>
                      <a:pt x="1557" y="1202"/>
                    </a:lnTo>
                    <a:lnTo>
                      <a:pt x="1668" y="1380"/>
                    </a:lnTo>
                    <a:lnTo>
                      <a:pt x="1713" y="1447"/>
                    </a:lnTo>
                    <a:lnTo>
                      <a:pt x="1624" y="1536"/>
                    </a:lnTo>
                    <a:lnTo>
                      <a:pt x="1446" y="1669"/>
                    </a:lnTo>
                    <a:lnTo>
                      <a:pt x="1357" y="1736"/>
                    </a:lnTo>
                    <a:lnTo>
                      <a:pt x="1246" y="1780"/>
                    </a:lnTo>
                    <a:lnTo>
                      <a:pt x="1045" y="1780"/>
                    </a:lnTo>
                    <a:lnTo>
                      <a:pt x="957" y="1647"/>
                    </a:lnTo>
                    <a:lnTo>
                      <a:pt x="868" y="1536"/>
                    </a:lnTo>
                    <a:lnTo>
                      <a:pt x="734" y="1402"/>
                    </a:lnTo>
                    <a:lnTo>
                      <a:pt x="601" y="1291"/>
                    </a:lnTo>
                    <a:lnTo>
                      <a:pt x="423" y="1180"/>
                    </a:lnTo>
                    <a:lnTo>
                      <a:pt x="334" y="1158"/>
                    </a:lnTo>
                    <a:lnTo>
                      <a:pt x="156" y="1158"/>
                    </a:lnTo>
                    <a:lnTo>
                      <a:pt x="89" y="1202"/>
                    </a:lnTo>
                    <a:lnTo>
                      <a:pt x="45" y="1269"/>
                    </a:lnTo>
                    <a:lnTo>
                      <a:pt x="0" y="1336"/>
                    </a:lnTo>
                    <a:lnTo>
                      <a:pt x="0" y="1402"/>
                    </a:lnTo>
                    <a:lnTo>
                      <a:pt x="0" y="1491"/>
                    </a:lnTo>
                    <a:lnTo>
                      <a:pt x="22" y="1669"/>
                    </a:lnTo>
                    <a:lnTo>
                      <a:pt x="89" y="1803"/>
                    </a:lnTo>
                    <a:lnTo>
                      <a:pt x="156" y="1892"/>
                    </a:lnTo>
                    <a:lnTo>
                      <a:pt x="267" y="1981"/>
                    </a:lnTo>
                    <a:lnTo>
                      <a:pt x="378" y="2047"/>
                    </a:lnTo>
                    <a:lnTo>
                      <a:pt x="534" y="2092"/>
                    </a:lnTo>
                    <a:lnTo>
                      <a:pt x="801" y="2092"/>
                    </a:lnTo>
                    <a:lnTo>
                      <a:pt x="957" y="2070"/>
                    </a:lnTo>
                    <a:lnTo>
                      <a:pt x="979" y="2047"/>
                    </a:lnTo>
                    <a:lnTo>
                      <a:pt x="1045" y="2092"/>
                    </a:lnTo>
                    <a:lnTo>
                      <a:pt x="1090" y="2181"/>
                    </a:lnTo>
                    <a:lnTo>
                      <a:pt x="1223" y="2425"/>
                    </a:lnTo>
                    <a:lnTo>
                      <a:pt x="1401" y="2848"/>
                    </a:lnTo>
                    <a:lnTo>
                      <a:pt x="1602" y="3337"/>
                    </a:lnTo>
                    <a:lnTo>
                      <a:pt x="1691" y="3515"/>
                    </a:lnTo>
                    <a:lnTo>
                      <a:pt x="1757" y="3671"/>
                    </a:lnTo>
                    <a:lnTo>
                      <a:pt x="1779" y="3760"/>
                    </a:lnTo>
                    <a:lnTo>
                      <a:pt x="1757" y="3827"/>
                    </a:lnTo>
                    <a:lnTo>
                      <a:pt x="1713" y="3871"/>
                    </a:lnTo>
                    <a:lnTo>
                      <a:pt x="1602" y="3916"/>
                    </a:lnTo>
                    <a:lnTo>
                      <a:pt x="1579" y="3938"/>
                    </a:lnTo>
                    <a:lnTo>
                      <a:pt x="1557" y="3960"/>
                    </a:lnTo>
                    <a:lnTo>
                      <a:pt x="1535" y="4027"/>
                    </a:lnTo>
                    <a:lnTo>
                      <a:pt x="1557" y="4071"/>
                    </a:lnTo>
                    <a:lnTo>
                      <a:pt x="1579" y="4094"/>
                    </a:lnTo>
                    <a:lnTo>
                      <a:pt x="1646" y="4094"/>
                    </a:lnTo>
                    <a:lnTo>
                      <a:pt x="1935" y="4027"/>
                    </a:lnTo>
                    <a:lnTo>
                      <a:pt x="2002" y="3982"/>
                    </a:lnTo>
                    <a:lnTo>
                      <a:pt x="2024" y="3938"/>
                    </a:lnTo>
                    <a:lnTo>
                      <a:pt x="2024" y="3893"/>
                    </a:lnTo>
                    <a:lnTo>
                      <a:pt x="1824" y="3382"/>
                    </a:lnTo>
                    <a:lnTo>
                      <a:pt x="1624" y="2870"/>
                    </a:lnTo>
                    <a:lnTo>
                      <a:pt x="1379" y="2381"/>
                    </a:lnTo>
                    <a:lnTo>
                      <a:pt x="1183" y="1989"/>
                    </a:lnTo>
                    <a:lnTo>
                      <a:pt x="1183" y="1989"/>
                    </a:lnTo>
                    <a:lnTo>
                      <a:pt x="1290" y="1936"/>
                    </a:lnTo>
                    <a:lnTo>
                      <a:pt x="1513" y="1825"/>
                    </a:lnTo>
                    <a:lnTo>
                      <a:pt x="1713" y="1691"/>
                    </a:lnTo>
                    <a:lnTo>
                      <a:pt x="1811" y="1593"/>
                    </a:lnTo>
                    <a:lnTo>
                      <a:pt x="3003" y="3337"/>
                    </a:lnTo>
                    <a:lnTo>
                      <a:pt x="3047" y="3360"/>
                    </a:lnTo>
                    <a:lnTo>
                      <a:pt x="3114" y="3360"/>
                    </a:lnTo>
                    <a:lnTo>
                      <a:pt x="3159" y="3337"/>
                    </a:lnTo>
                    <a:lnTo>
                      <a:pt x="3381" y="3137"/>
                    </a:lnTo>
                    <a:lnTo>
                      <a:pt x="3403" y="3093"/>
                    </a:lnTo>
                    <a:lnTo>
                      <a:pt x="3425" y="3070"/>
                    </a:lnTo>
                    <a:lnTo>
                      <a:pt x="3403" y="3026"/>
                    </a:lnTo>
                    <a:lnTo>
                      <a:pt x="3403" y="3004"/>
                    </a:lnTo>
                    <a:lnTo>
                      <a:pt x="3336" y="2982"/>
                    </a:lnTo>
                    <a:lnTo>
                      <a:pt x="3292" y="2982"/>
                    </a:lnTo>
                    <a:lnTo>
                      <a:pt x="3270" y="3004"/>
                    </a:lnTo>
                    <a:lnTo>
                      <a:pt x="3115" y="3130"/>
                    </a:lnTo>
                    <a:lnTo>
                      <a:pt x="3115" y="3130"/>
                    </a:lnTo>
                    <a:lnTo>
                      <a:pt x="2469" y="2181"/>
                    </a:lnTo>
                    <a:lnTo>
                      <a:pt x="2224" y="1869"/>
                    </a:lnTo>
                    <a:lnTo>
                      <a:pt x="2113" y="1714"/>
                    </a:lnTo>
                    <a:lnTo>
                      <a:pt x="2024" y="1558"/>
                    </a:lnTo>
                    <a:lnTo>
                      <a:pt x="1980" y="1491"/>
                    </a:lnTo>
                    <a:lnTo>
                      <a:pt x="1935" y="1447"/>
                    </a:lnTo>
                    <a:lnTo>
                      <a:pt x="1935" y="1402"/>
                    </a:lnTo>
                    <a:lnTo>
                      <a:pt x="1980" y="1380"/>
                    </a:lnTo>
                    <a:lnTo>
                      <a:pt x="2069" y="1269"/>
                    </a:lnTo>
                    <a:lnTo>
                      <a:pt x="2180" y="1069"/>
                    </a:lnTo>
                    <a:lnTo>
                      <a:pt x="2247" y="913"/>
                    </a:lnTo>
                    <a:lnTo>
                      <a:pt x="2269" y="713"/>
                    </a:lnTo>
                    <a:lnTo>
                      <a:pt x="2247" y="513"/>
                    </a:lnTo>
                    <a:lnTo>
                      <a:pt x="2224" y="312"/>
                    </a:lnTo>
                    <a:lnTo>
                      <a:pt x="2180" y="246"/>
                    </a:lnTo>
                    <a:lnTo>
                      <a:pt x="2135" y="157"/>
                    </a:lnTo>
                    <a:lnTo>
                      <a:pt x="2091" y="90"/>
                    </a:lnTo>
                    <a:lnTo>
                      <a:pt x="2024" y="45"/>
                    </a:lnTo>
                    <a:lnTo>
                      <a:pt x="1957" y="23"/>
                    </a:lnTo>
                    <a:lnTo>
                      <a:pt x="18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19" name="Google Shape;1219;p43"/>
              <p:cNvSpPr/>
              <p:nvPr/>
            </p:nvSpPr>
            <p:spPr>
              <a:xfrm rot="2192941">
                <a:off x="7448105" y="2042316"/>
                <a:ext cx="68748" cy="65665"/>
              </a:xfrm>
              <a:custGeom>
                <a:avLst/>
                <a:gdLst/>
                <a:ahLst/>
                <a:cxnLst/>
                <a:rect l="l" t="t" r="r" b="b"/>
                <a:pathLst>
                  <a:path w="513" h="490" extrusionOk="0">
                    <a:moveTo>
                      <a:pt x="379" y="0"/>
                    </a:moveTo>
                    <a:lnTo>
                      <a:pt x="356" y="22"/>
                    </a:lnTo>
                    <a:lnTo>
                      <a:pt x="201" y="178"/>
                    </a:lnTo>
                    <a:lnTo>
                      <a:pt x="23" y="312"/>
                    </a:lnTo>
                    <a:lnTo>
                      <a:pt x="1" y="356"/>
                    </a:lnTo>
                    <a:lnTo>
                      <a:pt x="1" y="401"/>
                    </a:lnTo>
                    <a:lnTo>
                      <a:pt x="23" y="445"/>
                    </a:lnTo>
                    <a:lnTo>
                      <a:pt x="90" y="490"/>
                    </a:lnTo>
                    <a:lnTo>
                      <a:pt x="134" y="467"/>
                    </a:lnTo>
                    <a:lnTo>
                      <a:pt x="156" y="445"/>
                    </a:lnTo>
                    <a:lnTo>
                      <a:pt x="312" y="312"/>
                    </a:lnTo>
                    <a:lnTo>
                      <a:pt x="468" y="156"/>
                    </a:lnTo>
                    <a:lnTo>
                      <a:pt x="490" y="111"/>
                    </a:lnTo>
                    <a:lnTo>
                      <a:pt x="512" y="67"/>
                    </a:lnTo>
                    <a:lnTo>
                      <a:pt x="468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0" name="Google Shape;1220;p43"/>
              <p:cNvSpPr/>
              <p:nvPr/>
            </p:nvSpPr>
            <p:spPr>
              <a:xfrm rot="2192941">
                <a:off x="7315888" y="2043486"/>
                <a:ext cx="92468" cy="77726"/>
              </a:xfrm>
              <a:custGeom>
                <a:avLst/>
                <a:gdLst/>
                <a:ahLst/>
                <a:cxnLst/>
                <a:rect l="l" t="t" r="r" b="b"/>
                <a:pathLst>
                  <a:path w="690" h="580" extrusionOk="0">
                    <a:moveTo>
                      <a:pt x="601" y="1"/>
                    </a:moveTo>
                    <a:lnTo>
                      <a:pt x="556" y="23"/>
                    </a:lnTo>
                    <a:lnTo>
                      <a:pt x="45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0" y="535"/>
                    </a:lnTo>
                    <a:lnTo>
                      <a:pt x="22" y="579"/>
                    </a:lnTo>
                    <a:lnTo>
                      <a:pt x="89" y="579"/>
                    </a:lnTo>
                    <a:lnTo>
                      <a:pt x="134" y="557"/>
                    </a:lnTo>
                    <a:lnTo>
                      <a:pt x="645" y="179"/>
                    </a:lnTo>
                    <a:lnTo>
                      <a:pt x="667" y="157"/>
                    </a:lnTo>
                    <a:lnTo>
                      <a:pt x="690" y="112"/>
                    </a:lnTo>
                    <a:lnTo>
                      <a:pt x="667" y="45"/>
                    </a:lnTo>
                    <a:lnTo>
                      <a:pt x="645" y="23"/>
                    </a:lnTo>
                    <a:lnTo>
                      <a:pt x="6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1" name="Google Shape;1221;p43"/>
              <p:cNvSpPr/>
              <p:nvPr/>
            </p:nvSpPr>
            <p:spPr>
              <a:xfrm rot="2192941">
                <a:off x="6992895" y="2627234"/>
                <a:ext cx="92468" cy="41811"/>
              </a:xfrm>
              <a:custGeom>
                <a:avLst/>
                <a:gdLst/>
                <a:ahLst/>
                <a:cxnLst/>
                <a:rect l="l" t="t" r="r" b="b"/>
                <a:pathLst>
                  <a:path w="690" h="312" extrusionOk="0">
                    <a:moveTo>
                      <a:pt x="45" y="0"/>
                    </a:moveTo>
                    <a:lnTo>
                      <a:pt x="0" y="67"/>
                    </a:lnTo>
                    <a:lnTo>
                      <a:pt x="0" y="134"/>
                    </a:lnTo>
                    <a:lnTo>
                      <a:pt x="23" y="156"/>
                    </a:lnTo>
                    <a:lnTo>
                      <a:pt x="45" y="178"/>
                    </a:lnTo>
                    <a:lnTo>
                      <a:pt x="556" y="312"/>
                    </a:lnTo>
                    <a:lnTo>
                      <a:pt x="645" y="312"/>
                    </a:lnTo>
                    <a:lnTo>
                      <a:pt x="690" y="245"/>
                    </a:lnTo>
                    <a:lnTo>
                      <a:pt x="690" y="178"/>
                    </a:lnTo>
                    <a:lnTo>
                      <a:pt x="668" y="156"/>
                    </a:lnTo>
                    <a:lnTo>
                      <a:pt x="623" y="134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2" name="Google Shape;1222;p43"/>
              <p:cNvSpPr/>
              <p:nvPr/>
            </p:nvSpPr>
            <p:spPr>
              <a:xfrm rot="2192941">
                <a:off x="7101740" y="2749180"/>
                <a:ext cx="53872" cy="41945"/>
              </a:xfrm>
              <a:custGeom>
                <a:avLst/>
                <a:gdLst/>
                <a:ahLst/>
                <a:cxnLst/>
                <a:rect l="l" t="t" r="r" b="b"/>
                <a:pathLst>
                  <a:path w="402" h="313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45" y="201"/>
                    </a:lnTo>
                    <a:lnTo>
                      <a:pt x="156" y="245"/>
                    </a:lnTo>
                    <a:lnTo>
                      <a:pt x="268" y="290"/>
                    </a:lnTo>
                    <a:lnTo>
                      <a:pt x="290" y="312"/>
                    </a:lnTo>
                    <a:lnTo>
                      <a:pt x="334" y="312"/>
                    </a:lnTo>
                    <a:lnTo>
                      <a:pt x="379" y="245"/>
                    </a:lnTo>
                    <a:lnTo>
                      <a:pt x="401" y="179"/>
                    </a:lnTo>
                    <a:lnTo>
                      <a:pt x="401" y="156"/>
                    </a:lnTo>
                    <a:lnTo>
                      <a:pt x="357" y="134"/>
                    </a:lnTo>
                    <a:lnTo>
                      <a:pt x="245" y="68"/>
                    </a:lnTo>
                    <a:lnTo>
                      <a:pt x="112" y="23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3" name="Google Shape;1223;p43"/>
              <p:cNvSpPr/>
              <p:nvPr/>
            </p:nvSpPr>
            <p:spPr>
              <a:xfrm rot="2192941">
                <a:off x="6666108" y="2783249"/>
                <a:ext cx="38863" cy="32967"/>
              </a:xfrm>
              <a:custGeom>
                <a:avLst/>
                <a:gdLst/>
                <a:ahLst/>
                <a:cxnLst/>
                <a:rect l="l" t="t" r="r" b="b"/>
                <a:pathLst>
                  <a:path w="290" h="246" extrusionOk="0">
                    <a:moveTo>
                      <a:pt x="157" y="1"/>
                    </a:moveTo>
                    <a:lnTo>
                      <a:pt x="45" y="90"/>
                    </a:lnTo>
                    <a:lnTo>
                      <a:pt x="23" y="112"/>
                    </a:lnTo>
                    <a:lnTo>
                      <a:pt x="1" y="156"/>
                    </a:lnTo>
                    <a:lnTo>
                      <a:pt x="23" y="179"/>
                    </a:lnTo>
                    <a:lnTo>
                      <a:pt x="23" y="223"/>
                    </a:lnTo>
                    <a:lnTo>
                      <a:pt x="90" y="245"/>
                    </a:lnTo>
                    <a:lnTo>
                      <a:pt x="134" y="245"/>
                    </a:lnTo>
                    <a:lnTo>
                      <a:pt x="179" y="223"/>
                    </a:lnTo>
                    <a:lnTo>
                      <a:pt x="245" y="156"/>
                    </a:lnTo>
                    <a:lnTo>
                      <a:pt x="290" y="134"/>
                    </a:lnTo>
                    <a:lnTo>
                      <a:pt x="290" y="112"/>
                    </a:lnTo>
                    <a:lnTo>
                      <a:pt x="290" y="45"/>
                    </a:lnTo>
                    <a:lnTo>
                      <a:pt x="2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4" name="Google Shape;1224;p43"/>
              <p:cNvSpPr/>
              <p:nvPr/>
            </p:nvSpPr>
            <p:spPr>
              <a:xfrm rot="2192941">
                <a:off x="6659516" y="2679665"/>
                <a:ext cx="140176" cy="101446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757" extrusionOk="0">
                    <a:moveTo>
                      <a:pt x="957" y="0"/>
                    </a:moveTo>
                    <a:lnTo>
                      <a:pt x="912" y="22"/>
                    </a:lnTo>
                    <a:lnTo>
                      <a:pt x="490" y="312"/>
                    </a:lnTo>
                    <a:lnTo>
                      <a:pt x="45" y="578"/>
                    </a:lnTo>
                    <a:lnTo>
                      <a:pt x="22" y="601"/>
                    </a:lnTo>
                    <a:lnTo>
                      <a:pt x="0" y="623"/>
                    </a:lnTo>
                    <a:lnTo>
                      <a:pt x="22" y="690"/>
                    </a:lnTo>
                    <a:lnTo>
                      <a:pt x="22" y="734"/>
                    </a:lnTo>
                    <a:lnTo>
                      <a:pt x="67" y="734"/>
                    </a:lnTo>
                    <a:lnTo>
                      <a:pt x="89" y="756"/>
                    </a:lnTo>
                    <a:lnTo>
                      <a:pt x="134" y="734"/>
                    </a:lnTo>
                    <a:lnTo>
                      <a:pt x="579" y="467"/>
                    </a:lnTo>
                    <a:lnTo>
                      <a:pt x="1001" y="178"/>
                    </a:lnTo>
                    <a:lnTo>
                      <a:pt x="1023" y="156"/>
                    </a:lnTo>
                    <a:lnTo>
                      <a:pt x="1046" y="134"/>
                    </a:lnTo>
                    <a:lnTo>
                      <a:pt x="1023" y="45"/>
                    </a:lnTo>
                    <a:lnTo>
                      <a:pt x="1001" y="22"/>
                    </a:lnTo>
                    <a:lnTo>
                      <a:pt x="979" y="22"/>
                    </a:lnTo>
                    <a:lnTo>
                      <a:pt x="95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5" name="Google Shape;1225;p43"/>
              <p:cNvSpPr/>
              <p:nvPr/>
            </p:nvSpPr>
            <p:spPr>
              <a:xfrm rot="2192941">
                <a:off x="6735329" y="2781074"/>
                <a:ext cx="59769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446" h="357" extrusionOk="0">
                    <a:moveTo>
                      <a:pt x="356" y="0"/>
                    </a:moveTo>
                    <a:lnTo>
                      <a:pt x="312" y="23"/>
                    </a:lnTo>
                    <a:lnTo>
                      <a:pt x="45" y="178"/>
                    </a:lnTo>
                    <a:lnTo>
                      <a:pt x="23" y="223"/>
                    </a:lnTo>
                    <a:lnTo>
                      <a:pt x="0" y="245"/>
                    </a:lnTo>
                    <a:lnTo>
                      <a:pt x="0" y="312"/>
                    </a:lnTo>
                    <a:lnTo>
                      <a:pt x="23" y="334"/>
                    </a:lnTo>
                    <a:lnTo>
                      <a:pt x="67" y="356"/>
                    </a:lnTo>
                    <a:lnTo>
                      <a:pt x="134" y="356"/>
                    </a:lnTo>
                    <a:lnTo>
                      <a:pt x="401" y="178"/>
                    </a:lnTo>
                    <a:lnTo>
                      <a:pt x="423" y="156"/>
                    </a:lnTo>
                    <a:lnTo>
                      <a:pt x="445" y="112"/>
                    </a:lnTo>
                    <a:lnTo>
                      <a:pt x="445" y="45"/>
                    </a:lnTo>
                    <a:lnTo>
                      <a:pt x="423" y="23"/>
                    </a:lnTo>
                    <a:lnTo>
                      <a:pt x="40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6" name="Google Shape;1226;p43"/>
              <p:cNvSpPr/>
              <p:nvPr/>
            </p:nvSpPr>
            <p:spPr>
              <a:xfrm rot="2192941">
                <a:off x="6711424" y="1232078"/>
                <a:ext cx="41945" cy="50790"/>
              </a:xfrm>
              <a:custGeom>
                <a:avLst/>
                <a:gdLst/>
                <a:ahLst/>
                <a:cxnLst/>
                <a:rect l="l" t="t" r="r" b="b"/>
                <a:pathLst>
                  <a:path w="313" h="379" extrusionOk="0">
                    <a:moveTo>
                      <a:pt x="90" y="1"/>
                    </a:moveTo>
                    <a:lnTo>
                      <a:pt x="23" y="45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9"/>
                    </a:lnTo>
                    <a:lnTo>
                      <a:pt x="134" y="334"/>
                    </a:lnTo>
                    <a:lnTo>
                      <a:pt x="157" y="357"/>
                    </a:lnTo>
                    <a:lnTo>
                      <a:pt x="201" y="379"/>
                    </a:lnTo>
                    <a:lnTo>
                      <a:pt x="268" y="357"/>
                    </a:lnTo>
                    <a:lnTo>
                      <a:pt x="312" y="290"/>
                    </a:lnTo>
                    <a:lnTo>
                      <a:pt x="312" y="268"/>
                    </a:lnTo>
                    <a:lnTo>
                      <a:pt x="290" y="223"/>
                    </a:lnTo>
                    <a:lnTo>
                      <a:pt x="157" y="45"/>
                    </a:lnTo>
                    <a:lnTo>
                      <a:pt x="112" y="23"/>
                    </a:lnTo>
                    <a:lnTo>
                      <a:pt x="9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7" name="Google Shape;1227;p43"/>
              <p:cNvSpPr/>
              <p:nvPr/>
            </p:nvSpPr>
            <p:spPr>
              <a:xfrm rot="2192941">
                <a:off x="6037870" y="1623620"/>
                <a:ext cx="50790" cy="2707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02" extrusionOk="0">
                    <a:moveTo>
                      <a:pt x="89" y="1"/>
                    </a:moveTo>
                    <a:lnTo>
                      <a:pt x="45" y="23"/>
                    </a:lnTo>
                    <a:lnTo>
                      <a:pt x="0" y="68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2" y="157"/>
                    </a:lnTo>
                    <a:lnTo>
                      <a:pt x="67" y="179"/>
                    </a:lnTo>
                    <a:lnTo>
                      <a:pt x="267" y="201"/>
                    </a:lnTo>
                    <a:lnTo>
                      <a:pt x="312" y="201"/>
                    </a:lnTo>
                    <a:lnTo>
                      <a:pt x="334" y="179"/>
                    </a:lnTo>
                    <a:lnTo>
                      <a:pt x="378" y="112"/>
                    </a:lnTo>
                    <a:lnTo>
                      <a:pt x="378" y="90"/>
                    </a:lnTo>
                    <a:lnTo>
                      <a:pt x="378" y="45"/>
                    </a:lnTo>
                    <a:lnTo>
                      <a:pt x="356" y="23"/>
                    </a:lnTo>
                    <a:lnTo>
                      <a:pt x="312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8" name="Google Shape;1228;p43"/>
              <p:cNvSpPr/>
              <p:nvPr/>
            </p:nvSpPr>
            <p:spPr>
              <a:xfrm rot="2192941">
                <a:off x="6109261" y="1705384"/>
                <a:ext cx="98498" cy="26936"/>
              </a:xfrm>
              <a:custGeom>
                <a:avLst/>
                <a:gdLst/>
                <a:ahLst/>
                <a:cxnLst/>
                <a:rect l="l" t="t" r="r" b="b"/>
                <a:pathLst>
                  <a:path w="735" h="201" extrusionOk="0">
                    <a:moveTo>
                      <a:pt x="67" y="1"/>
                    </a:moveTo>
                    <a:lnTo>
                      <a:pt x="45" y="23"/>
                    </a:lnTo>
                    <a:lnTo>
                      <a:pt x="0" y="90"/>
                    </a:lnTo>
                    <a:lnTo>
                      <a:pt x="23" y="156"/>
                    </a:lnTo>
                    <a:lnTo>
                      <a:pt x="45" y="179"/>
                    </a:lnTo>
                    <a:lnTo>
                      <a:pt x="89" y="179"/>
                    </a:lnTo>
                    <a:lnTo>
                      <a:pt x="312" y="201"/>
                    </a:lnTo>
                    <a:lnTo>
                      <a:pt x="468" y="179"/>
                    </a:lnTo>
                    <a:lnTo>
                      <a:pt x="668" y="179"/>
                    </a:lnTo>
                    <a:lnTo>
                      <a:pt x="712" y="112"/>
                    </a:lnTo>
                    <a:lnTo>
                      <a:pt x="734" y="67"/>
                    </a:lnTo>
                    <a:lnTo>
                      <a:pt x="712" y="45"/>
                    </a:lnTo>
                    <a:lnTo>
                      <a:pt x="690" y="23"/>
                    </a:lnTo>
                    <a:lnTo>
                      <a:pt x="668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29" name="Google Shape;1229;p43"/>
              <p:cNvSpPr/>
              <p:nvPr/>
            </p:nvSpPr>
            <p:spPr>
              <a:xfrm rot="2192941">
                <a:off x="6701766" y="1361710"/>
                <a:ext cx="65799" cy="65799"/>
              </a:xfrm>
              <a:custGeom>
                <a:avLst/>
                <a:gdLst/>
                <a:ahLst/>
                <a:cxnLst/>
                <a:rect l="l" t="t" r="r" b="b"/>
                <a:pathLst>
                  <a:path w="491" h="491" extrusionOk="0">
                    <a:moveTo>
                      <a:pt x="112" y="1"/>
                    </a:moveTo>
                    <a:lnTo>
                      <a:pt x="45" y="23"/>
                    </a:lnTo>
                    <a:lnTo>
                      <a:pt x="1" y="68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156" y="312"/>
                    </a:lnTo>
                    <a:lnTo>
                      <a:pt x="312" y="468"/>
                    </a:lnTo>
                    <a:lnTo>
                      <a:pt x="357" y="490"/>
                    </a:lnTo>
                    <a:lnTo>
                      <a:pt x="379" y="490"/>
                    </a:lnTo>
                    <a:lnTo>
                      <a:pt x="446" y="468"/>
                    </a:lnTo>
                    <a:lnTo>
                      <a:pt x="490" y="401"/>
                    </a:lnTo>
                    <a:lnTo>
                      <a:pt x="490" y="357"/>
                    </a:lnTo>
                    <a:lnTo>
                      <a:pt x="468" y="335"/>
                    </a:lnTo>
                    <a:lnTo>
                      <a:pt x="312" y="201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0" name="Google Shape;1230;p43"/>
              <p:cNvSpPr/>
              <p:nvPr/>
            </p:nvSpPr>
            <p:spPr>
              <a:xfrm rot="2192941">
                <a:off x="6301375" y="2519096"/>
                <a:ext cx="35915" cy="62717"/>
              </a:xfrm>
              <a:custGeom>
                <a:avLst/>
                <a:gdLst/>
                <a:ahLst/>
                <a:cxnLst/>
                <a:rect l="l" t="t" r="r" b="b"/>
                <a:pathLst>
                  <a:path w="268" h="468" extrusionOk="0">
                    <a:moveTo>
                      <a:pt x="179" y="1"/>
                    </a:moveTo>
                    <a:lnTo>
                      <a:pt x="112" y="23"/>
                    </a:lnTo>
                    <a:lnTo>
                      <a:pt x="90" y="45"/>
                    </a:lnTo>
                    <a:lnTo>
                      <a:pt x="68" y="68"/>
                    </a:lnTo>
                    <a:lnTo>
                      <a:pt x="23" y="357"/>
                    </a:lnTo>
                    <a:lnTo>
                      <a:pt x="1" y="401"/>
                    </a:lnTo>
                    <a:lnTo>
                      <a:pt x="23" y="423"/>
                    </a:lnTo>
                    <a:lnTo>
                      <a:pt x="45" y="446"/>
                    </a:lnTo>
                    <a:lnTo>
                      <a:pt x="90" y="468"/>
                    </a:lnTo>
                    <a:lnTo>
                      <a:pt x="157" y="446"/>
                    </a:lnTo>
                    <a:lnTo>
                      <a:pt x="179" y="423"/>
                    </a:lnTo>
                    <a:lnTo>
                      <a:pt x="201" y="379"/>
                    </a:lnTo>
                    <a:lnTo>
                      <a:pt x="268" y="112"/>
                    </a:lnTo>
                    <a:lnTo>
                      <a:pt x="268" y="68"/>
                    </a:lnTo>
                    <a:lnTo>
                      <a:pt x="246" y="45"/>
                    </a:lnTo>
                    <a:lnTo>
                      <a:pt x="223" y="23"/>
                    </a:lnTo>
                    <a:lnTo>
                      <a:pt x="17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1" name="Google Shape;1231;p43"/>
              <p:cNvSpPr/>
              <p:nvPr/>
            </p:nvSpPr>
            <p:spPr>
              <a:xfrm rot="2192941">
                <a:off x="5942464" y="2179552"/>
                <a:ext cx="62717" cy="7759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579" extrusionOk="0">
                    <a:moveTo>
                      <a:pt x="356" y="0"/>
                    </a:moveTo>
                    <a:lnTo>
                      <a:pt x="311" y="45"/>
                    </a:lnTo>
                    <a:lnTo>
                      <a:pt x="22" y="423"/>
                    </a:lnTo>
                    <a:lnTo>
                      <a:pt x="0" y="445"/>
                    </a:lnTo>
                    <a:lnTo>
                      <a:pt x="0" y="490"/>
                    </a:lnTo>
                    <a:lnTo>
                      <a:pt x="22" y="556"/>
                    </a:lnTo>
                    <a:lnTo>
                      <a:pt x="67" y="579"/>
                    </a:lnTo>
                    <a:lnTo>
                      <a:pt x="89" y="579"/>
                    </a:lnTo>
                    <a:lnTo>
                      <a:pt x="134" y="556"/>
                    </a:lnTo>
                    <a:lnTo>
                      <a:pt x="156" y="534"/>
                    </a:lnTo>
                    <a:lnTo>
                      <a:pt x="445" y="156"/>
                    </a:lnTo>
                    <a:lnTo>
                      <a:pt x="467" y="134"/>
                    </a:lnTo>
                    <a:lnTo>
                      <a:pt x="467" y="89"/>
                    </a:lnTo>
                    <a:lnTo>
                      <a:pt x="445" y="22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2" name="Google Shape;1232;p43"/>
              <p:cNvSpPr/>
              <p:nvPr/>
            </p:nvSpPr>
            <p:spPr>
              <a:xfrm rot="2192941">
                <a:off x="6073776" y="2151002"/>
                <a:ext cx="74644" cy="7464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67" y="1"/>
                    </a:moveTo>
                    <a:lnTo>
                      <a:pt x="445" y="23"/>
                    </a:lnTo>
                    <a:lnTo>
                      <a:pt x="312" y="112"/>
                    </a:lnTo>
                    <a:lnTo>
                      <a:pt x="223" y="201"/>
                    </a:lnTo>
                    <a:lnTo>
                      <a:pt x="22" y="401"/>
                    </a:lnTo>
                    <a:lnTo>
                      <a:pt x="0" y="446"/>
                    </a:lnTo>
                    <a:lnTo>
                      <a:pt x="0" y="468"/>
                    </a:lnTo>
                    <a:lnTo>
                      <a:pt x="22" y="535"/>
                    </a:lnTo>
                    <a:lnTo>
                      <a:pt x="45" y="557"/>
                    </a:lnTo>
                    <a:lnTo>
                      <a:pt x="111" y="557"/>
                    </a:lnTo>
                    <a:lnTo>
                      <a:pt x="156" y="535"/>
                    </a:lnTo>
                    <a:lnTo>
                      <a:pt x="334" y="334"/>
                    </a:lnTo>
                    <a:lnTo>
                      <a:pt x="423" y="268"/>
                    </a:lnTo>
                    <a:lnTo>
                      <a:pt x="512" y="179"/>
                    </a:lnTo>
                    <a:lnTo>
                      <a:pt x="556" y="156"/>
                    </a:lnTo>
                    <a:lnTo>
                      <a:pt x="556" y="112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3" name="Google Shape;1233;p43"/>
              <p:cNvSpPr/>
              <p:nvPr/>
            </p:nvSpPr>
            <p:spPr>
              <a:xfrm rot="2192941">
                <a:off x="6192148" y="2571583"/>
                <a:ext cx="50924" cy="137227"/>
              </a:xfrm>
              <a:custGeom>
                <a:avLst/>
                <a:gdLst/>
                <a:ahLst/>
                <a:cxnLst/>
                <a:rect l="l" t="t" r="r" b="b"/>
                <a:pathLst>
                  <a:path w="380" h="1024" extrusionOk="0">
                    <a:moveTo>
                      <a:pt x="312" y="1"/>
                    </a:moveTo>
                    <a:lnTo>
                      <a:pt x="246" y="23"/>
                    </a:lnTo>
                    <a:lnTo>
                      <a:pt x="201" y="45"/>
                    </a:lnTo>
                    <a:lnTo>
                      <a:pt x="201" y="67"/>
                    </a:lnTo>
                    <a:lnTo>
                      <a:pt x="1" y="913"/>
                    </a:lnTo>
                    <a:lnTo>
                      <a:pt x="1" y="957"/>
                    </a:lnTo>
                    <a:lnTo>
                      <a:pt x="23" y="1002"/>
                    </a:lnTo>
                    <a:lnTo>
                      <a:pt x="45" y="1024"/>
                    </a:lnTo>
                    <a:lnTo>
                      <a:pt x="134" y="1024"/>
                    </a:lnTo>
                    <a:lnTo>
                      <a:pt x="157" y="1002"/>
                    </a:lnTo>
                    <a:lnTo>
                      <a:pt x="179" y="957"/>
                    </a:lnTo>
                    <a:lnTo>
                      <a:pt x="268" y="534"/>
                    </a:lnTo>
                    <a:lnTo>
                      <a:pt x="379" y="112"/>
                    </a:lnTo>
                    <a:lnTo>
                      <a:pt x="379" y="67"/>
                    </a:lnTo>
                    <a:lnTo>
                      <a:pt x="357" y="45"/>
                    </a:lnTo>
                    <a:lnTo>
                      <a:pt x="335" y="23"/>
                    </a:lnTo>
                    <a:lnTo>
                      <a:pt x="312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4" name="Google Shape;1234;p43"/>
              <p:cNvSpPr/>
              <p:nvPr/>
            </p:nvSpPr>
            <p:spPr>
              <a:xfrm rot="2192941">
                <a:off x="6515736" y="2682424"/>
                <a:ext cx="83489" cy="44760"/>
              </a:xfrm>
              <a:custGeom>
                <a:avLst/>
                <a:gdLst/>
                <a:ahLst/>
                <a:cxnLst/>
                <a:rect l="l" t="t" r="r" b="b"/>
                <a:pathLst>
                  <a:path w="623" h="334" extrusionOk="0">
                    <a:moveTo>
                      <a:pt x="512" y="0"/>
                    </a:moveTo>
                    <a:lnTo>
                      <a:pt x="89" y="156"/>
                    </a:lnTo>
                    <a:lnTo>
                      <a:pt x="44" y="178"/>
                    </a:lnTo>
                    <a:lnTo>
                      <a:pt x="22" y="200"/>
                    </a:lnTo>
                    <a:lnTo>
                      <a:pt x="0" y="267"/>
                    </a:lnTo>
                    <a:lnTo>
                      <a:pt x="22" y="289"/>
                    </a:lnTo>
                    <a:lnTo>
                      <a:pt x="44" y="312"/>
                    </a:lnTo>
                    <a:lnTo>
                      <a:pt x="89" y="334"/>
                    </a:lnTo>
                    <a:lnTo>
                      <a:pt x="111" y="334"/>
                    </a:lnTo>
                    <a:lnTo>
                      <a:pt x="556" y="178"/>
                    </a:lnTo>
                    <a:lnTo>
                      <a:pt x="578" y="156"/>
                    </a:lnTo>
                    <a:lnTo>
                      <a:pt x="601" y="134"/>
                    </a:lnTo>
                    <a:lnTo>
                      <a:pt x="623" y="45"/>
                    </a:lnTo>
                    <a:lnTo>
                      <a:pt x="601" y="22"/>
                    </a:lnTo>
                    <a:lnTo>
                      <a:pt x="578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5" name="Google Shape;1235;p43"/>
              <p:cNvSpPr/>
              <p:nvPr/>
            </p:nvSpPr>
            <p:spPr>
              <a:xfrm rot="2192941">
                <a:off x="6589887" y="2828556"/>
                <a:ext cx="101446" cy="6874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513" extrusionOk="0">
                    <a:moveTo>
                      <a:pt x="645" y="0"/>
                    </a:moveTo>
                    <a:lnTo>
                      <a:pt x="623" y="23"/>
                    </a:lnTo>
                    <a:lnTo>
                      <a:pt x="334" y="178"/>
                    </a:lnTo>
                    <a:lnTo>
                      <a:pt x="67" y="312"/>
                    </a:lnTo>
                    <a:lnTo>
                      <a:pt x="23" y="334"/>
                    </a:lnTo>
                    <a:lnTo>
                      <a:pt x="0" y="379"/>
                    </a:lnTo>
                    <a:lnTo>
                      <a:pt x="0" y="445"/>
                    </a:lnTo>
                    <a:lnTo>
                      <a:pt x="0" y="468"/>
                    </a:lnTo>
                    <a:lnTo>
                      <a:pt x="23" y="490"/>
                    </a:lnTo>
                    <a:lnTo>
                      <a:pt x="67" y="512"/>
                    </a:lnTo>
                    <a:lnTo>
                      <a:pt x="89" y="490"/>
                    </a:lnTo>
                    <a:lnTo>
                      <a:pt x="401" y="356"/>
                    </a:lnTo>
                    <a:lnTo>
                      <a:pt x="712" y="178"/>
                    </a:lnTo>
                    <a:lnTo>
                      <a:pt x="734" y="156"/>
                    </a:lnTo>
                    <a:lnTo>
                      <a:pt x="757" y="112"/>
                    </a:lnTo>
                    <a:lnTo>
                      <a:pt x="734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6" name="Google Shape;1236;p43"/>
              <p:cNvSpPr/>
              <p:nvPr/>
            </p:nvSpPr>
            <p:spPr>
              <a:xfrm rot="2192941">
                <a:off x="6581351" y="2600337"/>
                <a:ext cx="178905" cy="113373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46" extrusionOk="0">
                    <a:moveTo>
                      <a:pt x="1246" y="1"/>
                    </a:moveTo>
                    <a:lnTo>
                      <a:pt x="1201" y="23"/>
                    </a:lnTo>
                    <a:lnTo>
                      <a:pt x="934" y="201"/>
                    </a:lnTo>
                    <a:lnTo>
                      <a:pt x="668" y="379"/>
                    </a:lnTo>
                    <a:lnTo>
                      <a:pt x="356" y="535"/>
                    </a:lnTo>
                    <a:lnTo>
                      <a:pt x="67" y="668"/>
                    </a:lnTo>
                    <a:lnTo>
                      <a:pt x="22" y="690"/>
                    </a:lnTo>
                    <a:lnTo>
                      <a:pt x="0" y="712"/>
                    </a:lnTo>
                    <a:lnTo>
                      <a:pt x="0" y="779"/>
                    </a:lnTo>
                    <a:lnTo>
                      <a:pt x="0" y="801"/>
                    </a:lnTo>
                    <a:lnTo>
                      <a:pt x="22" y="846"/>
                    </a:lnTo>
                    <a:lnTo>
                      <a:pt x="89" y="846"/>
                    </a:lnTo>
                    <a:lnTo>
                      <a:pt x="423" y="712"/>
                    </a:lnTo>
                    <a:lnTo>
                      <a:pt x="712" y="557"/>
                    </a:lnTo>
                    <a:lnTo>
                      <a:pt x="1023" y="379"/>
                    </a:lnTo>
                    <a:lnTo>
                      <a:pt x="1290" y="179"/>
                    </a:lnTo>
                    <a:lnTo>
                      <a:pt x="1313" y="134"/>
                    </a:lnTo>
                    <a:lnTo>
                      <a:pt x="1335" y="112"/>
                    </a:lnTo>
                    <a:lnTo>
                      <a:pt x="1313" y="45"/>
                    </a:lnTo>
                    <a:lnTo>
                      <a:pt x="131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  <p:sp>
            <p:nvSpPr>
              <p:cNvPr id="1237" name="Google Shape;1237;p43"/>
              <p:cNvSpPr/>
              <p:nvPr/>
            </p:nvSpPr>
            <p:spPr>
              <a:xfrm rot="2192941">
                <a:off x="6511944" y="2745524"/>
                <a:ext cx="122352" cy="71696"/>
              </a:xfrm>
              <a:custGeom>
                <a:avLst/>
                <a:gdLst/>
                <a:ahLst/>
                <a:cxnLst/>
                <a:rect l="l" t="t" r="r" b="b"/>
                <a:pathLst>
                  <a:path w="913" h="535" extrusionOk="0">
                    <a:moveTo>
                      <a:pt x="823" y="0"/>
                    </a:moveTo>
                    <a:lnTo>
                      <a:pt x="779" y="23"/>
                    </a:lnTo>
                    <a:lnTo>
                      <a:pt x="423" y="200"/>
                    </a:lnTo>
                    <a:lnTo>
                      <a:pt x="67" y="356"/>
                    </a:lnTo>
                    <a:lnTo>
                      <a:pt x="22" y="378"/>
                    </a:lnTo>
                    <a:lnTo>
                      <a:pt x="0" y="401"/>
                    </a:lnTo>
                    <a:lnTo>
                      <a:pt x="0" y="467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111" y="534"/>
                    </a:lnTo>
                    <a:lnTo>
                      <a:pt x="490" y="378"/>
                    </a:lnTo>
                    <a:lnTo>
                      <a:pt x="868" y="178"/>
                    </a:lnTo>
                    <a:lnTo>
                      <a:pt x="890" y="156"/>
                    </a:lnTo>
                    <a:lnTo>
                      <a:pt x="912" y="111"/>
                    </a:lnTo>
                    <a:lnTo>
                      <a:pt x="912" y="45"/>
                    </a:lnTo>
                    <a:lnTo>
                      <a:pt x="890" y="23"/>
                    </a:lnTo>
                    <a:lnTo>
                      <a:pt x="8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endParaRPr sz="2400"/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2908795" y="2913213"/>
            <a:ext cx="642066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Có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trách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nhiệm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về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việc</a:t>
            </a:r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làm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của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mình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en-US" sz="40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Tiết</a:t>
            </a:r>
            <a:r>
              <a:rPr lang="en-US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364817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1491493" y="1934418"/>
            <a:ext cx="9083755" cy="241768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4000" b="1" u="sng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KẾT LUẬN</a:t>
            </a:r>
          </a:p>
          <a:p>
            <a:pPr algn="just"/>
            <a:r>
              <a:rPr lang="vi-VN" sz="3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Người có trách nhiệm là người trước khi làm việc gì cũng suy nghĩ cẩn thận nhằm mục đích tốt đẹp.</a:t>
            </a:r>
            <a:endParaRPr lang="vi-VN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1273" name="Google Shape;1273;p47"/>
          <p:cNvGrpSpPr/>
          <p:nvPr/>
        </p:nvGrpSpPr>
        <p:grpSpPr>
          <a:xfrm>
            <a:off x="5191495" y="500372"/>
            <a:ext cx="1466882" cy="1247652"/>
            <a:chOff x="3158275" y="2452400"/>
            <a:chExt cx="323650" cy="275275"/>
          </a:xfrm>
        </p:grpSpPr>
        <p:sp>
          <p:nvSpPr>
            <p:cNvPr id="1274" name="Google Shape;1274;p47"/>
            <p:cNvSpPr/>
            <p:nvPr/>
          </p:nvSpPr>
          <p:spPr>
            <a:xfrm>
              <a:off x="3168275" y="2678150"/>
              <a:ext cx="263050" cy="48400"/>
            </a:xfrm>
            <a:custGeom>
              <a:avLst/>
              <a:gdLst/>
              <a:ahLst/>
              <a:cxnLst/>
              <a:rect l="l" t="t" r="r" b="b"/>
              <a:pathLst>
                <a:path w="10522" h="1936" extrusionOk="0">
                  <a:moveTo>
                    <a:pt x="0" y="1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72" y="1024"/>
                  </a:lnTo>
                  <a:lnTo>
                    <a:pt x="6184" y="1135"/>
                  </a:lnTo>
                  <a:lnTo>
                    <a:pt x="6139" y="646"/>
                  </a:lnTo>
                  <a:lnTo>
                    <a:pt x="5339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close/>
                  <a:moveTo>
                    <a:pt x="7074" y="801"/>
                  </a:moveTo>
                  <a:lnTo>
                    <a:pt x="7163" y="1291"/>
                  </a:lnTo>
                  <a:lnTo>
                    <a:pt x="7785" y="1402"/>
                  </a:lnTo>
                  <a:lnTo>
                    <a:pt x="8230" y="1491"/>
                  </a:lnTo>
                  <a:lnTo>
                    <a:pt x="9454" y="1758"/>
                  </a:lnTo>
                  <a:lnTo>
                    <a:pt x="10410" y="1936"/>
                  </a:lnTo>
                  <a:lnTo>
                    <a:pt x="10521" y="1469"/>
                  </a:lnTo>
                  <a:lnTo>
                    <a:pt x="9431" y="1269"/>
                  </a:lnTo>
                  <a:lnTo>
                    <a:pt x="8275" y="1024"/>
                  </a:lnTo>
                  <a:lnTo>
                    <a:pt x="7785" y="913"/>
                  </a:lnTo>
                  <a:lnTo>
                    <a:pt x="7074" y="801"/>
                  </a:lnTo>
                  <a:close/>
                </a:path>
              </a:pathLst>
            </a:custGeom>
            <a:solidFill>
              <a:srgbClr val="DFA8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5" name="Google Shape;1275;p47"/>
            <p:cNvSpPr/>
            <p:nvPr/>
          </p:nvSpPr>
          <p:spPr>
            <a:xfrm>
              <a:off x="3298950" y="2691500"/>
              <a:ext cx="23925" cy="15050"/>
            </a:xfrm>
            <a:custGeom>
              <a:avLst/>
              <a:gdLst/>
              <a:ahLst/>
              <a:cxnLst/>
              <a:rect l="l" t="t" r="r" b="b"/>
              <a:pathLst>
                <a:path w="957" h="602" fill="none" extrusionOk="0">
                  <a:moveTo>
                    <a:pt x="0" y="468"/>
                  </a:moveTo>
                  <a:lnTo>
                    <a:pt x="0" y="468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957" y="601"/>
                  </a:lnTo>
                  <a:lnTo>
                    <a:pt x="957" y="601"/>
                  </a:lnTo>
                  <a:lnTo>
                    <a:pt x="912" y="112"/>
                  </a:lnTo>
                  <a:lnTo>
                    <a:pt x="912" y="112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7" y="1"/>
                  </a:lnTo>
                  <a:lnTo>
                    <a:pt x="0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6" name="Google Shape;1276;p47"/>
            <p:cNvSpPr/>
            <p:nvPr/>
          </p:nvSpPr>
          <p:spPr>
            <a:xfrm>
              <a:off x="3168275" y="2678150"/>
              <a:ext cx="132375" cy="25050"/>
            </a:xfrm>
            <a:custGeom>
              <a:avLst/>
              <a:gdLst/>
              <a:ahLst/>
              <a:cxnLst/>
              <a:rect l="l" t="t" r="r" b="b"/>
              <a:pathLst>
                <a:path w="5295" h="1002" fill="none" extrusionOk="0">
                  <a:moveTo>
                    <a:pt x="0" y="446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94" y="535"/>
                  </a:lnTo>
                  <a:lnTo>
                    <a:pt x="5294" y="535"/>
                  </a:lnTo>
                  <a:lnTo>
                    <a:pt x="5227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lnTo>
                    <a:pt x="0" y="4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7" name="Google Shape;1277;p47"/>
            <p:cNvSpPr/>
            <p:nvPr/>
          </p:nvSpPr>
          <p:spPr>
            <a:xfrm>
              <a:off x="3345100" y="2698175"/>
              <a:ext cx="86225" cy="28375"/>
            </a:xfrm>
            <a:custGeom>
              <a:avLst/>
              <a:gdLst/>
              <a:ahLst/>
              <a:cxnLst/>
              <a:rect l="l" t="t" r="r" b="b"/>
              <a:pathLst>
                <a:path w="3449" h="1135" fill="none" extrusionOk="0">
                  <a:moveTo>
                    <a:pt x="1157" y="690"/>
                  </a:moveTo>
                  <a:lnTo>
                    <a:pt x="1157" y="690"/>
                  </a:lnTo>
                  <a:lnTo>
                    <a:pt x="2381" y="957"/>
                  </a:lnTo>
                  <a:lnTo>
                    <a:pt x="3337" y="1135"/>
                  </a:lnTo>
                  <a:lnTo>
                    <a:pt x="3448" y="668"/>
                  </a:lnTo>
                  <a:lnTo>
                    <a:pt x="3448" y="668"/>
                  </a:lnTo>
                  <a:lnTo>
                    <a:pt x="2358" y="468"/>
                  </a:lnTo>
                  <a:lnTo>
                    <a:pt x="1202" y="223"/>
                  </a:lnTo>
                  <a:lnTo>
                    <a:pt x="1202" y="223"/>
                  </a:lnTo>
                  <a:lnTo>
                    <a:pt x="712" y="1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0" y="490"/>
                  </a:lnTo>
                  <a:lnTo>
                    <a:pt x="90" y="490"/>
                  </a:lnTo>
                  <a:lnTo>
                    <a:pt x="712" y="601"/>
                  </a:lnTo>
                  <a:lnTo>
                    <a:pt x="1157" y="690"/>
                  </a:lnTo>
                  <a:lnTo>
                    <a:pt x="1157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8" name="Google Shape;1278;p47"/>
            <p:cNvSpPr/>
            <p:nvPr/>
          </p:nvSpPr>
          <p:spPr>
            <a:xfrm>
              <a:off x="3168275" y="2637550"/>
              <a:ext cx="273050" cy="77325"/>
            </a:xfrm>
            <a:custGeom>
              <a:avLst/>
              <a:gdLst/>
              <a:ahLst/>
              <a:cxnLst/>
              <a:rect l="l" t="t" r="r" b="b"/>
              <a:pathLst>
                <a:path w="10922" h="3093" extrusionOk="0">
                  <a:moveTo>
                    <a:pt x="45" y="1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339" y="2159"/>
                  </a:lnTo>
                  <a:lnTo>
                    <a:pt x="6139" y="2270"/>
                  </a:lnTo>
                  <a:lnTo>
                    <a:pt x="6117" y="2003"/>
                  </a:lnTo>
                  <a:lnTo>
                    <a:pt x="6117" y="1825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close/>
                  <a:moveTo>
                    <a:pt x="10922" y="1513"/>
                  </a:moveTo>
                  <a:lnTo>
                    <a:pt x="10788" y="1602"/>
                  </a:lnTo>
                  <a:lnTo>
                    <a:pt x="10699" y="1691"/>
                  </a:lnTo>
                  <a:lnTo>
                    <a:pt x="10610" y="1803"/>
                  </a:lnTo>
                  <a:lnTo>
                    <a:pt x="10521" y="1914"/>
                  </a:lnTo>
                  <a:lnTo>
                    <a:pt x="10454" y="2025"/>
                  </a:lnTo>
                  <a:lnTo>
                    <a:pt x="10410" y="2181"/>
                  </a:lnTo>
                  <a:lnTo>
                    <a:pt x="10388" y="2314"/>
                  </a:lnTo>
                  <a:lnTo>
                    <a:pt x="10365" y="2492"/>
                  </a:lnTo>
                  <a:lnTo>
                    <a:pt x="6962" y="1869"/>
                  </a:lnTo>
                  <a:lnTo>
                    <a:pt x="6985" y="1936"/>
                  </a:lnTo>
                  <a:lnTo>
                    <a:pt x="7074" y="2425"/>
                  </a:lnTo>
                  <a:lnTo>
                    <a:pt x="7785" y="2537"/>
                  </a:lnTo>
                  <a:lnTo>
                    <a:pt x="8275" y="2648"/>
                  </a:lnTo>
                  <a:lnTo>
                    <a:pt x="9431" y="2893"/>
                  </a:lnTo>
                  <a:lnTo>
                    <a:pt x="10521" y="3093"/>
                  </a:lnTo>
                  <a:lnTo>
                    <a:pt x="10632" y="2581"/>
                  </a:lnTo>
                  <a:lnTo>
                    <a:pt x="10677" y="2403"/>
                  </a:lnTo>
                  <a:lnTo>
                    <a:pt x="10922" y="1513"/>
                  </a:lnTo>
                  <a:close/>
                </a:path>
              </a:pathLst>
            </a:custGeom>
            <a:solidFill>
              <a:srgbClr val="D5934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9" name="Google Shape;1279;p47"/>
            <p:cNvSpPr/>
            <p:nvPr/>
          </p:nvSpPr>
          <p:spPr>
            <a:xfrm>
              <a:off x="3300625" y="2680375"/>
              <a:ext cx="21150" cy="13925"/>
            </a:xfrm>
            <a:custGeom>
              <a:avLst/>
              <a:gdLst/>
              <a:ahLst/>
              <a:cxnLst/>
              <a:rect l="l" t="t" r="r" b="b"/>
              <a:pathLst>
                <a:path w="846" h="557" fill="none" extrusionOk="0">
                  <a:moveTo>
                    <a:pt x="67" y="1"/>
                  </a:moveTo>
                  <a:lnTo>
                    <a:pt x="0" y="446"/>
                  </a:lnTo>
                  <a:lnTo>
                    <a:pt x="0" y="446"/>
                  </a:lnTo>
                  <a:lnTo>
                    <a:pt x="45" y="446"/>
                  </a:lnTo>
                  <a:lnTo>
                    <a:pt x="45" y="446"/>
                  </a:lnTo>
                  <a:lnTo>
                    <a:pt x="845" y="557"/>
                  </a:lnTo>
                  <a:lnTo>
                    <a:pt x="845" y="557"/>
                  </a:lnTo>
                  <a:lnTo>
                    <a:pt x="823" y="290"/>
                  </a:lnTo>
                  <a:lnTo>
                    <a:pt x="823" y="290"/>
                  </a:lnTo>
                  <a:lnTo>
                    <a:pt x="823" y="112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0" name="Google Shape;1280;p47"/>
            <p:cNvSpPr/>
            <p:nvPr/>
          </p:nvSpPr>
          <p:spPr>
            <a:xfrm>
              <a:off x="3168275" y="2637550"/>
              <a:ext cx="134025" cy="53975"/>
            </a:xfrm>
            <a:custGeom>
              <a:avLst/>
              <a:gdLst/>
              <a:ahLst/>
              <a:cxnLst/>
              <a:rect l="l" t="t" r="r" b="b"/>
              <a:pathLst>
                <a:path w="5361" h="2159" fill="none" extrusionOk="0">
                  <a:moveTo>
                    <a:pt x="0" y="1625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227" y="2159"/>
                  </a:lnTo>
                  <a:lnTo>
                    <a:pt x="5294" y="2159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0" y="1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1" name="Google Shape;1281;p47"/>
            <p:cNvSpPr/>
            <p:nvPr/>
          </p:nvSpPr>
          <p:spPr>
            <a:xfrm>
              <a:off x="3342325" y="2675375"/>
              <a:ext cx="99000" cy="39500"/>
            </a:xfrm>
            <a:custGeom>
              <a:avLst/>
              <a:gdLst/>
              <a:ahLst/>
              <a:cxnLst/>
              <a:rect l="l" t="t" r="r" b="b"/>
              <a:pathLst>
                <a:path w="3960" h="1580" fill="none" extrusionOk="0">
                  <a:moveTo>
                    <a:pt x="3960" y="0"/>
                  </a:moveTo>
                  <a:lnTo>
                    <a:pt x="3960" y="0"/>
                  </a:lnTo>
                  <a:lnTo>
                    <a:pt x="3826" y="89"/>
                  </a:lnTo>
                  <a:lnTo>
                    <a:pt x="3737" y="178"/>
                  </a:lnTo>
                  <a:lnTo>
                    <a:pt x="3648" y="290"/>
                  </a:lnTo>
                  <a:lnTo>
                    <a:pt x="3559" y="401"/>
                  </a:lnTo>
                  <a:lnTo>
                    <a:pt x="3492" y="512"/>
                  </a:lnTo>
                  <a:lnTo>
                    <a:pt x="3448" y="668"/>
                  </a:lnTo>
                  <a:lnTo>
                    <a:pt x="3426" y="801"/>
                  </a:lnTo>
                  <a:lnTo>
                    <a:pt x="3403" y="979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3" y="423"/>
                  </a:lnTo>
                  <a:lnTo>
                    <a:pt x="23" y="423"/>
                  </a:lnTo>
                  <a:lnTo>
                    <a:pt x="112" y="912"/>
                  </a:lnTo>
                  <a:lnTo>
                    <a:pt x="112" y="912"/>
                  </a:lnTo>
                  <a:lnTo>
                    <a:pt x="823" y="1024"/>
                  </a:lnTo>
                  <a:lnTo>
                    <a:pt x="1313" y="1135"/>
                  </a:lnTo>
                  <a:lnTo>
                    <a:pt x="1313" y="1135"/>
                  </a:lnTo>
                  <a:lnTo>
                    <a:pt x="2469" y="1380"/>
                  </a:lnTo>
                  <a:lnTo>
                    <a:pt x="3559" y="1580"/>
                  </a:lnTo>
                  <a:lnTo>
                    <a:pt x="3559" y="1580"/>
                  </a:lnTo>
                  <a:lnTo>
                    <a:pt x="3670" y="1068"/>
                  </a:lnTo>
                  <a:lnTo>
                    <a:pt x="3670" y="1068"/>
                  </a:lnTo>
                  <a:lnTo>
                    <a:pt x="3715" y="890"/>
                  </a:lnTo>
                  <a:lnTo>
                    <a:pt x="3715" y="890"/>
                  </a:lnTo>
                  <a:lnTo>
                    <a:pt x="3960" y="0"/>
                  </a:lnTo>
                  <a:lnTo>
                    <a:pt x="39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2" name="Google Shape;1282;p47"/>
            <p:cNvSpPr/>
            <p:nvPr/>
          </p:nvSpPr>
          <p:spPr>
            <a:xfrm>
              <a:off x="3319525" y="2653675"/>
              <a:ext cx="31150" cy="69550"/>
            </a:xfrm>
            <a:custGeom>
              <a:avLst/>
              <a:gdLst/>
              <a:ahLst/>
              <a:cxnLst/>
              <a:rect l="l" t="t" r="r" b="b"/>
              <a:pathLst>
                <a:path w="1246" h="2782" extrusionOk="0">
                  <a:moveTo>
                    <a:pt x="690" y="1"/>
                  </a:moveTo>
                  <a:lnTo>
                    <a:pt x="423" y="112"/>
                  </a:lnTo>
                  <a:lnTo>
                    <a:pt x="45" y="312"/>
                  </a:lnTo>
                  <a:lnTo>
                    <a:pt x="0" y="335"/>
                  </a:lnTo>
                  <a:lnTo>
                    <a:pt x="45" y="957"/>
                  </a:lnTo>
                  <a:lnTo>
                    <a:pt x="67" y="1180"/>
                  </a:lnTo>
                  <a:lnTo>
                    <a:pt x="67" y="1358"/>
                  </a:lnTo>
                  <a:lnTo>
                    <a:pt x="89" y="1625"/>
                  </a:lnTo>
                  <a:lnTo>
                    <a:pt x="134" y="2114"/>
                  </a:lnTo>
                  <a:lnTo>
                    <a:pt x="134" y="2648"/>
                  </a:lnTo>
                  <a:lnTo>
                    <a:pt x="379" y="2470"/>
                  </a:lnTo>
                  <a:lnTo>
                    <a:pt x="468" y="2425"/>
                  </a:lnTo>
                  <a:lnTo>
                    <a:pt x="534" y="2403"/>
                  </a:lnTo>
                  <a:lnTo>
                    <a:pt x="1246" y="2781"/>
                  </a:lnTo>
                  <a:lnTo>
                    <a:pt x="1113" y="2270"/>
                  </a:lnTo>
                  <a:lnTo>
                    <a:pt x="1024" y="1780"/>
                  </a:lnTo>
                  <a:lnTo>
                    <a:pt x="935" y="1291"/>
                  </a:lnTo>
                  <a:lnTo>
                    <a:pt x="912" y="1224"/>
                  </a:lnTo>
                  <a:lnTo>
                    <a:pt x="801" y="691"/>
                  </a:lnTo>
                  <a:lnTo>
                    <a:pt x="801" y="624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EC676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3" name="Google Shape;1283;p47"/>
            <p:cNvSpPr/>
            <p:nvPr/>
          </p:nvSpPr>
          <p:spPr>
            <a:xfrm>
              <a:off x="3159925" y="2454050"/>
              <a:ext cx="320875" cy="216900"/>
            </a:xfrm>
            <a:custGeom>
              <a:avLst/>
              <a:gdLst/>
              <a:ahLst/>
              <a:cxnLst/>
              <a:rect l="l" t="t" r="r" b="b"/>
              <a:pathLst>
                <a:path w="12835" h="8676" extrusionOk="0">
                  <a:moveTo>
                    <a:pt x="3537" y="1"/>
                  </a:move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029" y="7786"/>
                  </a:lnTo>
                  <a:lnTo>
                    <a:pt x="6318" y="7541"/>
                  </a:lnTo>
                  <a:lnTo>
                    <a:pt x="6629" y="7341"/>
                  </a:lnTo>
                  <a:lnTo>
                    <a:pt x="6940" y="7185"/>
                  </a:lnTo>
                  <a:lnTo>
                    <a:pt x="7296" y="7074"/>
                  </a:lnTo>
                  <a:lnTo>
                    <a:pt x="7674" y="7007"/>
                  </a:lnTo>
                  <a:lnTo>
                    <a:pt x="8053" y="6985"/>
                  </a:lnTo>
                  <a:lnTo>
                    <a:pt x="8453" y="7007"/>
                  </a:lnTo>
                  <a:lnTo>
                    <a:pt x="8876" y="7074"/>
                  </a:lnTo>
                  <a:lnTo>
                    <a:pt x="9276" y="7163"/>
                  </a:lnTo>
                  <a:lnTo>
                    <a:pt x="9654" y="7274"/>
                  </a:lnTo>
                  <a:lnTo>
                    <a:pt x="10010" y="7430"/>
                  </a:lnTo>
                  <a:lnTo>
                    <a:pt x="10344" y="7608"/>
                  </a:lnTo>
                  <a:lnTo>
                    <a:pt x="10677" y="7830"/>
                  </a:lnTo>
                  <a:lnTo>
                    <a:pt x="10989" y="8075"/>
                  </a:lnTo>
                  <a:lnTo>
                    <a:pt x="11278" y="8342"/>
                  </a:lnTo>
                  <a:lnTo>
                    <a:pt x="11434" y="8498"/>
                  </a:lnTo>
                  <a:lnTo>
                    <a:pt x="11567" y="8676"/>
                  </a:lnTo>
                  <a:lnTo>
                    <a:pt x="12835" y="3115"/>
                  </a:lnTo>
                  <a:lnTo>
                    <a:pt x="12679" y="2826"/>
                  </a:lnTo>
                  <a:lnTo>
                    <a:pt x="12523" y="2559"/>
                  </a:lnTo>
                  <a:lnTo>
                    <a:pt x="12345" y="2336"/>
                  </a:lnTo>
                  <a:lnTo>
                    <a:pt x="12168" y="2136"/>
                  </a:lnTo>
                  <a:lnTo>
                    <a:pt x="11856" y="1847"/>
                  </a:lnTo>
                  <a:lnTo>
                    <a:pt x="11567" y="1602"/>
                  </a:lnTo>
                  <a:lnTo>
                    <a:pt x="11233" y="1402"/>
                  </a:lnTo>
                  <a:lnTo>
                    <a:pt x="10877" y="1202"/>
                  </a:lnTo>
                  <a:lnTo>
                    <a:pt x="10522" y="1046"/>
                  </a:lnTo>
                  <a:lnTo>
                    <a:pt x="10143" y="935"/>
                  </a:lnTo>
                  <a:lnTo>
                    <a:pt x="9765" y="846"/>
                  </a:lnTo>
                  <a:lnTo>
                    <a:pt x="9343" y="779"/>
                  </a:lnTo>
                  <a:lnTo>
                    <a:pt x="8942" y="757"/>
                  </a:lnTo>
                  <a:lnTo>
                    <a:pt x="8542" y="779"/>
                  </a:lnTo>
                  <a:lnTo>
                    <a:pt x="8186" y="846"/>
                  </a:lnTo>
                  <a:lnTo>
                    <a:pt x="7830" y="957"/>
                  </a:lnTo>
                  <a:lnTo>
                    <a:pt x="7497" y="1113"/>
                  </a:lnTo>
                  <a:lnTo>
                    <a:pt x="7185" y="1313"/>
                  </a:lnTo>
                  <a:lnTo>
                    <a:pt x="6896" y="1558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4" name="Google Shape;1284;p47"/>
            <p:cNvSpPr/>
            <p:nvPr/>
          </p:nvSpPr>
          <p:spPr>
            <a:xfrm>
              <a:off x="3159925" y="2454050"/>
              <a:ext cx="166300" cy="201325"/>
            </a:xfrm>
            <a:custGeom>
              <a:avLst/>
              <a:gdLst/>
              <a:ahLst/>
              <a:cxnLst/>
              <a:rect l="l" t="t" r="r" b="b"/>
              <a:pathLst>
                <a:path w="6652" h="8053" fill="none" extrusionOk="0">
                  <a:moveTo>
                    <a:pt x="4338" y="90"/>
                  </a:move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651" y="1847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5" name="Google Shape;1285;p47"/>
            <p:cNvSpPr/>
            <p:nvPr/>
          </p:nvSpPr>
          <p:spPr>
            <a:xfrm>
              <a:off x="3289500" y="2501325"/>
              <a:ext cx="11150" cy="8925"/>
            </a:xfrm>
            <a:custGeom>
              <a:avLst/>
              <a:gdLst/>
              <a:ahLst/>
              <a:cxnLst/>
              <a:rect l="l" t="t" r="r" b="b"/>
              <a:pathLst>
                <a:path w="446" h="357" fill="none" extrusionOk="0">
                  <a:moveTo>
                    <a:pt x="178" y="112"/>
                  </a:moveTo>
                  <a:lnTo>
                    <a:pt x="178" y="112"/>
                  </a:lnTo>
                  <a:lnTo>
                    <a:pt x="445" y="356"/>
                  </a:lnTo>
                  <a:lnTo>
                    <a:pt x="445" y="356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8" y="1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6" name="Google Shape;1286;p47"/>
            <p:cNvSpPr/>
            <p:nvPr/>
          </p:nvSpPr>
          <p:spPr>
            <a:xfrm>
              <a:off x="3240550" y="2526350"/>
              <a:ext cx="48425" cy="22275"/>
            </a:xfrm>
            <a:custGeom>
              <a:avLst/>
              <a:gdLst/>
              <a:ahLst/>
              <a:cxnLst/>
              <a:rect l="l" t="t" r="r" b="b"/>
              <a:pathLst>
                <a:path w="1937" h="891" fill="none" extrusionOk="0">
                  <a:moveTo>
                    <a:pt x="1669" y="623"/>
                  </a:moveTo>
                  <a:lnTo>
                    <a:pt x="1669" y="623"/>
                  </a:lnTo>
                  <a:lnTo>
                    <a:pt x="1936" y="890"/>
                  </a:lnTo>
                  <a:lnTo>
                    <a:pt x="1936" y="890"/>
                  </a:lnTo>
                  <a:lnTo>
                    <a:pt x="1669" y="623"/>
                  </a:lnTo>
                  <a:lnTo>
                    <a:pt x="1669" y="623"/>
                  </a:lnTo>
                  <a:lnTo>
                    <a:pt x="1536" y="512"/>
                  </a:lnTo>
                  <a:lnTo>
                    <a:pt x="1402" y="401"/>
                  </a:lnTo>
                  <a:lnTo>
                    <a:pt x="1247" y="312"/>
                  </a:lnTo>
                  <a:lnTo>
                    <a:pt x="1091" y="223"/>
                  </a:lnTo>
                  <a:lnTo>
                    <a:pt x="935" y="156"/>
                  </a:lnTo>
                  <a:lnTo>
                    <a:pt x="757" y="112"/>
                  </a:lnTo>
                  <a:lnTo>
                    <a:pt x="557" y="67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179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79" y="23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557" y="67"/>
                  </a:lnTo>
                  <a:lnTo>
                    <a:pt x="757" y="112"/>
                  </a:lnTo>
                  <a:lnTo>
                    <a:pt x="935" y="156"/>
                  </a:lnTo>
                  <a:lnTo>
                    <a:pt x="1091" y="223"/>
                  </a:lnTo>
                  <a:lnTo>
                    <a:pt x="1247" y="312"/>
                  </a:lnTo>
                  <a:lnTo>
                    <a:pt x="1402" y="401"/>
                  </a:lnTo>
                  <a:lnTo>
                    <a:pt x="1536" y="512"/>
                  </a:lnTo>
                  <a:lnTo>
                    <a:pt x="1669" y="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7" name="Google Shape;1287;p47"/>
            <p:cNvSpPr/>
            <p:nvPr/>
          </p:nvSpPr>
          <p:spPr>
            <a:xfrm>
              <a:off x="3196075" y="2488525"/>
              <a:ext cx="63425" cy="12825"/>
            </a:xfrm>
            <a:custGeom>
              <a:avLst/>
              <a:gdLst/>
              <a:ahLst/>
              <a:cxnLst/>
              <a:rect l="l" t="t" r="r" b="b"/>
              <a:pathLst>
                <a:path w="2537" h="513" fill="none" extrusionOk="0">
                  <a:moveTo>
                    <a:pt x="1" y="512"/>
                  </a:moveTo>
                  <a:lnTo>
                    <a:pt x="1" y="512"/>
                  </a:lnTo>
                  <a:lnTo>
                    <a:pt x="267" y="357"/>
                  </a:lnTo>
                  <a:lnTo>
                    <a:pt x="557" y="246"/>
                  </a:lnTo>
                  <a:lnTo>
                    <a:pt x="868" y="134"/>
                  </a:lnTo>
                  <a:lnTo>
                    <a:pt x="1179" y="68"/>
                  </a:lnTo>
                  <a:lnTo>
                    <a:pt x="1513" y="23"/>
                  </a:lnTo>
                  <a:lnTo>
                    <a:pt x="1847" y="1"/>
                  </a:lnTo>
                  <a:lnTo>
                    <a:pt x="2180" y="1"/>
                  </a:lnTo>
                  <a:lnTo>
                    <a:pt x="2536" y="23"/>
                  </a:lnTo>
                  <a:lnTo>
                    <a:pt x="2536" y="23"/>
                  </a:lnTo>
                  <a:lnTo>
                    <a:pt x="2180" y="1"/>
                  </a:lnTo>
                  <a:lnTo>
                    <a:pt x="1847" y="1"/>
                  </a:lnTo>
                  <a:lnTo>
                    <a:pt x="1513" y="23"/>
                  </a:lnTo>
                  <a:lnTo>
                    <a:pt x="1179" y="68"/>
                  </a:lnTo>
                  <a:lnTo>
                    <a:pt x="868" y="134"/>
                  </a:lnTo>
                  <a:lnTo>
                    <a:pt x="557" y="246"/>
                  </a:lnTo>
                  <a:lnTo>
                    <a:pt x="267" y="357"/>
                  </a:lnTo>
                  <a:lnTo>
                    <a:pt x="1" y="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8" name="Google Shape;1288;p47"/>
            <p:cNvSpPr/>
            <p:nvPr/>
          </p:nvSpPr>
          <p:spPr>
            <a:xfrm>
              <a:off x="3208875" y="2528025"/>
              <a:ext cx="13350" cy="3350"/>
            </a:xfrm>
            <a:custGeom>
              <a:avLst/>
              <a:gdLst/>
              <a:ahLst/>
              <a:cxnLst/>
              <a:rect l="l" t="t" r="r" b="b"/>
              <a:pathLst>
                <a:path w="534" h="134" fill="none" extrusionOk="0">
                  <a:moveTo>
                    <a:pt x="0" y="134"/>
                  </a:moveTo>
                  <a:lnTo>
                    <a:pt x="0" y="134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9" name="Google Shape;1289;p47"/>
            <p:cNvSpPr/>
            <p:nvPr/>
          </p:nvSpPr>
          <p:spPr>
            <a:xfrm>
              <a:off x="3192175" y="2564150"/>
              <a:ext cx="74550" cy="10050"/>
            </a:xfrm>
            <a:custGeom>
              <a:avLst/>
              <a:gdLst/>
              <a:ahLst/>
              <a:cxnLst/>
              <a:rect l="l" t="t" r="r" b="b"/>
              <a:pathLst>
                <a:path w="2982" h="402" fill="none" extrusionOk="0">
                  <a:moveTo>
                    <a:pt x="757" y="68"/>
                  </a:moveTo>
                  <a:lnTo>
                    <a:pt x="757" y="68"/>
                  </a:lnTo>
                  <a:lnTo>
                    <a:pt x="1091" y="23"/>
                  </a:lnTo>
                  <a:lnTo>
                    <a:pt x="1447" y="1"/>
                  </a:lnTo>
                  <a:lnTo>
                    <a:pt x="1825" y="23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2625" y="134"/>
                  </a:lnTo>
                  <a:lnTo>
                    <a:pt x="2981" y="268"/>
                  </a:lnTo>
                  <a:lnTo>
                    <a:pt x="2981" y="268"/>
                  </a:lnTo>
                  <a:lnTo>
                    <a:pt x="2625" y="134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1825" y="23"/>
                  </a:lnTo>
                  <a:lnTo>
                    <a:pt x="1447" y="1"/>
                  </a:lnTo>
                  <a:lnTo>
                    <a:pt x="1091" y="23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535" y="134"/>
                  </a:lnTo>
                  <a:lnTo>
                    <a:pt x="334" y="201"/>
                  </a:lnTo>
                  <a:lnTo>
                    <a:pt x="157" y="290"/>
                  </a:lnTo>
                  <a:lnTo>
                    <a:pt x="1" y="401"/>
                  </a:lnTo>
                  <a:lnTo>
                    <a:pt x="1" y="401"/>
                  </a:lnTo>
                  <a:lnTo>
                    <a:pt x="157" y="290"/>
                  </a:lnTo>
                  <a:lnTo>
                    <a:pt x="334" y="201"/>
                  </a:lnTo>
                  <a:lnTo>
                    <a:pt x="535" y="134"/>
                  </a:lnTo>
                  <a:lnTo>
                    <a:pt x="757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0" name="Google Shape;1290;p47"/>
            <p:cNvSpPr/>
            <p:nvPr/>
          </p:nvSpPr>
          <p:spPr>
            <a:xfrm>
              <a:off x="3277250" y="2576950"/>
              <a:ext cx="7275" cy="5025"/>
            </a:xfrm>
            <a:custGeom>
              <a:avLst/>
              <a:gdLst/>
              <a:ahLst/>
              <a:cxnLst/>
              <a:rect l="l" t="t" r="r" b="b"/>
              <a:pathLst>
                <a:path w="291" h="2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0" y="201"/>
                  </a:lnTo>
                  <a:lnTo>
                    <a:pt x="290" y="20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1" name="Google Shape;1291;p47"/>
            <p:cNvSpPr/>
            <p:nvPr/>
          </p:nvSpPr>
          <p:spPr>
            <a:xfrm>
              <a:off x="3273375" y="2492425"/>
              <a:ext cx="6125" cy="2250"/>
            </a:xfrm>
            <a:custGeom>
              <a:avLst/>
              <a:gdLst/>
              <a:ahLst/>
              <a:cxnLst/>
              <a:rect l="l" t="t" r="r" b="b"/>
              <a:pathLst>
                <a:path w="245" h="9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1" y="45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111" y="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2" name="Google Shape;1292;p47"/>
            <p:cNvSpPr/>
            <p:nvPr/>
          </p:nvSpPr>
          <p:spPr>
            <a:xfrm>
              <a:off x="3303950" y="2472975"/>
              <a:ext cx="176850" cy="197975"/>
            </a:xfrm>
            <a:custGeom>
              <a:avLst/>
              <a:gdLst/>
              <a:ahLst/>
              <a:cxnLst/>
              <a:rect l="l" t="t" r="r" b="b"/>
              <a:pathLst>
                <a:path w="7074" h="7919" fill="none" extrusionOk="0">
                  <a:moveTo>
                    <a:pt x="7074" y="2358"/>
                  </a:moveTo>
                  <a:lnTo>
                    <a:pt x="7074" y="2358"/>
                  </a:lnTo>
                  <a:lnTo>
                    <a:pt x="6918" y="2069"/>
                  </a:lnTo>
                  <a:lnTo>
                    <a:pt x="6762" y="1802"/>
                  </a:lnTo>
                  <a:lnTo>
                    <a:pt x="6584" y="1579"/>
                  </a:lnTo>
                  <a:lnTo>
                    <a:pt x="6407" y="1379"/>
                  </a:lnTo>
                  <a:lnTo>
                    <a:pt x="6407" y="1379"/>
                  </a:lnTo>
                  <a:lnTo>
                    <a:pt x="6095" y="1090"/>
                  </a:lnTo>
                  <a:lnTo>
                    <a:pt x="5806" y="845"/>
                  </a:lnTo>
                  <a:lnTo>
                    <a:pt x="5472" y="645"/>
                  </a:lnTo>
                  <a:lnTo>
                    <a:pt x="5116" y="445"/>
                  </a:lnTo>
                  <a:lnTo>
                    <a:pt x="4761" y="289"/>
                  </a:lnTo>
                  <a:lnTo>
                    <a:pt x="4382" y="178"/>
                  </a:lnTo>
                  <a:lnTo>
                    <a:pt x="4004" y="89"/>
                  </a:lnTo>
                  <a:lnTo>
                    <a:pt x="3582" y="22"/>
                  </a:lnTo>
                  <a:lnTo>
                    <a:pt x="3582" y="22"/>
                  </a:lnTo>
                  <a:lnTo>
                    <a:pt x="3181" y="0"/>
                  </a:lnTo>
                  <a:lnTo>
                    <a:pt x="2781" y="22"/>
                  </a:lnTo>
                  <a:lnTo>
                    <a:pt x="2425" y="89"/>
                  </a:lnTo>
                  <a:lnTo>
                    <a:pt x="2069" y="200"/>
                  </a:lnTo>
                  <a:lnTo>
                    <a:pt x="1736" y="356"/>
                  </a:lnTo>
                  <a:lnTo>
                    <a:pt x="1424" y="556"/>
                  </a:lnTo>
                  <a:lnTo>
                    <a:pt x="1135" y="801"/>
                  </a:lnTo>
                  <a:lnTo>
                    <a:pt x="890" y="1090"/>
                  </a:lnTo>
                  <a:lnTo>
                    <a:pt x="1" y="7296"/>
                  </a:lnTo>
                  <a:lnTo>
                    <a:pt x="1" y="7296"/>
                  </a:lnTo>
                  <a:lnTo>
                    <a:pt x="268" y="7029"/>
                  </a:lnTo>
                  <a:lnTo>
                    <a:pt x="557" y="6784"/>
                  </a:lnTo>
                  <a:lnTo>
                    <a:pt x="868" y="6584"/>
                  </a:lnTo>
                  <a:lnTo>
                    <a:pt x="1179" y="6428"/>
                  </a:lnTo>
                  <a:lnTo>
                    <a:pt x="1535" y="6317"/>
                  </a:lnTo>
                  <a:lnTo>
                    <a:pt x="1913" y="6250"/>
                  </a:lnTo>
                  <a:lnTo>
                    <a:pt x="2292" y="6228"/>
                  </a:lnTo>
                  <a:lnTo>
                    <a:pt x="2692" y="6250"/>
                  </a:lnTo>
                  <a:lnTo>
                    <a:pt x="2692" y="6250"/>
                  </a:lnTo>
                  <a:lnTo>
                    <a:pt x="3115" y="6317"/>
                  </a:lnTo>
                  <a:lnTo>
                    <a:pt x="3515" y="6406"/>
                  </a:lnTo>
                  <a:lnTo>
                    <a:pt x="3893" y="6517"/>
                  </a:lnTo>
                  <a:lnTo>
                    <a:pt x="4249" y="6673"/>
                  </a:lnTo>
                  <a:lnTo>
                    <a:pt x="4583" y="6851"/>
                  </a:lnTo>
                  <a:lnTo>
                    <a:pt x="4916" y="7073"/>
                  </a:lnTo>
                  <a:lnTo>
                    <a:pt x="5228" y="7318"/>
                  </a:lnTo>
                  <a:lnTo>
                    <a:pt x="5517" y="7585"/>
                  </a:lnTo>
                  <a:lnTo>
                    <a:pt x="5517" y="7585"/>
                  </a:lnTo>
                  <a:lnTo>
                    <a:pt x="5673" y="7741"/>
                  </a:lnTo>
                  <a:lnTo>
                    <a:pt x="5806" y="7919"/>
                  </a:lnTo>
                  <a:lnTo>
                    <a:pt x="7074" y="23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3" name="Google Shape;1293;p47"/>
            <p:cNvSpPr/>
            <p:nvPr/>
          </p:nvSpPr>
          <p:spPr>
            <a:xfrm>
              <a:off x="3431850" y="2602525"/>
              <a:ext cx="1125" cy="1700"/>
            </a:xfrm>
            <a:custGeom>
              <a:avLst/>
              <a:gdLst/>
              <a:ahLst/>
              <a:cxnLst/>
              <a:rect l="l" t="t" r="r" b="b"/>
              <a:pathLst>
                <a:path w="45" h="6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4" name="Google Shape;1294;p47"/>
            <p:cNvSpPr/>
            <p:nvPr/>
          </p:nvSpPr>
          <p:spPr>
            <a:xfrm>
              <a:off x="3382350" y="2581400"/>
              <a:ext cx="40625" cy="13375"/>
            </a:xfrm>
            <a:custGeom>
              <a:avLst/>
              <a:gdLst/>
              <a:ahLst/>
              <a:cxnLst/>
              <a:rect l="l" t="t" r="r" b="b"/>
              <a:pathLst>
                <a:path w="1625" h="535" fill="none" extrusionOk="0">
                  <a:moveTo>
                    <a:pt x="1424" y="401"/>
                  </a:moveTo>
                  <a:lnTo>
                    <a:pt x="1424" y="401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424" y="401"/>
                  </a:lnTo>
                  <a:lnTo>
                    <a:pt x="1424" y="401"/>
                  </a:lnTo>
                  <a:lnTo>
                    <a:pt x="1157" y="267"/>
                  </a:lnTo>
                  <a:lnTo>
                    <a:pt x="868" y="178"/>
                  </a:lnTo>
                  <a:lnTo>
                    <a:pt x="601" y="89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601" y="89"/>
                  </a:lnTo>
                  <a:lnTo>
                    <a:pt x="868" y="178"/>
                  </a:lnTo>
                  <a:lnTo>
                    <a:pt x="1157" y="267"/>
                  </a:lnTo>
                  <a:lnTo>
                    <a:pt x="1424" y="4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5" name="Google Shape;1295;p47"/>
            <p:cNvSpPr/>
            <p:nvPr/>
          </p:nvSpPr>
          <p:spPr>
            <a:xfrm>
              <a:off x="3332875" y="2548600"/>
              <a:ext cx="62850" cy="8900"/>
            </a:xfrm>
            <a:custGeom>
              <a:avLst/>
              <a:gdLst/>
              <a:ahLst/>
              <a:cxnLst/>
              <a:rect l="l" t="t" r="r" b="b"/>
              <a:pathLst>
                <a:path w="2514" h="356" fill="none" extrusionOk="0">
                  <a:moveTo>
                    <a:pt x="1201" y="22"/>
                  </a:moveTo>
                  <a:lnTo>
                    <a:pt x="1201" y="22"/>
                  </a:lnTo>
                  <a:lnTo>
                    <a:pt x="1468" y="0"/>
                  </a:lnTo>
                  <a:lnTo>
                    <a:pt x="1757" y="0"/>
                  </a:lnTo>
                  <a:lnTo>
                    <a:pt x="2069" y="0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514" y="67"/>
                  </a:lnTo>
                  <a:lnTo>
                    <a:pt x="2514" y="67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069" y="0"/>
                  </a:lnTo>
                  <a:lnTo>
                    <a:pt x="1757" y="0"/>
                  </a:lnTo>
                  <a:lnTo>
                    <a:pt x="1468" y="0"/>
                  </a:lnTo>
                  <a:lnTo>
                    <a:pt x="1201" y="22"/>
                  </a:lnTo>
                  <a:lnTo>
                    <a:pt x="1201" y="22"/>
                  </a:lnTo>
                  <a:lnTo>
                    <a:pt x="979" y="67"/>
                  </a:lnTo>
                  <a:lnTo>
                    <a:pt x="712" y="134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712" y="134"/>
                  </a:lnTo>
                  <a:lnTo>
                    <a:pt x="979" y="67"/>
                  </a:lnTo>
                  <a:lnTo>
                    <a:pt x="1201" y="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6" name="Google Shape;1296;p47"/>
            <p:cNvSpPr/>
            <p:nvPr/>
          </p:nvSpPr>
          <p:spPr>
            <a:xfrm>
              <a:off x="3387375" y="2507450"/>
              <a:ext cx="67850" cy="41175"/>
            </a:xfrm>
            <a:custGeom>
              <a:avLst/>
              <a:gdLst/>
              <a:ahLst/>
              <a:cxnLst/>
              <a:rect l="l" t="t" r="r" b="b"/>
              <a:pathLst>
                <a:path w="2714" h="16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867" y="89"/>
                  </a:lnTo>
                  <a:lnTo>
                    <a:pt x="1179" y="200"/>
                  </a:lnTo>
                  <a:lnTo>
                    <a:pt x="1468" y="334"/>
                  </a:lnTo>
                  <a:lnTo>
                    <a:pt x="1757" y="512"/>
                  </a:lnTo>
                  <a:lnTo>
                    <a:pt x="2024" y="734"/>
                  </a:lnTo>
                  <a:lnTo>
                    <a:pt x="2269" y="1001"/>
                  </a:lnTo>
                  <a:lnTo>
                    <a:pt x="2491" y="1290"/>
                  </a:lnTo>
                  <a:lnTo>
                    <a:pt x="2714" y="1646"/>
                  </a:lnTo>
                  <a:lnTo>
                    <a:pt x="2714" y="1646"/>
                  </a:lnTo>
                  <a:lnTo>
                    <a:pt x="2491" y="1290"/>
                  </a:lnTo>
                  <a:lnTo>
                    <a:pt x="2269" y="1001"/>
                  </a:lnTo>
                  <a:lnTo>
                    <a:pt x="2024" y="734"/>
                  </a:lnTo>
                  <a:lnTo>
                    <a:pt x="1757" y="512"/>
                  </a:lnTo>
                  <a:lnTo>
                    <a:pt x="1468" y="334"/>
                  </a:lnTo>
                  <a:lnTo>
                    <a:pt x="1179" y="200"/>
                  </a:lnTo>
                  <a:lnTo>
                    <a:pt x="867" y="89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2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7" name="Google Shape;1297;p47"/>
            <p:cNvSpPr/>
            <p:nvPr/>
          </p:nvSpPr>
          <p:spPr>
            <a:xfrm>
              <a:off x="3351775" y="2509675"/>
              <a:ext cx="16150" cy="4475"/>
            </a:xfrm>
            <a:custGeom>
              <a:avLst/>
              <a:gdLst/>
              <a:ahLst/>
              <a:cxnLst/>
              <a:rect l="l" t="t" r="r" b="b"/>
              <a:pathLst>
                <a:path w="646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312" y="89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12" y="89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8" name="Google Shape;1298;p47"/>
            <p:cNvSpPr/>
            <p:nvPr/>
          </p:nvSpPr>
          <p:spPr>
            <a:xfrm>
              <a:off x="3365675" y="2580275"/>
              <a:ext cx="5025" cy="600"/>
            </a:xfrm>
            <a:custGeom>
              <a:avLst/>
              <a:gdLst/>
              <a:ahLst/>
              <a:cxnLst/>
              <a:rect l="l" t="t" r="r" b="b"/>
              <a:pathLst>
                <a:path w="201" h="24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9" name="Google Shape;1299;p47"/>
            <p:cNvSpPr/>
            <p:nvPr/>
          </p:nvSpPr>
          <p:spPr>
            <a:xfrm>
              <a:off x="3329525" y="2581950"/>
              <a:ext cx="23950" cy="6700"/>
            </a:xfrm>
            <a:custGeom>
              <a:avLst/>
              <a:gdLst/>
              <a:ahLst/>
              <a:cxnLst/>
              <a:rect l="l" t="t" r="r" b="b"/>
              <a:pathLst>
                <a:path w="958" h="268" fill="none" extrusionOk="0">
                  <a:moveTo>
                    <a:pt x="1" y="268"/>
                  </a:moveTo>
                  <a:lnTo>
                    <a:pt x="1" y="268"/>
                  </a:lnTo>
                  <a:lnTo>
                    <a:pt x="245" y="179"/>
                  </a:lnTo>
                  <a:lnTo>
                    <a:pt x="490" y="112"/>
                  </a:lnTo>
                  <a:lnTo>
                    <a:pt x="713" y="45"/>
                  </a:lnTo>
                  <a:lnTo>
                    <a:pt x="957" y="1"/>
                  </a:lnTo>
                  <a:lnTo>
                    <a:pt x="957" y="1"/>
                  </a:lnTo>
                  <a:lnTo>
                    <a:pt x="713" y="45"/>
                  </a:lnTo>
                  <a:lnTo>
                    <a:pt x="490" y="112"/>
                  </a:lnTo>
                  <a:lnTo>
                    <a:pt x="245" y="179"/>
                  </a:lnTo>
                  <a:lnTo>
                    <a:pt x="1" y="2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0" name="Google Shape;1300;p47"/>
            <p:cNvSpPr/>
            <p:nvPr/>
          </p:nvSpPr>
          <p:spPr>
            <a:xfrm>
              <a:off x="3407950" y="2553600"/>
              <a:ext cx="11700" cy="6700"/>
            </a:xfrm>
            <a:custGeom>
              <a:avLst/>
              <a:gdLst/>
              <a:ahLst/>
              <a:cxnLst/>
              <a:rect l="l" t="t" r="r" b="b"/>
              <a:pathLst>
                <a:path w="468" h="26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5" y="111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245" y="1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1" name="Google Shape;1301;p47"/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extrusionOk="0">
                  <a:moveTo>
                    <a:pt x="2247" y="1"/>
                  </a:move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EFE8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2" name="Google Shape;1302;p47"/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fill="none" extrusionOk="0">
                  <a:moveTo>
                    <a:pt x="11567" y="2448"/>
                  </a:move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lnTo>
                    <a:pt x="2247" y="1"/>
                  </a:ln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206" y="2158"/>
                  </a:lnTo>
                  <a:lnTo>
                    <a:pt x="6206" y="2158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385" y="1625"/>
                  </a:lnTo>
                  <a:lnTo>
                    <a:pt x="7385" y="1625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452" y="2336"/>
                  </a:lnTo>
                  <a:lnTo>
                    <a:pt x="7741" y="2314"/>
                  </a:lnTo>
                  <a:lnTo>
                    <a:pt x="8053" y="2292"/>
                  </a:lnTo>
                  <a:lnTo>
                    <a:pt x="8364" y="2314"/>
                  </a:lnTo>
                  <a:lnTo>
                    <a:pt x="8364" y="2314"/>
                  </a:lnTo>
                  <a:lnTo>
                    <a:pt x="8053" y="2292"/>
                  </a:lnTo>
                  <a:lnTo>
                    <a:pt x="7741" y="2314"/>
                  </a:lnTo>
                  <a:lnTo>
                    <a:pt x="7452" y="2336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3" name="Google Shape;1303;p47"/>
            <p:cNvSpPr/>
            <p:nvPr/>
          </p:nvSpPr>
          <p:spPr>
            <a:xfrm>
              <a:off x="3240000" y="2638675"/>
              <a:ext cx="37850" cy="13925"/>
            </a:xfrm>
            <a:custGeom>
              <a:avLst/>
              <a:gdLst/>
              <a:ahLst/>
              <a:cxnLst/>
              <a:rect l="l" t="t" r="r" b="b"/>
              <a:pathLst>
                <a:path w="151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45" y="0"/>
                  </a:lnTo>
                  <a:lnTo>
                    <a:pt x="490" y="67"/>
                  </a:lnTo>
                  <a:lnTo>
                    <a:pt x="757" y="156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1291" y="423"/>
                  </a:lnTo>
                  <a:lnTo>
                    <a:pt x="1513" y="557"/>
                  </a:lnTo>
                  <a:lnTo>
                    <a:pt x="1513" y="557"/>
                  </a:lnTo>
                  <a:lnTo>
                    <a:pt x="1291" y="423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757" y="156"/>
                  </a:lnTo>
                  <a:lnTo>
                    <a:pt x="490" y="67"/>
                  </a:lnTo>
                  <a:lnTo>
                    <a:pt x="24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4" name="Google Shape;1304;p47"/>
            <p:cNvSpPr/>
            <p:nvPr/>
          </p:nvSpPr>
          <p:spPr>
            <a:xfrm>
              <a:off x="3286150" y="26587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5" name="Google Shape;1305;p47"/>
            <p:cNvSpPr/>
            <p:nvPr/>
          </p:nvSpPr>
          <p:spPr>
            <a:xfrm>
              <a:off x="3233900" y="2654250"/>
              <a:ext cx="47825" cy="11150"/>
            </a:xfrm>
            <a:custGeom>
              <a:avLst/>
              <a:gdLst/>
              <a:ahLst/>
              <a:cxnLst/>
              <a:rect l="l" t="t" r="r" b="b"/>
              <a:pathLst>
                <a:path w="1913" h="446" fill="none" extrusionOk="0">
                  <a:moveTo>
                    <a:pt x="1601" y="312"/>
                  </a:moveTo>
                  <a:lnTo>
                    <a:pt x="1601" y="312"/>
                  </a:lnTo>
                  <a:lnTo>
                    <a:pt x="1913" y="445"/>
                  </a:lnTo>
                  <a:lnTo>
                    <a:pt x="1913" y="445"/>
                  </a:lnTo>
                  <a:lnTo>
                    <a:pt x="1601" y="312"/>
                  </a:lnTo>
                  <a:lnTo>
                    <a:pt x="1601" y="312"/>
                  </a:lnTo>
                  <a:lnTo>
                    <a:pt x="1268" y="223"/>
                  </a:lnTo>
                  <a:lnTo>
                    <a:pt x="890" y="134"/>
                  </a:lnTo>
                  <a:lnTo>
                    <a:pt x="467" y="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7" y="67"/>
                  </a:lnTo>
                  <a:lnTo>
                    <a:pt x="890" y="134"/>
                  </a:lnTo>
                  <a:lnTo>
                    <a:pt x="1268" y="223"/>
                  </a:lnTo>
                  <a:lnTo>
                    <a:pt x="1601" y="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6" name="Google Shape;1306;p47"/>
            <p:cNvSpPr/>
            <p:nvPr/>
          </p:nvSpPr>
          <p:spPr>
            <a:xfrm>
              <a:off x="3378475" y="2668150"/>
              <a:ext cx="7800" cy="1125"/>
            </a:xfrm>
            <a:custGeom>
              <a:avLst/>
              <a:gdLst/>
              <a:ahLst/>
              <a:cxnLst/>
              <a:rect l="l" t="t" r="r" b="b"/>
              <a:pathLst>
                <a:path w="312" h="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7" name="Google Shape;1307;p47"/>
            <p:cNvSpPr/>
            <p:nvPr/>
          </p:nvSpPr>
          <p:spPr>
            <a:xfrm>
              <a:off x="3430175" y="2600850"/>
              <a:ext cx="3925" cy="5050"/>
            </a:xfrm>
            <a:custGeom>
              <a:avLst/>
              <a:gdLst/>
              <a:ahLst/>
              <a:cxnLst/>
              <a:rect l="l" t="t" r="r" b="b"/>
              <a:pathLst>
                <a:path w="157" h="202" extrusionOk="0">
                  <a:moveTo>
                    <a:pt x="45" y="1"/>
                  </a:moveTo>
                  <a:lnTo>
                    <a:pt x="1" y="45"/>
                  </a:lnTo>
                  <a:lnTo>
                    <a:pt x="1" y="68"/>
                  </a:lnTo>
                  <a:lnTo>
                    <a:pt x="1" y="90"/>
                  </a:lnTo>
                  <a:lnTo>
                    <a:pt x="45" y="157"/>
                  </a:lnTo>
                  <a:lnTo>
                    <a:pt x="90" y="201"/>
                  </a:lnTo>
                  <a:lnTo>
                    <a:pt x="134" y="179"/>
                  </a:lnTo>
                  <a:lnTo>
                    <a:pt x="156" y="157"/>
                  </a:lnTo>
                  <a:lnTo>
                    <a:pt x="156" y="90"/>
                  </a:lnTo>
                  <a:lnTo>
                    <a:pt x="134" y="45"/>
                  </a:lnTo>
                  <a:lnTo>
                    <a:pt x="90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8" name="Google Shape;1308;p47"/>
            <p:cNvSpPr/>
            <p:nvPr/>
          </p:nvSpPr>
          <p:spPr>
            <a:xfrm>
              <a:off x="3380700" y="2579725"/>
              <a:ext cx="43950" cy="16700"/>
            </a:xfrm>
            <a:custGeom>
              <a:avLst/>
              <a:gdLst/>
              <a:ahLst/>
              <a:cxnLst/>
              <a:rect l="l" t="t" r="r" b="b"/>
              <a:pathLst>
                <a:path w="1758" h="668" extrusionOk="0">
                  <a:moveTo>
                    <a:pt x="22" y="1"/>
                  </a:moveTo>
                  <a:lnTo>
                    <a:pt x="0" y="45"/>
                  </a:lnTo>
                  <a:lnTo>
                    <a:pt x="45" y="90"/>
                  </a:lnTo>
                  <a:lnTo>
                    <a:pt x="89" y="134"/>
                  </a:lnTo>
                  <a:lnTo>
                    <a:pt x="489" y="201"/>
                  </a:lnTo>
                  <a:lnTo>
                    <a:pt x="890" y="290"/>
                  </a:lnTo>
                  <a:lnTo>
                    <a:pt x="1090" y="357"/>
                  </a:lnTo>
                  <a:lnTo>
                    <a:pt x="1268" y="446"/>
                  </a:lnTo>
                  <a:lnTo>
                    <a:pt x="1468" y="535"/>
                  </a:lnTo>
                  <a:lnTo>
                    <a:pt x="1646" y="646"/>
                  </a:lnTo>
                  <a:lnTo>
                    <a:pt x="1691" y="668"/>
                  </a:lnTo>
                  <a:lnTo>
                    <a:pt x="1735" y="646"/>
                  </a:lnTo>
                  <a:lnTo>
                    <a:pt x="1757" y="601"/>
                  </a:lnTo>
                  <a:lnTo>
                    <a:pt x="1713" y="557"/>
                  </a:lnTo>
                  <a:lnTo>
                    <a:pt x="1513" y="446"/>
                  </a:lnTo>
                  <a:lnTo>
                    <a:pt x="1335" y="334"/>
                  </a:lnTo>
                  <a:lnTo>
                    <a:pt x="1134" y="245"/>
                  </a:lnTo>
                  <a:lnTo>
                    <a:pt x="912" y="179"/>
                  </a:lnTo>
                  <a:lnTo>
                    <a:pt x="512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9" name="Google Shape;1309;p47"/>
            <p:cNvSpPr/>
            <p:nvPr/>
          </p:nvSpPr>
          <p:spPr>
            <a:xfrm>
              <a:off x="3302275" y="2471300"/>
              <a:ext cx="179650" cy="201325"/>
            </a:xfrm>
            <a:custGeom>
              <a:avLst/>
              <a:gdLst/>
              <a:ahLst/>
              <a:cxnLst/>
              <a:rect l="l" t="t" r="r" b="b"/>
              <a:pathLst>
                <a:path w="7186" h="8053" extrusionOk="0">
                  <a:moveTo>
                    <a:pt x="3449" y="134"/>
                  </a:moveTo>
                  <a:lnTo>
                    <a:pt x="3893" y="178"/>
                  </a:lnTo>
                  <a:lnTo>
                    <a:pt x="4338" y="267"/>
                  </a:lnTo>
                  <a:lnTo>
                    <a:pt x="4761" y="401"/>
                  </a:lnTo>
                  <a:lnTo>
                    <a:pt x="5183" y="579"/>
                  </a:lnTo>
                  <a:lnTo>
                    <a:pt x="5584" y="801"/>
                  </a:lnTo>
                  <a:lnTo>
                    <a:pt x="5962" y="1068"/>
                  </a:lnTo>
                  <a:lnTo>
                    <a:pt x="6296" y="1357"/>
                  </a:lnTo>
                  <a:lnTo>
                    <a:pt x="6474" y="1557"/>
                  </a:lnTo>
                  <a:lnTo>
                    <a:pt x="6651" y="1758"/>
                  </a:lnTo>
                  <a:lnTo>
                    <a:pt x="6807" y="1980"/>
                  </a:lnTo>
                  <a:lnTo>
                    <a:pt x="6941" y="2202"/>
                  </a:lnTo>
                  <a:lnTo>
                    <a:pt x="7030" y="2336"/>
                  </a:lnTo>
                  <a:lnTo>
                    <a:pt x="7052" y="2380"/>
                  </a:lnTo>
                  <a:lnTo>
                    <a:pt x="7052" y="2447"/>
                  </a:lnTo>
                  <a:lnTo>
                    <a:pt x="7052" y="2558"/>
                  </a:lnTo>
                  <a:lnTo>
                    <a:pt x="7030" y="2647"/>
                  </a:lnTo>
                  <a:lnTo>
                    <a:pt x="6963" y="2870"/>
                  </a:lnTo>
                  <a:lnTo>
                    <a:pt x="6562" y="4605"/>
                  </a:lnTo>
                  <a:lnTo>
                    <a:pt x="5829" y="7861"/>
                  </a:lnTo>
                  <a:lnTo>
                    <a:pt x="5829" y="7861"/>
                  </a:lnTo>
                  <a:lnTo>
                    <a:pt x="5651" y="7652"/>
                  </a:lnTo>
                  <a:lnTo>
                    <a:pt x="5339" y="7363"/>
                  </a:lnTo>
                  <a:lnTo>
                    <a:pt x="5005" y="7096"/>
                  </a:lnTo>
                  <a:lnTo>
                    <a:pt x="4627" y="6851"/>
                  </a:lnTo>
                  <a:lnTo>
                    <a:pt x="4249" y="6651"/>
                  </a:lnTo>
                  <a:lnTo>
                    <a:pt x="3871" y="6495"/>
                  </a:lnTo>
                  <a:lnTo>
                    <a:pt x="3449" y="6362"/>
                  </a:lnTo>
                  <a:lnTo>
                    <a:pt x="3048" y="6295"/>
                  </a:lnTo>
                  <a:lnTo>
                    <a:pt x="2626" y="6251"/>
                  </a:lnTo>
                  <a:lnTo>
                    <a:pt x="2225" y="6251"/>
                  </a:lnTo>
                  <a:lnTo>
                    <a:pt x="1803" y="6295"/>
                  </a:lnTo>
                  <a:lnTo>
                    <a:pt x="1402" y="6384"/>
                  </a:lnTo>
                  <a:lnTo>
                    <a:pt x="1224" y="6451"/>
                  </a:lnTo>
                  <a:lnTo>
                    <a:pt x="1024" y="6540"/>
                  </a:lnTo>
                  <a:lnTo>
                    <a:pt x="846" y="6629"/>
                  </a:lnTo>
                  <a:lnTo>
                    <a:pt x="668" y="6740"/>
                  </a:lnTo>
                  <a:lnTo>
                    <a:pt x="490" y="6873"/>
                  </a:lnTo>
                  <a:lnTo>
                    <a:pt x="312" y="7007"/>
                  </a:lnTo>
                  <a:lnTo>
                    <a:pt x="166" y="7153"/>
                  </a:lnTo>
                  <a:lnTo>
                    <a:pt x="512" y="4649"/>
                  </a:lnTo>
                  <a:lnTo>
                    <a:pt x="802" y="2581"/>
                  </a:lnTo>
                  <a:lnTo>
                    <a:pt x="891" y="1935"/>
                  </a:lnTo>
                  <a:lnTo>
                    <a:pt x="935" y="1602"/>
                  </a:lnTo>
                  <a:lnTo>
                    <a:pt x="1002" y="1290"/>
                  </a:lnTo>
                  <a:lnTo>
                    <a:pt x="1024" y="1201"/>
                  </a:lnTo>
                  <a:lnTo>
                    <a:pt x="1069" y="1112"/>
                  </a:lnTo>
                  <a:lnTo>
                    <a:pt x="1180" y="979"/>
                  </a:lnTo>
                  <a:lnTo>
                    <a:pt x="1335" y="846"/>
                  </a:lnTo>
                  <a:lnTo>
                    <a:pt x="1469" y="734"/>
                  </a:lnTo>
                  <a:lnTo>
                    <a:pt x="1647" y="623"/>
                  </a:lnTo>
                  <a:lnTo>
                    <a:pt x="1825" y="512"/>
                  </a:lnTo>
                  <a:lnTo>
                    <a:pt x="2003" y="401"/>
                  </a:lnTo>
                  <a:lnTo>
                    <a:pt x="2181" y="334"/>
                  </a:lnTo>
                  <a:lnTo>
                    <a:pt x="2381" y="267"/>
                  </a:lnTo>
                  <a:lnTo>
                    <a:pt x="2581" y="223"/>
                  </a:lnTo>
                  <a:lnTo>
                    <a:pt x="2781" y="178"/>
                  </a:lnTo>
                  <a:lnTo>
                    <a:pt x="2981" y="156"/>
                  </a:lnTo>
                  <a:lnTo>
                    <a:pt x="3449" y="134"/>
                  </a:lnTo>
                  <a:close/>
                  <a:moveTo>
                    <a:pt x="3404" y="0"/>
                  </a:moveTo>
                  <a:lnTo>
                    <a:pt x="3026" y="23"/>
                  </a:lnTo>
                  <a:lnTo>
                    <a:pt x="2648" y="67"/>
                  </a:lnTo>
                  <a:lnTo>
                    <a:pt x="2270" y="156"/>
                  </a:lnTo>
                  <a:lnTo>
                    <a:pt x="1914" y="289"/>
                  </a:lnTo>
                  <a:lnTo>
                    <a:pt x="1736" y="378"/>
                  </a:lnTo>
                  <a:lnTo>
                    <a:pt x="1580" y="490"/>
                  </a:lnTo>
                  <a:lnTo>
                    <a:pt x="1402" y="601"/>
                  </a:lnTo>
                  <a:lnTo>
                    <a:pt x="1246" y="734"/>
                  </a:lnTo>
                  <a:lnTo>
                    <a:pt x="1135" y="846"/>
                  </a:lnTo>
                  <a:lnTo>
                    <a:pt x="1024" y="957"/>
                  </a:lnTo>
                  <a:lnTo>
                    <a:pt x="913" y="1090"/>
                  </a:lnTo>
                  <a:lnTo>
                    <a:pt x="868" y="1224"/>
                  </a:lnTo>
                  <a:lnTo>
                    <a:pt x="824" y="1491"/>
                  </a:lnTo>
                  <a:lnTo>
                    <a:pt x="779" y="1758"/>
                  </a:lnTo>
                  <a:lnTo>
                    <a:pt x="512" y="3693"/>
                  </a:lnTo>
                  <a:lnTo>
                    <a:pt x="8" y="7311"/>
                  </a:lnTo>
                  <a:lnTo>
                    <a:pt x="1" y="7318"/>
                  </a:lnTo>
                  <a:lnTo>
                    <a:pt x="7" y="7321"/>
                  </a:lnTo>
                  <a:lnTo>
                    <a:pt x="1" y="7363"/>
                  </a:lnTo>
                  <a:lnTo>
                    <a:pt x="1" y="7385"/>
                  </a:lnTo>
                  <a:lnTo>
                    <a:pt x="45" y="7429"/>
                  </a:lnTo>
                  <a:lnTo>
                    <a:pt x="90" y="7429"/>
                  </a:lnTo>
                  <a:lnTo>
                    <a:pt x="112" y="7407"/>
                  </a:lnTo>
                  <a:lnTo>
                    <a:pt x="268" y="7252"/>
                  </a:lnTo>
                  <a:lnTo>
                    <a:pt x="423" y="7118"/>
                  </a:lnTo>
                  <a:lnTo>
                    <a:pt x="579" y="6985"/>
                  </a:lnTo>
                  <a:lnTo>
                    <a:pt x="757" y="6851"/>
                  </a:lnTo>
                  <a:lnTo>
                    <a:pt x="935" y="6762"/>
                  </a:lnTo>
                  <a:lnTo>
                    <a:pt x="1113" y="6651"/>
                  </a:lnTo>
                  <a:lnTo>
                    <a:pt x="1291" y="6584"/>
                  </a:lnTo>
                  <a:lnTo>
                    <a:pt x="1469" y="6517"/>
                  </a:lnTo>
                  <a:lnTo>
                    <a:pt x="1847" y="6429"/>
                  </a:lnTo>
                  <a:lnTo>
                    <a:pt x="2247" y="6384"/>
                  </a:lnTo>
                  <a:lnTo>
                    <a:pt x="2648" y="6362"/>
                  </a:lnTo>
                  <a:lnTo>
                    <a:pt x="3048" y="6406"/>
                  </a:lnTo>
                  <a:lnTo>
                    <a:pt x="3449" y="6495"/>
                  </a:lnTo>
                  <a:lnTo>
                    <a:pt x="3827" y="6606"/>
                  </a:lnTo>
                  <a:lnTo>
                    <a:pt x="4227" y="6784"/>
                  </a:lnTo>
                  <a:lnTo>
                    <a:pt x="4583" y="6962"/>
                  </a:lnTo>
                  <a:lnTo>
                    <a:pt x="4939" y="7185"/>
                  </a:lnTo>
                  <a:lnTo>
                    <a:pt x="5250" y="7452"/>
                  </a:lnTo>
                  <a:lnTo>
                    <a:pt x="5562" y="7719"/>
                  </a:lnTo>
                  <a:lnTo>
                    <a:pt x="5806" y="8004"/>
                  </a:lnTo>
                  <a:lnTo>
                    <a:pt x="5806" y="8004"/>
                  </a:lnTo>
                  <a:lnTo>
                    <a:pt x="5806" y="8008"/>
                  </a:lnTo>
                  <a:lnTo>
                    <a:pt x="5851" y="8052"/>
                  </a:lnTo>
                  <a:lnTo>
                    <a:pt x="5917" y="8052"/>
                  </a:lnTo>
                  <a:lnTo>
                    <a:pt x="5940" y="8030"/>
                  </a:lnTo>
                  <a:lnTo>
                    <a:pt x="6651" y="4894"/>
                  </a:lnTo>
                  <a:lnTo>
                    <a:pt x="7074" y="2981"/>
                  </a:lnTo>
                  <a:lnTo>
                    <a:pt x="7141" y="2736"/>
                  </a:lnTo>
                  <a:lnTo>
                    <a:pt x="7163" y="2625"/>
                  </a:lnTo>
                  <a:lnTo>
                    <a:pt x="7185" y="2492"/>
                  </a:lnTo>
                  <a:lnTo>
                    <a:pt x="7185" y="2403"/>
                  </a:lnTo>
                  <a:lnTo>
                    <a:pt x="7163" y="2314"/>
                  </a:lnTo>
                  <a:lnTo>
                    <a:pt x="7052" y="2113"/>
                  </a:lnTo>
                  <a:lnTo>
                    <a:pt x="6918" y="1913"/>
                  </a:lnTo>
                  <a:lnTo>
                    <a:pt x="6807" y="1758"/>
                  </a:lnTo>
                  <a:lnTo>
                    <a:pt x="6562" y="1446"/>
                  </a:lnTo>
                  <a:lnTo>
                    <a:pt x="6296" y="1179"/>
                  </a:lnTo>
                  <a:lnTo>
                    <a:pt x="5984" y="935"/>
                  </a:lnTo>
                  <a:lnTo>
                    <a:pt x="5673" y="712"/>
                  </a:lnTo>
                  <a:lnTo>
                    <a:pt x="5317" y="512"/>
                  </a:lnTo>
                  <a:lnTo>
                    <a:pt x="4961" y="334"/>
                  </a:lnTo>
                  <a:lnTo>
                    <a:pt x="4583" y="201"/>
                  </a:lnTo>
                  <a:lnTo>
                    <a:pt x="4183" y="112"/>
                  </a:lnTo>
                  <a:lnTo>
                    <a:pt x="3804" y="45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0" name="Google Shape;1310;p47"/>
            <p:cNvSpPr/>
            <p:nvPr/>
          </p:nvSpPr>
          <p:spPr>
            <a:xfrm>
              <a:off x="3158275" y="2452400"/>
              <a:ext cx="292500" cy="275275"/>
            </a:xfrm>
            <a:custGeom>
              <a:avLst/>
              <a:gdLst/>
              <a:ahLst/>
              <a:cxnLst/>
              <a:rect l="l" t="t" r="r" b="b"/>
              <a:pathLst>
                <a:path w="11700" h="11011" extrusionOk="0">
                  <a:moveTo>
                    <a:pt x="3314" y="0"/>
                  </a:moveTo>
                  <a:lnTo>
                    <a:pt x="3025" y="22"/>
                  </a:lnTo>
                  <a:lnTo>
                    <a:pt x="2758" y="67"/>
                  </a:lnTo>
                  <a:lnTo>
                    <a:pt x="2491" y="111"/>
                  </a:lnTo>
                  <a:lnTo>
                    <a:pt x="2224" y="200"/>
                  </a:lnTo>
                  <a:lnTo>
                    <a:pt x="1957" y="289"/>
                  </a:lnTo>
                  <a:lnTo>
                    <a:pt x="1513" y="467"/>
                  </a:lnTo>
                  <a:lnTo>
                    <a:pt x="1290" y="578"/>
                  </a:lnTo>
                  <a:lnTo>
                    <a:pt x="1090" y="712"/>
                  </a:lnTo>
                  <a:lnTo>
                    <a:pt x="890" y="845"/>
                  </a:lnTo>
                  <a:lnTo>
                    <a:pt x="667" y="1001"/>
                  </a:lnTo>
                  <a:lnTo>
                    <a:pt x="467" y="1201"/>
                  </a:lnTo>
                  <a:lnTo>
                    <a:pt x="378" y="1290"/>
                  </a:lnTo>
                  <a:lnTo>
                    <a:pt x="334" y="1379"/>
                  </a:lnTo>
                  <a:lnTo>
                    <a:pt x="311" y="1468"/>
                  </a:lnTo>
                  <a:lnTo>
                    <a:pt x="311" y="1557"/>
                  </a:lnTo>
                  <a:lnTo>
                    <a:pt x="311" y="1735"/>
                  </a:lnTo>
                  <a:lnTo>
                    <a:pt x="245" y="2714"/>
                  </a:lnTo>
                  <a:lnTo>
                    <a:pt x="89" y="5361"/>
                  </a:lnTo>
                  <a:lnTo>
                    <a:pt x="0" y="7118"/>
                  </a:lnTo>
                  <a:lnTo>
                    <a:pt x="22" y="7162"/>
                  </a:lnTo>
                  <a:lnTo>
                    <a:pt x="44" y="7185"/>
                  </a:lnTo>
                  <a:lnTo>
                    <a:pt x="178" y="7273"/>
                  </a:lnTo>
                  <a:lnTo>
                    <a:pt x="289" y="7340"/>
                  </a:lnTo>
                  <a:lnTo>
                    <a:pt x="334" y="7385"/>
                  </a:lnTo>
                  <a:lnTo>
                    <a:pt x="356" y="7429"/>
                  </a:lnTo>
                  <a:lnTo>
                    <a:pt x="356" y="7496"/>
                  </a:lnTo>
                  <a:lnTo>
                    <a:pt x="378" y="7563"/>
                  </a:lnTo>
                  <a:lnTo>
                    <a:pt x="356" y="8208"/>
                  </a:lnTo>
                  <a:lnTo>
                    <a:pt x="334" y="8830"/>
                  </a:lnTo>
                  <a:lnTo>
                    <a:pt x="334" y="9453"/>
                  </a:lnTo>
                  <a:lnTo>
                    <a:pt x="356" y="9520"/>
                  </a:lnTo>
                  <a:lnTo>
                    <a:pt x="423" y="9542"/>
                  </a:lnTo>
                  <a:lnTo>
                    <a:pt x="1223" y="9631"/>
                  </a:lnTo>
                  <a:lnTo>
                    <a:pt x="2024" y="9698"/>
                  </a:lnTo>
                  <a:lnTo>
                    <a:pt x="2825" y="9765"/>
                  </a:lnTo>
                  <a:lnTo>
                    <a:pt x="3626" y="9854"/>
                  </a:lnTo>
                  <a:lnTo>
                    <a:pt x="4538" y="9965"/>
                  </a:lnTo>
                  <a:lnTo>
                    <a:pt x="5427" y="10076"/>
                  </a:lnTo>
                  <a:lnTo>
                    <a:pt x="6206" y="10187"/>
                  </a:lnTo>
                  <a:lnTo>
                    <a:pt x="6361" y="10210"/>
                  </a:lnTo>
                  <a:lnTo>
                    <a:pt x="6450" y="10232"/>
                  </a:lnTo>
                  <a:lnTo>
                    <a:pt x="6517" y="10276"/>
                  </a:lnTo>
                  <a:lnTo>
                    <a:pt x="6539" y="10365"/>
                  </a:lnTo>
                  <a:lnTo>
                    <a:pt x="6539" y="10476"/>
                  </a:lnTo>
                  <a:lnTo>
                    <a:pt x="6517" y="10677"/>
                  </a:lnTo>
                  <a:lnTo>
                    <a:pt x="6539" y="10721"/>
                  </a:lnTo>
                  <a:lnTo>
                    <a:pt x="6562" y="10766"/>
                  </a:lnTo>
                  <a:lnTo>
                    <a:pt x="6628" y="10766"/>
                  </a:lnTo>
                  <a:lnTo>
                    <a:pt x="6806" y="10610"/>
                  </a:lnTo>
                  <a:lnTo>
                    <a:pt x="6895" y="10565"/>
                  </a:lnTo>
                  <a:lnTo>
                    <a:pt x="6984" y="10521"/>
                  </a:lnTo>
                  <a:lnTo>
                    <a:pt x="7051" y="10543"/>
                  </a:lnTo>
                  <a:lnTo>
                    <a:pt x="7095" y="10588"/>
                  </a:lnTo>
                  <a:lnTo>
                    <a:pt x="7229" y="10654"/>
                  </a:lnTo>
                  <a:lnTo>
                    <a:pt x="7674" y="10877"/>
                  </a:lnTo>
                  <a:lnTo>
                    <a:pt x="7696" y="10899"/>
                  </a:lnTo>
                  <a:lnTo>
                    <a:pt x="7718" y="10877"/>
                  </a:lnTo>
                  <a:lnTo>
                    <a:pt x="7740" y="10855"/>
                  </a:lnTo>
                  <a:lnTo>
                    <a:pt x="7740" y="10832"/>
                  </a:lnTo>
                  <a:lnTo>
                    <a:pt x="7647" y="10404"/>
                  </a:lnTo>
                  <a:lnTo>
                    <a:pt x="7647" y="10404"/>
                  </a:lnTo>
                  <a:lnTo>
                    <a:pt x="8363" y="10543"/>
                  </a:lnTo>
                  <a:lnTo>
                    <a:pt x="9186" y="10699"/>
                  </a:lnTo>
                  <a:lnTo>
                    <a:pt x="9987" y="10877"/>
                  </a:lnTo>
                  <a:lnTo>
                    <a:pt x="10810" y="11010"/>
                  </a:lnTo>
                  <a:lnTo>
                    <a:pt x="10854" y="11010"/>
                  </a:lnTo>
                  <a:lnTo>
                    <a:pt x="10877" y="10988"/>
                  </a:lnTo>
                  <a:lnTo>
                    <a:pt x="11055" y="10254"/>
                  </a:lnTo>
                  <a:lnTo>
                    <a:pt x="11210" y="9565"/>
                  </a:lnTo>
                  <a:lnTo>
                    <a:pt x="11255" y="9342"/>
                  </a:lnTo>
                  <a:lnTo>
                    <a:pt x="11322" y="9120"/>
                  </a:lnTo>
                  <a:lnTo>
                    <a:pt x="11388" y="9031"/>
                  </a:lnTo>
                  <a:lnTo>
                    <a:pt x="11455" y="8942"/>
                  </a:lnTo>
                  <a:lnTo>
                    <a:pt x="11544" y="8875"/>
                  </a:lnTo>
                  <a:lnTo>
                    <a:pt x="11655" y="8808"/>
                  </a:lnTo>
                  <a:lnTo>
                    <a:pt x="11677" y="8808"/>
                  </a:lnTo>
                  <a:lnTo>
                    <a:pt x="11700" y="8786"/>
                  </a:lnTo>
                  <a:lnTo>
                    <a:pt x="11677" y="8719"/>
                  </a:lnTo>
                  <a:lnTo>
                    <a:pt x="11655" y="8697"/>
                  </a:lnTo>
                  <a:lnTo>
                    <a:pt x="11588" y="8697"/>
                  </a:lnTo>
                  <a:lnTo>
                    <a:pt x="11455" y="8764"/>
                  </a:lnTo>
                  <a:lnTo>
                    <a:pt x="11344" y="8830"/>
                  </a:lnTo>
                  <a:lnTo>
                    <a:pt x="11255" y="8919"/>
                  </a:lnTo>
                  <a:lnTo>
                    <a:pt x="11188" y="9075"/>
                  </a:lnTo>
                  <a:lnTo>
                    <a:pt x="10988" y="9854"/>
                  </a:lnTo>
                  <a:lnTo>
                    <a:pt x="10854" y="10476"/>
                  </a:lnTo>
                  <a:lnTo>
                    <a:pt x="10810" y="10699"/>
                  </a:lnTo>
                  <a:lnTo>
                    <a:pt x="10788" y="10832"/>
                  </a:lnTo>
                  <a:lnTo>
                    <a:pt x="10743" y="10899"/>
                  </a:lnTo>
                  <a:lnTo>
                    <a:pt x="10654" y="10899"/>
                  </a:lnTo>
                  <a:lnTo>
                    <a:pt x="10454" y="10855"/>
                  </a:lnTo>
                  <a:lnTo>
                    <a:pt x="10120" y="10766"/>
                  </a:lnTo>
                  <a:lnTo>
                    <a:pt x="9297" y="10610"/>
                  </a:lnTo>
                  <a:lnTo>
                    <a:pt x="8430" y="10432"/>
                  </a:lnTo>
                  <a:lnTo>
                    <a:pt x="7563" y="10254"/>
                  </a:lnTo>
                  <a:lnTo>
                    <a:pt x="7518" y="10276"/>
                  </a:lnTo>
                  <a:lnTo>
                    <a:pt x="7496" y="10299"/>
                  </a:lnTo>
                  <a:lnTo>
                    <a:pt x="7496" y="10321"/>
                  </a:lnTo>
                  <a:lnTo>
                    <a:pt x="7579" y="10703"/>
                  </a:lnTo>
                  <a:lnTo>
                    <a:pt x="7579" y="10703"/>
                  </a:lnTo>
                  <a:lnTo>
                    <a:pt x="7407" y="10610"/>
                  </a:lnTo>
                  <a:lnTo>
                    <a:pt x="7095" y="10454"/>
                  </a:lnTo>
                  <a:lnTo>
                    <a:pt x="7006" y="10432"/>
                  </a:lnTo>
                  <a:lnTo>
                    <a:pt x="6940" y="10410"/>
                  </a:lnTo>
                  <a:lnTo>
                    <a:pt x="6873" y="10432"/>
                  </a:lnTo>
                  <a:lnTo>
                    <a:pt x="6806" y="10454"/>
                  </a:lnTo>
                  <a:lnTo>
                    <a:pt x="6695" y="10543"/>
                  </a:lnTo>
                  <a:lnTo>
                    <a:pt x="6651" y="10575"/>
                  </a:lnTo>
                  <a:lnTo>
                    <a:pt x="6651" y="10187"/>
                  </a:lnTo>
                  <a:lnTo>
                    <a:pt x="6628" y="10143"/>
                  </a:lnTo>
                  <a:lnTo>
                    <a:pt x="6584" y="10121"/>
                  </a:lnTo>
                  <a:lnTo>
                    <a:pt x="5027" y="9898"/>
                  </a:lnTo>
                  <a:lnTo>
                    <a:pt x="4248" y="9787"/>
                  </a:lnTo>
                  <a:lnTo>
                    <a:pt x="3492" y="9698"/>
                  </a:lnTo>
                  <a:lnTo>
                    <a:pt x="2714" y="9631"/>
                  </a:lnTo>
                  <a:lnTo>
                    <a:pt x="1935" y="9565"/>
                  </a:lnTo>
                  <a:lnTo>
                    <a:pt x="1157" y="9498"/>
                  </a:lnTo>
                  <a:lnTo>
                    <a:pt x="467" y="9419"/>
                  </a:lnTo>
                  <a:lnTo>
                    <a:pt x="467" y="9419"/>
                  </a:lnTo>
                  <a:lnTo>
                    <a:pt x="467" y="9075"/>
                  </a:lnTo>
                  <a:lnTo>
                    <a:pt x="467" y="8675"/>
                  </a:lnTo>
                  <a:lnTo>
                    <a:pt x="489" y="7830"/>
                  </a:lnTo>
                  <a:lnTo>
                    <a:pt x="512" y="7629"/>
                  </a:lnTo>
                  <a:lnTo>
                    <a:pt x="512" y="7518"/>
                  </a:lnTo>
                  <a:lnTo>
                    <a:pt x="512" y="7407"/>
                  </a:lnTo>
                  <a:lnTo>
                    <a:pt x="467" y="7340"/>
                  </a:lnTo>
                  <a:lnTo>
                    <a:pt x="400" y="7296"/>
                  </a:lnTo>
                  <a:lnTo>
                    <a:pt x="245" y="7207"/>
                  </a:lnTo>
                  <a:lnTo>
                    <a:pt x="133" y="7140"/>
                  </a:lnTo>
                  <a:lnTo>
                    <a:pt x="111" y="7073"/>
                  </a:lnTo>
                  <a:lnTo>
                    <a:pt x="111" y="7007"/>
                  </a:lnTo>
                  <a:lnTo>
                    <a:pt x="133" y="6829"/>
                  </a:lnTo>
                  <a:lnTo>
                    <a:pt x="178" y="6517"/>
                  </a:lnTo>
                  <a:lnTo>
                    <a:pt x="245" y="5249"/>
                  </a:lnTo>
                  <a:lnTo>
                    <a:pt x="400" y="2425"/>
                  </a:lnTo>
                  <a:lnTo>
                    <a:pt x="423" y="1980"/>
                  </a:lnTo>
                  <a:lnTo>
                    <a:pt x="423" y="1757"/>
                  </a:lnTo>
                  <a:lnTo>
                    <a:pt x="445" y="1557"/>
                  </a:lnTo>
                  <a:lnTo>
                    <a:pt x="467" y="1446"/>
                  </a:lnTo>
                  <a:lnTo>
                    <a:pt x="534" y="1357"/>
                  </a:lnTo>
                  <a:lnTo>
                    <a:pt x="645" y="1223"/>
                  </a:lnTo>
                  <a:lnTo>
                    <a:pt x="779" y="1112"/>
                  </a:lnTo>
                  <a:lnTo>
                    <a:pt x="1068" y="890"/>
                  </a:lnTo>
                  <a:lnTo>
                    <a:pt x="1379" y="690"/>
                  </a:lnTo>
                  <a:lnTo>
                    <a:pt x="1690" y="534"/>
                  </a:lnTo>
                  <a:lnTo>
                    <a:pt x="2024" y="400"/>
                  </a:lnTo>
                  <a:lnTo>
                    <a:pt x="2380" y="289"/>
                  </a:lnTo>
                  <a:lnTo>
                    <a:pt x="2714" y="200"/>
                  </a:lnTo>
                  <a:lnTo>
                    <a:pt x="3070" y="156"/>
                  </a:lnTo>
                  <a:lnTo>
                    <a:pt x="3448" y="134"/>
                  </a:lnTo>
                  <a:lnTo>
                    <a:pt x="3804" y="134"/>
                  </a:lnTo>
                  <a:lnTo>
                    <a:pt x="4159" y="178"/>
                  </a:lnTo>
                  <a:lnTo>
                    <a:pt x="4493" y="223"/>
                  </a:lnTo>
                  <a:lnTo>
                    <a:pt x="4827" y="334"/>
                  </a:lnTo>
                  <a:lnTo>
                    <a:pt x="5160" y="445"/>
                  </a:lnTo>
                  <a:lnTo>
                    <a:pt x="5472" y="623"/>
                  </a:lnTo>
                  <a:lnTo>
                    <a:pt x="5761" y="801"/>
                  </a:lnTo>
                  <a:lnTo>
                    <a:pt x="6028" y="1045"/>
                  </a:lnTo>
                  <a:lnTo>
                    <a:pt x="6250" y="1290"/>
                  </a:lnTo>
                  <a:lnTo>
                    <a:pt x="6473" y="1602"/>
                  </a:lnTo>
                  <a:lnTo>
                    <a:pt x="6628" y="1935"/>
                  </a:lnTo>
                  <a:lnTo>
                    <a:pt x="6673" y="1957"/>
                  </a:lnTo>
                  <a:lnTo>
                    <a:pt x="6717" y="1980"/>
                  </a:lnTo>
                  <a:lnTo>
                    <a:pt x="6762" y="1957"/>
                  </a:lnTo>
                  <a:lnTo>
                    <a:pt x="6762" y="1935"/>
                  </a:lnTo>
                  <a:lnTo>
                    <a:pt x="6762" y="1891"/>
                  </a:lnTo>
                  <a:lnTo>
                    <a:pt x="6673" y="1691"/>
                  </a:lnTo>
                  <a:lnTo>
                    <a:pt x="6562" y="1513"/>
                  </a:lnTo>
                  <a:lnTo>
                    <a:pt x="6428" y="1335"/>
                  </a:lnTo>
                  <a:lnTo>
                    <a:pt x="6317" y="1157"/>
                  </a:lnTo>
                  <a:lnTo>
                    <a:pt x="6161" y="1001"/>
                  </a:lnTo>
                  <a:lnTo>
                    <a:pt x="6028" y="868"/>
                  </a:lnTo>
                  <a:lnTo>
                    <a:pt x="5872" y="734"/>
                  </a:lnTo>
                  <a:lnTo>
                    <a:pt x="5694" y="623"/>
                  </a:lnTo>
                  <a:lnTo>
                    <a:pt x="5538" y="512"/>
                  </a:lnTo>
                  <a:lnTo>
                    <a:pt x="5361" y="400"/>
                  </a:lnTo>
                  <a:lnTo>
                    <a:pt x="4982" y="245"/>
                  </a:lnTo>
                  <a:lnTo>
                    <a:pt x="4560" y="111"/>
                  </a:lnTo>
                  <a:lnTo>
                    <a:pt x="4137" y="45"/>
                  </a:lnTo>
                  <a:lnTo>
                    <a:pt x="3870" y="2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1" name="Google Shape;1311;p47"/>
            <p:cNvSpPr/>
            <p:nvPr/>
          </p:nvSpPr>
          <p:spPr>
            <a:xfrm>
              <a:off x="3340650" y="2673700"/>
              <a:ext cx="102350" cy="42850"/>
            </a:xfrm>
            <a:custGeom>
              <a:avLst/>
              <a:gdLst/>
              <a:ahLst/>
              <a:cxnLst/>
              <a:rect l="l" t="t" r="r" b="b"/>
              <a:pathLst>
                <a:path w="4094" h="1714" extrusionOk="0">
                  <a:moveTo>
                    <a:pt x="3960" y="1"/>
                  </a:moveTo>
                  <a:lnTo>
                    <a:pt x="3782" y="134"/>
                  </a:lnTo>
                  <a:lnTo>
                    <a:pt x="3648" y="312"/>
                  </a:lnTo>
                  <a:lnTo>
                    <a:pt x="3537" y="490"/>
                  </a:lnTo>
                  <a:lnTo>
                    <a:pt x="3448" y="690"/>
                  </a:lnTo>
                  <a:lnTo>
                    <a:pt x="3426" y="868"/>
                  </a:lnTo>
                  <a:lnTo>
                    <a:pt x="3426" y="957"/>
                  </a:lnTo>
                  <a:lnTo>
                    <a:pt x="3426" y="968"/>
                  </a:lnTo>
                  <a:lnTo>
                    <a:pt x="3404" y="957"/>
                  </a:lnTo>
                  <a:lnTo>
                    <a:pt x="3226" y="957"/>
                  </a:lnTo>
                  <a:lnTo>
                    <a:pt x="3092" y="935"/>
                  </a:lnTo>
                  <a:lnTo>
                    <a:pt x="2803" y="890"/>
                  </a:lnTo>
                  <a:lnTo>
                    <a:pt x="2247" y="757"/>
                  </a:lnTo>
                  <a:lnTo>
                    <a:pt x="67" y="357"/>
                  </a:lnTo>
                  <a:lnTo>
                    <a:pt x="1" y="357"/>
                  </a:lnTo>
                  <a:lnTo>
                    <a:pt x="1" y="379"/>
                  </a:lnTo>
                  <a:lnTo>
                    <a:pt x="1" y="423"/>
                  </a:lnTo>
                  <a:lnTo>
                    <a:pt x="90" y="979"/>
                  </a:lnTo>
                  <a:lnTo>
                    <a:pt x="134" y="1024"/>
                  </a:lnTo>
                  <a:lnTo>
                    <a:pt x="156" y="1046"/>
                  </a:lnTo>
                  <a:lnTo>
                    <a:pt x="1024" y="1202"/>
                  </a:lnTo>
                  <a:lnTo>
                    <a:pt x="1891" y="1358"/>
                  </a:lnTo>
                  <a:lnTo>
                    <a:pt x="2759" y="1535"/>
                  </a:lnTo>
                  <a:lnTo>
                    <a:pt x="3626" y="1713"/>
                  </a:lnTo>
                  <a:lnTo>
                    <a:pt x="3671" y="1691"/>
                  </a:lnTo>
                  <a:lnTo>
                    <a:pt x="3693" y="1647"/>
                  </a:lnTo>
                  <a:lnTo>
                    <a:pt x="3671" y="1602"/>
                  </a:lnTo>
                  <a:lnTo>
                    <a:pt x="3626" y="1580"/>
                  </a:lnTo>
                  <a:lnTo>
                    <a:pt x="2536" y="1380"/>
                  </a:lnTo>
                  <a:lnTo>
                    <a:pt x="1446" y="1157"/>
                  </a:lnTo>
                  <a:lnTo>
                    <a:pt x="735" y="1002"/>
                  </a:lnTo>
                  <a:lnTo>
                    <a:pt x="490" y="979"/>
                  </a:lnTo>
                  <a:lnTo>
                    <a:pt x="357" y="957"/>
                  </a:lnTo>
                  <a:lnTo>
                    <a:pt x="268" y="890"/>
                  </a:lnTo>
                  <a:lnTo>
                    <a:pt x="223" y="868"/>
                  </a:lnTo>
                  <a:lnTo>
                    <a:pt x="201" y="801"/>
                  </a:lnTo>
                  <a:lnTo>
                    <a:pt x="156" y="668"/>
                  </a:lnTo>
                  <a:lnTo>
                    <a:pt x="142" y="507"/>
                  </a:lnTo>
                  <a:lnTo>
                    <a:pt x="142" y="507"/>
                  </a:lnTo>
                  <a:lnTo>
                    <a:pt x="3448" y="1091"/>
                  </a:lnTo>
                  <a:lnTo>
                    <a:pt x="3493" y="1091"/>
                  </a:lnTo>
                  <a:lnTo>
                    <a:pt x="3515" y="1046"/>
                  </a:lnTo>
                  <a:lnTo>
                    <a:pt x="3582" y="779"/>
                  </a:lnTo>
                  <a:lnTo>
                    <a:pt x="3626" y="646"/>
                  </a:lnTo>
                  <a:lnTo>
                    <a:pt x="3671" y="512"/>
                  </a:lnTo>
                  <a:lnTo>
                    <a:pt x="3760" y="401"/>
                  </a:lnTo>
                  <a:lnTo>
                    <a:pt x="3849" y="312"/>
                  </a:lnTo>
                  <a:lnTo>
                    <a:pt x="3938" y="201"/>
                  </a:lnTo>
                  <a:lnTo>
                    <a:pt x="4071" y="112"/>
                  </a:lnTo>
                  <a:lnTo>
                    <a:pt x="4093" y="90"/>
                  </a:lnTo>
                  <a:lnTo>
                    <a:pt x="4071" y="23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2" name="Google Shape;1312;p47"/>
            <p:cNvSpPr/>
            <p:nvPr/>
          </p:nvSpPr>
          <p:spPr>
            <a:xfrm>
              <a:off x="3287825" y="2499650"/>
              <a:ext cx="14475" cy="12275"/>
            </a:xfrm>
            <a:custGeom>
              <a:avLst/>
              <a:gdLst/>
              <a:ahLst/>
              <a:cxnLst/>
              <a:rect l="l" t="t" r="r" b="b"/>
              <a:pathLst>
                <a:path w="579" h="491" extrusionOk="0">
                  <a:moveTo>
                    <a:pt x="45" y="1"/>
                  </a:move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245" y="268"/>
                  </a:lnTo>
                  <a:lnTo>
                    <a:pt x="468" y="468"/>
                  </a:lnTo>
                  <a:lnTo>
                    <a:pt x="512" y="490"/>
                  </a:lnTo>
                  <a:lnTo>
                    <a:pt x="557" y="468"/>
                  </a:lnTo>
                  <a:lnTo>
                    <a:pt x="579" y="423"/>
                  </a:lnTo>
                  <a:lnTo>
                    <a:pt x="534" y="379"/>
                  </a:lnTo>
                  <a:lnTo>
                    <a:pt x="334" y="179"/>
                  </a:lnTo>
                  <a:lnTo>
                    <a:pt x="112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3" name="Google Shape;1313;p47"/>
            <p:cNvSpPr/>
            <p:nvPr/>
          </p:nvSpPr>
          <p:spPr>
            <a:xfrm>
              <a:off x="3238900" y="2524675"/>
              <a:ext cx="51725" cy="25600"/>
            </a:xfrm>
            <a:custGeom>
              <a:avLst/>
              <a:gdLst/>
              <a:ahLst/>
              <a:cxnLst/>
              <a:rect l="l" t="t" r="r" b="b"/>
              <a:pathLst>
                <a:path w="2069" h="1024" extrusionOk="0">
                  <a:moveTo>
                    <a:pt x="45" y="1"/>
                  </a:moveTo>
                  <a:lnTo>
                    <a:pt x="22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67" y="134"/>
                  </a:lnTo>
                  <a:lnTo>
                    <a:pt x="356" y="156"/>
                  </a:lnTo>
                  <a:lnTo>
                    <a:pt x="623" y="201"/>
                  </a:lnTo>
                  <a:lnTo>
                    <a:pt x="868" y="268"/>
                  </a:lnTo>
                  <a:lnTo>
                    <a:pt x="1112" y="357"/>
                  </a:lnTo>
                  <a:lnTo>
                    <a:pt x="1335" y="490"/>
                  </a:lnTo>
                  <a:lnTo>
                    <a:pt x="1535" y="623"/>
                  </a:lnTo>
                  <a:lnTo>
                    <a:pt x="1757" y="801"/>
                  </a:lnTo>
                  <a:lnTo>
                    <a:pt x="1935" y="1002"/>
                  </a:lnTo>
                  <a:lnTo>
                    <a:pt x="1980" y="1024"/>
                  </a:lnTo>
                  <a:lnTo>
                    <a:pt x="2047" y="1024"/>
                  </a:lnTo>
                  <a:lnTo>
                    <a:pt x="2069" y="979"/>
                  </a:lnTo>
                  <a:lnTo>
                    <a:pt x="2047" y="935"/>
                  </a:lnTo>
                  <a:lnTo>
                    <a:pt x="1846" y="712"/>
                  </a:lnTo>
                  <a:lnTo>
                    <a:pt x="1624" y="534"/>
                  </a:lnTo>
                  <a:lnTo>
                    <a:pt x="1379" y="379"/>
                  </a:lnTo>
                  <a:lnTo>
                    <a:pt x="1157" y="245"/>
                  </a:lnTo>
                  <a:lnTo>
                    <a:pt x="890" y="156"/>
                  </a:lnTo>
                  <a:lnTo>
                    <a:pt x="623" y="67"/>
                  </a:lnTo>
                  <a:lnTo>
                    <a:pt x="334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4" name="Google Shape;1314;p47"/>
            <p:cNvSpPr/>
            <p:nvPr/>
          </p:nvSpPr>
          <p:spPr>
            <a:xfrm>
              <a:off x="3331200" y="2546925"/>
              <a:ext cx="65650" cy="12250"/>
            </a:xfrm>
            <a:custGeom>
              <a:avLst/>
              <a:gdLst/>
              <a:ahLst/>
              <a:cxnLst/>
              <a:rect l="l" t="t" r="r" b="b"/>
              <a:pathLst>
                <a:path w="2626" h="490" extrusionOk="0">
                  <a:moveTo>
                    <a:pt x="1557" y="0"/>
                  </a:moveTo>
                  <a:lnTo>
                    <a:pt x="1224" y="23"/>
                  </a:lnTo>
                  <a:lnTo>
                    <a:pt x="935" y="89"/>
                  </a:lnTo>
                  <a:lnTo>
                    <a:pt x="623" y="178"/>
                  </a:lnTo>
                  <a:lnTo>
                    <a:pt x="45" y="356"/>
                  </a:lnTo>
                  <a:lnTo>
                    <a:pt x="23" y="378"/>
                  </a:lnTo>
                  <a:lnTo>
                    <a:pt x="1" y="401"/>
                  </a:lnTo>
                  <a:lnTo>
                    <a:pt x="1" y="445"/>
                  </a:lnTo>
                  <a:lnTo>
                    <a:pt x="45" y="490"/>
                  </a:lnTo>
                  <a:lnTo>
                    <a:pt x="89" y="490"/>
                  </a:lnTo>
                  <a:lnTo>
                    <a:pt x="646" y="312"/>
                  </a:lnTo>
                  <a:lnTo>
                    <a:pt x="935" y="223"/>
                  </a:lnTo>
                  <a:lnTo>
                    <a:pt x="1224" y="156"/>
                  </a:lnTo>
                  <a:lnTo>
                    <a:pt x="1557" y="134"/>
                  </a:lnTo>
                  <a:lnTo>
                    <a:pt x="1891" y="134"/>
                  </a:lnTo>
                  <a:lnTo>
                    <a:pt x="2247" y="156"/>
                  </a:lnTo>
                  <a:lnTo>
                    <a:pt x="2581" y="178"/>
                  </a:lnTo>
                  <a:lnTo>
                    <a:pt x="2625" y="178"/>
                  </a:lnTo>
                  <a:lnTo>
                    <a:pt x="2625" y="134"/>
                  </a:lnTo>
                  <a:lnTo>
                    <a:pt x="2603" y="89"/>
                  </a:lnTo>
                  <a:lnTo>
                    <a:pt x="2558" y="67"/>
                  </a:lnTo>
                  <a:lnTo>
                    <a:pt x="2225" y="23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5" name="Google Shape;1315;p47"/>
            <p:cNvSpPr/>
            <p:nvPr/>
          </p:nvSpPr>
          <p:spPr>
            <a:xfrm>
              <a:off x="3385700" y="2505775"/>
              <a:ext cx="71200" cy="43950"/>
            </a:xfrm>
            <a:custGeom>
              <a:avLst/>
              <a:gdLst/>
              <a:ahLst/>
              <a:cxnLst/>
              <a:rect l="l" t="t" r="r" b="b"/>
              <a:pathLst>
                <a:path w="2848" h="1758" extrusionOk="0">
                  <a:moveTo>
                    <a:pt x="23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89" y="134"/>
                  </a:lnTo>
                  <a:lnTo>
                    <a:pt x="289" y="134"/>
                  </a:lnTo>
                  <a:lnTo>
                    <a:pt x="512" y="156"/>
                  </a:lnTo>
                  <a:lnTo>
                    <a:pt x="712" y="178"/>
                  </a:lnTo>
                  <a:lnTo>
                    <a:pt x="912" y="223"/>
                  </a:lnTo>
                  <a:lnTo>
                    <a:pt x="1090" y="290"/>
                  </a:lnTo>
                  <a:lnTo>
                    <a:pt x="1268" y="356"/>
                  </a:lnTo>
                  <a:lnTo>
                    <a:pt x="1446" y="445"/>
                  </a:lnTo>
                  <a:lnTo>
                    <a:pt x="1624" y="556"/>
                  </a:lnTo>
                  <a:lnTo>
                    <a:pt x="1935" y="779"/>
                  </a:lnTo>
                  <a:lnTo>
                    <a:pt x="2225" y="1068"/>
                  </a:lnTo>
                  <a:lnTo>
                    <a:pt x="2491" y="1379"/>
                  </a:lnTo>
                  <a:lnTo>
                    <a:pt x="2714" y="1713"/>
                  </a:lnTo>
                  <a:lnTo>
                    <a:pt x="2758" y="1758"/>
                  </a:lnTo>
                  <a:lnTo>
                    <a:pt x="2803" y="1758"/>
                  </a:lnTo>
                  <a:lnTo>
                    <a:pt x="2847" y="1735"/>
                  </a:lnTo>
                  <a:lnTo>
                    <a:pt x="2847" y="1713"/>
                  </a:lnTo>
                  <a:lnTo>
                    <a:pt x="2847" y="1691"/>
                  </a:lnTo>
                  <a:lnTo>
                    <a:pt x="2603" y="1313"/>
                  </a:lnTo>
                  <a:lnTo>
                    <a:pt x="2314" y="979"/>
                  </a:lnTo>
                  <a:lnTo>
                    <a:pt x="2002" y="690"/>
                  </a:lnTo>
                  <a:lnTo>
                    <a:pt x="1846" y="556"/>
                  </a:lnTo>
                  <a:lnTo>
                    <a:pt x="1668" y="445"/>
                  </a:lnTo>
                  <a:lnTo>
                    <a:pt x="1491" y="334"/>
                  </a:lnTo>
                  <a:lnTo>
                    <a:pt x="1313" y="245"/>
                  </a:lnTo>
                  <a:lnTo>
                    <a:pt x="1135" y="178"/>
                  </a:lnTo>
                  <a:lnTo>
                    <a:pt x="934" y="112"/>
                  </a:lnTo>
                  <a:lnTo>
                    <a:pt x="712" y="45"/>
                  </a:lnTo>
                  <a:lnTo>
                    <a:pt x="512" y="2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6" name="Google Shape;1316;p47"/>
            <p:cNvSpPr/>
            <p:nvPr/>
          </p:nvSpPr>
          <p:spPr>
            <a:xfrm>
              <a:off x="3350100" y="2508000"/>
              <a:ext cx="19500" cy="7250"/>
            </a:xfrm>
            <a:custGeom>
              <a:avLst/>
              <a:gdLst/>
              <a:ahLst/>
              <a:cxnLst/>
              <a:rect l="l" t="t" r="r" b="b"/>
              <a:pathLst>
                <a:path w="780" h="290" extrusionOk="0">
                  <a:moveTo>
                    <a:pt x="690" y="0"/>
                  </a:moveTo>
                  <a:lnTo>
                    <a:pt x="357" y="89"/>
                  </a:lnTo>
                  <a:lnTo>
                    <a:pt x="45" y="178"/>
                  </a:lnTo>
                  <a:lnTo>
                    <a:pt x="23" y="178"/>
                  </a:lnTo>
                  <a:lnTo>
                    <a:pt x="1" y="201"/>
                  </a:lnTo>
                  <a:lnTo>
                    <a:pt x="23" y="245"/>
                  </a:lnTo>
                  <a:lnTo>
                    <a:pt x="45" y="290"/>
                  </a:lnTo>
                  <a:lnTo>
                    <a:pt x="112" y="290"/>
                  </a:lnTo>
                  <a:lnTo>
                    <a:pt x="423" y="201"/>
                  </a:lnTo>
                  <a:lnTo>
                    <a:pt x="735" y="134"/>
                  </a:lnTo>
                  <a:lnTo>
                    <a:pt x="757" y="134"/>
                  </a:lnTo>
                  <a:lnTo>
                    <a:pt x="779" y="112"/>
                  </a:lnTo>
                  <a:lnTo>
                    <a:pt x="779" y="67"/>
                  </a:lnTo>
                  <a:lnTo>
                    <a:pt x="735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7" name="Google Shape;1317;p47"/>
            <p:cNvSpPr/>
            <p:nvPr/>
          </p:nvSpPr>
          <p:spPr>
            <a:xfrm>
              <a:off x="3363450" y="2578625"/>
              <a:ext cx="8925" cy="3900"/>
            </a:xfrm>
            <a:custGeom>
              <a:avLst/>
              <a:gdLst/>
              <a:ahLst/>
              <a:cxnLst/>
              <a:rect l="l" t="t" r="r" b="b"/>
              <a:pathLst>
                <a:path w="357" h="156" extrusionOk="0">
                  <a:moveTo>
                    <a:pt x="267" y="0"/>
                  </a:moveTo>
                  <a:lnTo>
                    <a:pt x="67" y="22"/>
                  </a:lnTo>
                  <a:lnTo>
                    <a:pt x="23" y="22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45" y="134"/>
                  </a:lnTo>
                  <a:lnTo>
                    <a:pt x="90" y="156"/>
                  </a:lnTo>
                  <a:lnTo>
                    <a:pt x="312" y="134"/>
                  </a:lnTo>
                  <a:lnTo>
                    <a:pt x="334" y="134"/>
                  </a:lnTo>
                  <a:lnTo>
                    <a:pt x="356" y="111"/>
                  </a:lnTo>
                  <a:lnTo>
                    <a:pt x="356" y="67"/>
                  </a:lnTo>
                  <a:lnTo>
                    <a:pt x="334" y="2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8" name="Google Shape;1318;p47"/>
            <p:cNvSpPr/>
            <p:nvPr/>
          </p:nvSpPr>
          <p:spPr>
            <a:xfrm>
              <a:off x="3193850" y="2486875"/>
              <a:ext cx="67300" cy="16150"/>
            </a:xfrm>
            <a:custGeom>
              <a:avLst/>
              <a:gdLst/>
              <a:ahLst/>
              <a:cxnLst/>
              <a:rect l="l" t="t" r="r" b="b"/>
              <a:pathLst>
                <a:path w="2692" h="646" extrusionOk="0">
                  <a:moveTo>
                    <a:pt x="1936" y="0"/>
                  </a:moveTo>
                  <a:lnTo>
                    <a:pt x="1602" y="22"/>
                  </a:lnTo>
                  <a:lnTo>
                    <a:pt x="1268" y="67"/>
                  </a:lnTo>
                  <a:lnTo>
                    <a:pt x="957" y="134"/>
                  </a:lnTo>
                  <a:lnTo>
                    <a:pt x="646" y="245"/>
                  </a:lnTo>
                  <a:lnTo>
                    <a:pt x="334" y="356"/>
                  </a:lnTo>
                  <a:lnTo>
                    <a:pt x="23" y="512"/>
                  </a:lnTo>
                  <a:lnTo>
                    <a:pt x="23" y="534"/>
                  </a:lnTo>
                  <a:lnTo>
                    <a:pt x="1" y="556"/>
                  </a:lnTo>
                  <a:lnTo>
                    <a:pt x="23" y="601"/>
                  </a:lnTo>
                  <a:lnTo>
                    <a:pt x="67" y="645"/>
                  </a:lnTo>
                  <a:lnTo>
                    <a:pt x="112" y="623"/>
                  </a:lnTo>
                  <a:lnTo>
                    <a:pt x="423" y="489"/>
                  </a:lnTo>
                  <a:lnTo>
                    <a:pt x="712" y="356"/>
                  </a:lnTo>
                  <a:lnTo>
                    <a:pt x="1024" y="267"/>
                  </a:lnTo>
                  <a:lnTo>
                    <a:pt x="1335" y="200"/>
                  </a:lnTo>
                  <a:lnTo>
                    <a:pt x="1647" y="156"/>
                  </a:lnTo>
                  <a:lnTo>
                    <a:pt x="1980" y="134"/>
                  </a:lnTo>
                  <a:lnTo>
                    <a:pt x="2314" y="134"/>
                  </a:lnTo>
                  <a:lnTo>
                    <a:pt x="2625" y="156"/>
                  </a:lnTo>
                  <a:lnTo>
                    <a:pt x="2670" y="156"/>
                  </a:lnTo>
                  <a:lnTo>
                    <a:pt x="2670" y="134"/>
                  </a:lnTo>
                  <a:lnTo>
                    <a:pt x="2692" y="89"/>
                  </a:lnTo>
                  <a:lnTo>
                    <a:pt x="2647" y="45"/>
                  </a:lnTo>
                  <a:lnTo>
                    <a:pt x="2603" y="22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9" name="Google Shape;1319;p47"/>
            <p:cNvSpPr/>
            <p:nvPr/>
          </p:nvSpPr>
          <p:spPr>
            <a:xfrm>
              <a:off x="3207200" y="2526350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556" y="0"/>
                  </a:moveTo>
                  <a:lnTo>
                    <a:pt x="312" y="67"/>
                  </a:lnTo>
                  <a:lnTo>
                    <a:pt x="45" y="134"/>
                  </a:lnTo>
                  <a:lnTo>
                    <a:pt x="23" y="156"/>
                  </a:lnTo>
                  <a:lnTo>
                    <a:pt x="0" y="178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67"/>
                  </a:lnTo>
                  <a:lnTo>
                    <a:pt x="356" y="201"/>
                  </a:lnTo>
                  <a:lnTo>
                    <a:pt x="623" y="134"/>
                  </a:lnTo>
                  <a:lnTo>
                    <a:pt x="645" y="134"/>
                  </a:lnTo>
                  <a:lnTo>
                    <a:pt x="668" y="112"/>
                  </a:lnTo>
                  <a:lnTo>
                    <a:pt x="668" y="67"/>
                  </a:lnTo>
                  <a:lnTo>
                    <a:pt x="623" y="2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0" name="Google Shape;1320;p47"/>
            <p:cNvSpPr/>
            <p:nvPr/>
          </p:nvSpPr>
          <p:spPr>
            <a:xfrm>
              <a:off x="3190525" y="2561925"/>
              <a:ext cx="77875" cy="13925"/>
            </a:xfrm>
            <a:custGeom>
              <a:avLst/>
              <a:gdLst/>
              <a:ahLst/>
              <a:cxnLst/>
              <a:rect l="l" t="t" r="r" b="b"/>
              <a:pathLst>
                <a:path w="3115" h="557" extrusionOk="0">
                  <a:moveTo>
                    <a:pt x="1513" y="1"/>
                  </a:moveTo>
                  <a:lnTo>
                    <a:pt x="1112" y="23"/>
                  </a:lnTo>
                  <a:lnTo>
                    <a:pt x="912" y="68"/>
                  </a:lnTo>
                  <a:lnTo>
                    <a:pt x="712" y="112"/>
                  </a:lnTo>
                  <a:lnTo>
                    <a:pt x="534" y="157"/>
                  </a:lnTo>
                  <a:lnTo>
                    <a:pt x="356" y="246"/>
                  </a:lnTo>
                  <a:lnTo>
                    <a:pt x="178" y="335"/>
                  </a:lnTo>
                  <a:lnTo>
                    <a:pt x="22" y="424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67" y="557"/>
                  </a:lnTo>
                  <a:lnTo>
                    <a:pt x="111" y="557"/>
                  </a:lnTo>
                  <a:lnTo>
                    <a:pt x="267" y="446"/>
                  </a:lnTo>
                  <a:lnTo>
                    <a:pt x="423" y="357"/>
                  </a:lnTo>
                  <a:lnTo>
                    <a:pt x="601" y="290"/>
                  </a:lnTo>
                  <a:lnTo>
                    <a:pt x="779" y="223"/>
                  </a:lnTo>
                  <a:lnTo>
                    <a:pt x="957" y="179"/>
                  </a:lnTo>
                  <a:lnTo>
                    <a:pt x="1157" y="157"/>
                  </a:lnTo>
                  <a:lnTo>
                    <a:pt x="1535" y="134"/>
                  </a:lnTo>
                  <a:lnTo>
                    <a:pt x="1935" y="157"/>
                  </a:lnTo>
                  <a:lnTo>
                    <a:pt x="2313" y="201"/>
                  </a:lnTo>
                  <a:lnTo>
                    <a:pt x="2691" y="290"/>
                  </a:lnTo>
                  <a:lnTo>
                    <a:pt x="3025" y="424"/>
                  </a:lnTo>
                  <a:lnTo>
                    <a:pt x="3070" y="424"/>
                  </a:lnTo>
                  <a:lnTo>
                    <a:pt x="3114" y="379"/>
                  </a:lnTo>
                  <a:lnTo>
                    <a:pt x="3092" y="335"/>
                  </a:lnTo>
                  <a:lnTo>
                    <a:pt x="3070" y="312"/>
                  </a:lnTo>
                  <a:lnTo>
                    <a:pt x="2714" y="179"/>
                  </a:lnTo>
                  <a:lnTo>
                    <a:pt x="2336" y="90"/>
                  </a:lnTo>
                  <a:lnTo>
                    <a:pt x="1935" y="2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1" name="Google Shape;1321;p47"/>
            <p:cNvSpPr/>
            <p:nvPr/>
          </p:nvSpPr>
          <p:spPr>
            <a:xfrm>
              <a:off x="3166600" y="2635900"/>
              <a:ext cx="137375" cy="57300"/>
            </a:xfrm>
            <a:custGeom>
              <a:avLst/>
              <a:gdLst/>
              <a:ahLst/>
              <a:cxnLst/>
              <a:rect l="l" t="t" r="r" b="b"/>
              <a:pathLst>
                <a:path w="5495" h="2292" extrusionOk="0">
                  <a:moveTo>
                    <a:pt x="5361" y="1824"/>
                  </a:moveTo>
                  <a:lnTo>
                    <a:pt x="5406" y="1846"/>
                  </a:lnTo>
                  <a:lnTo>
                    <a:pt x="5383" y="1846"/>
                  </a:lnTo>
                  <a:lnTo>
                    <a:pt x="5361" y="1824"/>
                  </a:lnTo>
                  <a:close/>
                  <a:moveTo>
                    <a:pt x="67" y="0"/>
                  </a:moveTo>
                  <a:lnTo>
                    <a:pt x="45" y="45"/>
                  </a:lnTo>
                  <a:lnTo>
                    <a:pt x="45" y="89"/>
                  </a:lnTo>
                  <a:lnTo>
                    <a:pt x="245" y="356"/>
                  </a:lnTo>
                  <a:lnTo>
                    <a:pt x="379" y="645"/>
                  </a:lnTo>
                  <a:lnTo>
                    <a:pt x="446" y="801"/>
                  </a:lnTo>
                  <a:lnTo>
                    <a:pt x="468" y="957"/>
                  </a:lnTo>
                  <a:lnTo>
                    <a:pt x="490" y="1112"/>
                  </a:lnTo>
                  <a:lnTo>
                    <a:pt x="512" y="1290"/>
                  </a:lnTo>
                  <a:lnTo>
                    <a:pt x="512" y="1313"/>
                  </a:lnTo>
                  <a:lnTo>
                    <a:pt x="534" y="1357"/>
                  </a:lnTo>
                  <a:lnTo>
                    <a:pt x="579" y="1379"/>
                  </a:lnTo>
                  <a:lnTo>
                    <a:pt x="1491" y="1424"/>
                  </a:lnTo>
                  <a:lnTo>
                    <a:pt x="2403" y="1490"/>
                  </a:lnTo>
                  <a:lnTo>
                    <a:pt x="3315" y="1557"/>
                  </a:lnTo>
                  <a:lnTo>
                    <a:pt x="4227" y="1668"/>
                  </a:lnTo>
                  <a:lnTo>
                    <a:pt x="5005" y="1780"/>
                  </a:lnTo>
                  <a:lnTo>
                    <a:pt x="5183" y="1824"/>
                  </a:lnTo>
                  <a:lnTo>
                    <a:pt x="5350" y="1824"/>
                  </a:lnTo>
                  <a:lnTo>
                    <a:pt x="5317" y="1958"/>
                  </a:lnTo>
                  <a:lnTo>
                    <a:pt x="5317" y="2069"/>
                  </a:lnTo>
                  <a:lnTo>
                    <a:pt x="5317" y="2113"/>
                  </a:lnTo>
                  <a:lnTo>
                    <a:pt x="5294" y="2158"/>
                  </a:lnTo>
                  <a:lnTo>
                    <a:pt x="5294" y="2180"/>
                  </a:lnTo>
                  <a:lnTo>
                    <a:pt x="5161" y="2136"/>
                  </a:lnTo>
                  <a:lnTo>
                    <a:pt x="4939" y="2091"/>
                  </a:lnTo>
                  <a:lnTo>
                    <a:pt x="4716" y="2069"/>
                  </a:lnTo>
                  <a:lnTo>
                    <a:pt x="4249" y="2002"/>
                  </a:lnTo>
                  <a:lnTo>
                    <a:pt x="2892" y="1846"/>
                  </a:lnTo>
                  <a:lnTo>
                    <a:pt x="2180" y="1780"/>
                  </a:lnTo>
                  <a:lnTo>
                    <a:pt x="1469" y="1735"/>
                  </a:lnTo>
                  <a:lnTo>
                    <a:pt x="757" y="1668"/>
                  </a:lnTo>
                  <a:lnTo>
                    <a:pt x="45" y="1624"/>
                  </a:lnTo>
                  <a:lnTo>
                    <a:pt x="1" y="1624"/>
                  </a:lnTo>
                  <a:lnTo>
                    <a:pt x="1" y="1668"/>
                  </a:lnTo>
                  <a:lnTo>
                    <a:pt x="23" y="1713"/>
                  </a:lnTo>
                  <a:lnTo>
                    <a:pt x="67" y="1735"/>
                  </a:lnTo>
                  <a:lnTo>
                    <a:pt x="712" y="1802"/>
                  </a:lnTo>
                  <a:lnTo>
                    <a:pt x="1357" y="1846"/>
                  </a:lnTo>
                  <a:lnTo>
                    <a:pt x="2648" y="1935"/>
                  </a:lnTo>
                  <a:lnTo>
                    <a:pt x="3337" y="2024"/>
                  </a:lnTo>
                  <a:lnTo>
                    <a:pt x="4004" y="2091"/>
                  </a:lnTo>
                  <a:lnTo>
                    <a:pt x="5361" y="2291"/>
                  </a:lnTo>
                  <a:lnTo>
                    <a:pt x="5406" y="2269"/>
                  </a:lnTo>
                  <a:lnTo>
                    <a:pt x="5428" y="2247"/>
                  </a:lnTo>
                  <a:lnTo>
                    <a:pt x="5495" y="1802"/>
                  </a:lnTo>
                  <a:lnTo>
                    <a:pt x="5472" y="1735"/>
                  </a:lnTo>
                  <a:lnTo>
                    <a:pt x="5428" y="1713"/>
                  </a:lnTo>
                  <a:lnTo>
                    <a:pt x="4205" y="1557"/>
                  </a:lnTo>
                  <a:lnTo>
                    <a:pt x="3003" y="1424"/>
                  </a:lnTo>
                  <a:lnTo>
                    <a:pt x="1780" y="1313"/>
                  </a:lnTo>
                  <a:lnTo>
                    <a:pt x="636" y="1250"/>
                  </a:lnTo>
                  <a:lnTo>
                    <a:pt x="636" y="1250"/>
                  </a:lnTo>
                  <a:lnTo>
                    <a:pt x="623" y="1135"/>
                  </a:lnTo>
                  <a:lnTo>
                    <a:pt x="601" y="957"/>
                  </a:lnTo>
                  <a:lnTo>
                    <a:pt x="557" y="801"/>
                  </a:lnTo>
                  <a:lnTo>
                    <a:pt x="512" y="645"/>
                  </a:lnTo>
                  <a:lnTo>
                    <a:pt x="446" y="467"/>
                  </a:lnTo>
                  <a:lnTo>
                    <a:pt x="357" y="334"/>
                  </a:lnTo>
                  <a:lnTo>
                    <a:pt x="156" y="2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2" name="Google Shape;1322;p47"/>
            <p:cNvSpPr/>
            <p:nvPr/>
          </p:nvSpPr>
          <p:spPr>
            <a:xfrm>
              <a:off x="3158275" y="2608100"/>
              <a:ext cx="147375" cy="48950"/>
            </a:xfrm>
            <a:custGeom>
              <a:avLst/>
              <a:gdLst/>
              <a:ahLst/>
              <a:cxnLst/>
              <a:rect l="l" t="t" r="r" b="b"/>
              <a:pathLst>
                <a:path w="5895" h="1958" extrusionOk="0">
                  <a:moveTo>
                    <a:pt x="2691" y="0"/>
                  </a:moveTo>
                  <a:lnTo>
                    <a:pt x="2224" y="22"/>
                  </a:lnTo>
                  <a:lnTo>
                    <a:pt x="1735" y="67"/>
                  </a:lnTo>
                  <a:lnTo>
                    <a:pt x="1290" y="200"/>
                  </a:lnTo>
                  <a:lnTo>
                    <a:pt x="1045" y="267"/>
                  </a:lnTo>
                  <a:lnTo>
                    <a:pt x="823" y="356"/>
                  </a:lnTo>
                  <a:lnTo>
                    <a:pt x="623" y="445"/>
                  </a:lnTo>
                  <a:lnTo>
                    <a:pt x="423" y="578"/>
                  </a:lnTo>
                  <a:lnTo>
                    <a:pt x="222" y="690"/>
                  </a:lnTo>
                  <a:lnTo>
                    <a:pt x="22" y="845"/>
                  </a:lnTo>
                  <a:lnTo>
                    <a:pt x="0" y="868"/>
                  </a:lnTo>
                  <a:lnTo>
                    <a:pt x="0" y="890"/>
                  </a:lnTo>
                  <a:lnTo>
                    <a:pt x="22" y="934"/>
                  </a:lnTo>
                  <a:lnTo>
                    <a:pt x="67" y="957"/>
                  </a:lnTo>
                  <a:lnTo>
                    <a:pt x="111" y="957"/>
                  </a:lnTo>
                  <a:lnTo>
                    <a:pt x="289" y="823"/>
                  </a:lnTo>
                  <a:lnTo>
                    <a:pt x="489" y="690"/>
                  </a:lnTo>
                  <a:lnTo>
                    <a:pt x="667" y="578"/>
                  </a:lnTo>
                  <a:lnTo>
                    <a:pt x="867" y="489"/>
                  </a:lnTo>
                  <a:lnTo>
                    <a:pt x="1290" y="334"/>
                  </a:lnTo>
                  <a:lnTo>
                    <a:pt x="1735" y="223"/>
                  </a:lnTo>
                  <a:lnTo>
                    <a:pt x="2180" y="156"/>
                  </a:lnTo>
                  <a:lnTo>
                    <a:pt x="2625" y="134"/>
                  </a:lnTo>
                  <a:lnTo>
                    <a:pt x="3070" y="134"/>
                  </a:lnTo>
                  <a:lnTo>
                    <a:pt x="3514" y="200"/>
                  </a:lnTo>
                  <a:lnTo>
                    <a:pt x="3892" y="289"/>
                  </a:lnTo>
                  <a:lnTo>
                    <a:pt x="4248" y="423"/>
                  </a:lnTo>
                  <a:lnTo>
                    <a:pt x="4560" y="578"/>
                  </a:lnTo>
                  <a:lnTo>
                    <a:pt x="4871" y="779"/>
                  </a:lnTo>
                  <a:lnTo>
                    <a:pt x="5138" y="1001"/>
                  </a:lnTo>
                  <a:lnTo>
                    <a:pt x="5383" y="1268"/>
                  </a:lnTo>
                  <a:lnTo>
                    <a:pt x="5583" y="1579"/>
                  </a:lnTo>
                  <a:lnTo>
                    <a:pt x="5761" y="1913"/>
                  </a:lnTo>
                  <a:lnTo>
                    <a:pt x="5805" y="1957"/>
                  </a:lnTo>
                  <a:lnTo>
                    <a:pt x="5850" y="1957"/>
                  </a:lnTo>
                  <a:lnTo>
                    <a:pt x="5894" y="1935"/>
                  </a:lnTo>
                  <a:lnTo>
                    <a:pt x="5894" y="1913"/>
                  </a:lnTo>
                  <a:lnTo>
                    <a:pt x="5872" y="1891"/>
                  </a:lnTo>
                  <a:lnTo>
                    <a:pt x="5694" y="1535"/>
                  </a:lnTo>
                  <a:lnTo>
                    <a:pt x="5494" y="1223"/>
                  </a:lnTo>
                  <a:lnTo>
                    <a:pt x="5249" y="957"/>
                  </a:lnTo>
                  <a:lnTo>
                    <a:pt x="4982" y="712"/>
                  </a:lnTo>
                  <a:lnTo>
                    <a:pt x="4671" y="489"/>
                  </a:lnTo>
                  <a:lnTo>
                    <a:pt x="4360" y="334"/>
                  </a:lnTo>
                  <a:lnTo>
                    <a:pt x="4004" y="200"/>
                  </a:lnTo>
                  <a:lnTo>
                    <a:pt x="3626" y="89"/>
                  </a:lnTo>
                  <a:lnTo>
                    <a:pt x="3158" y="22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3" name="Google Shape;1323;p47"/>
            <p:cNvSpPr/>
            <p:nvPr/>
          </p:nvSpPr>
          <p:spPr>
            <a:xfrm>
              <a:off x="3335100" y="2648675"/>
              <a:ext cx="11150" cy="6150"/>
            </a:xfrm>
            <a:custGeom>
              <a:avLst/>
              <a:gdLst/>
              <a:ahLst/>
              <a:cxnLst/>
              <a:rect l="l" t="t" r="r" b="b"/>
              <a:pathLst>
                <a:path w="446" h="246" extrusionOk="0">
                  <a:moveTo>
                    <a:pt x="356" y="1"/>
                  </a:moveTo>
                  <a:lnTo>
                    <a:pt x="22" y="134"/>
                  </a:lnTo>
                  <a:lnTo>
                    <a:pt x="0" y="134"/>
                  </a:lnTo>
                  <a:lnTo>
                    <a:pt x="0" y="157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45"/>
                  </a:lnTo>
                  <a:lnTo>
                    <a:pt x="401" y="134"/>
                  </a:lnTo>
                  <a:lnTo>
                    <a:pt x="423" y="112"/>
                  </a:lnTo>
                  <a:lnTo>
                    <a:pt x="445" y="90"/>
                  </a:lnTo>
                  <a:lnTo>
                    <a:pt x="445" y="4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4" name="Google Shape;1324;p47"/>
            <p:cNvSpPr/>
            <p:nvPr/>
          </p:nvSpPr>
          <p:spPr>
            <a:xfrm>
              <a:off x="3337325" y="2667600"/>
              <a:ext cx="6700" cy="18375"/>
            </a:xfrm>
            <a:custGeom>
              <a:avLst/>
              <a:gdLst/>
              <a:ahLst/>
              <a:cxnLst/>
              <a:rect l="l" t="t" r="r" b="b"/>
              <a:pathLst>
                <a:path w="268" h="735" extrusionOk="0">
                  <a:moveTo>
                    <a:pt x="67" y="0"/>
                  </a:moveTo>
                  <a:lnTo>
                    <a:pt x="22" y="22"/>
                  </a:lnTo>
                  <a:lnTo>
                    <a:pt x="22" y="45"/>
                  </a:lnTo>
                  <a:lnTo>
                    <a:pt x="0" y="67"/>
                  </a:lnTo>
                  <a:lnTo>
                    <a:pt x="67" y="356"/>
                  </a:lnTo>
                  <a:lnTo>
                    <a:pt x="134" y="667"/>
                  </a:lnTo>
                  <a:lnTo>
                    <a:pt x="156" y="712"/>
                  </a:lnTo>
                  <a:lnTo>
                    <a:pt x="200" y="734"/>
                  </a:lnTo>
                  <a:lnTo>
                    <a:pt x="245" y="712"/>
                  </a:lnTo>
                  <a:lnTo>
                    <a:pt x="267" y="690"/>
                  </a:lnTo>
                  <a:lnTo>
                    <a:pt x="267" y="667"/>
                  </a:lnTo>
                  <a:lnTo>
                    <a:pt x="200" y="356"/>
                  </a:lnTo>
                  <a:lnTo>
                    <a:pt x="134" y="67"/>
                  </a:lnTo>
                  <a:lnTo>
                    <a:pt x="111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5" name="Google Shape;1325;p47"/>
            <p:cNvSpPr/>
            <p:nvPr/>
          </p:nvSpPr>
          <p:spPr>
            <a:xfrm>
              <a:off x="3317850" y="2652025"/>
              <a:ext cx="52850" cy="18925"/>
            </a:xfrm>
            <a:custGeom>
              <a:avLst/>
              <a:gdLst/>
              <a:ahLst/>
              <a:cxnLst/>
              <a:rect l="l" t="t" r="r" b="b"/>
              <a:pathLst>
                <a:path w="2114" h="757" extrusionOk="0">
                  <a:moveTo>
                    <a:pt x="712" y="0"/>
                  </a:moveTo>
                  <a:lnTo>
                    <a:pt x="357" y="156"/>
                  </a:lnTo>
                  <a:lnTo>
                    <a:pt x="179" y="245"/>
                  </a:lnTo>
                  <a:lnTo>
                    <a:pt x="23" y="334"/>
                  </a:lnTo>
                  <a:lnTo>
                    <a:pt x="1" y="356"/>
                  </a:lnTo>
                  <a:lnTo>
                    <a:pt x="1" y="378"/>
                  </a:lnTo>
                  <a:lnTo>
                    <a:pt x="23" y="423"/>
                  </a:lnTo>
                  <a:lnTo>
                    <a:pt x="67" y="467"/>
                  </a:lnTo>
                  <a:lnTo>
                    <a:pt x="112" y="445"/>
                  </a:lnTo>
                  <a:lnTo>
                    <a:pt x="268" y="356"/>
                  </a:lnTo>
                  <a:lnTo>
                    <a:pt x="446" y="267"/>
                  </a:lnTo>
                  <a:lnTo>
                    <a:pt x="703" y="155"/>
                  </a:lnTo>
                  <a:lnTo>
                    <a:pt x="703" y="155"/>
                  </a:lnTo>
                  <a:lnTo>
                    <a:pt x="779" y="690"/>
                  </a:lnTo>
                  <a:lnTo>
                    <a:pt x="801" y="712"/>
                  </a:lnTo>
                  <a:lnTo>
                    <a:pt x="824" y="734"/>
                  </a:lnTo>
                  <a:lnTo>
                    <a:pt x="890" y="757"/>
                  </a:lnTo>
                  <a:lnTo>
                    <a:pt x="1180" y="712"/>
                  </a:lnTo>
                  <a:lnTo>
                    <a:pt x="1469" y="690"/>
                  </a:lnTo>
                  <a:lnTo>
                    <a:pt x="1758" y="668"/>
                  </a:lnTo>
                  <a:lnTo>
                    <a:pt x="2069" y="690"/>
                  </a:lnTo>
                  <a:lnTo>
                    <a:pt x="2091" y="690"/>
                  </a:lnTo>
                  <a:lnTo>
                    <a:pt x="2114" y="668"/>
                  </a:lnTo>
                  <a:lnTo>
                    <a:pt x="2114" y="623"/>
                  </a:lnTo>
                  <a:lnTo>
                    <a:pt x="2091" y="579"/>
                  </a:lnTo>
                  <a:lnTo>
                    <a:pt x="2025" y="556"/>
                  </a:lnTo>
                  <a:lnTo>
                    <a:pt x="1424" y="556"/>
                  </a:lnTo>
                  <a:lnTo>
                    <a:pt x="1135" y="579"/>
                  </a:lnTo>
                  <a:lnTo>
                    <a:pt x="902" y="612"/>
                  </a:lnTo>
                  <a:lnTo>
                    <a:pt x="902" y="612"/>
                  </a:lnTo>
                  <a:lnTo>
                    <a:pt x="824" y="67"/>
                  </a:lnTo>
                  <a:lnTo>
                    <a:pt x="801" y="2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6" name="Google Shape;1326;p47"/>
            <p:cNvSpPr/>
            <p:nvPr/>
          </p:nvSpPr>
          <p:spPr>
            <a:xfrm>
              <a:off x="3313400" y="2660350"/>
              <a:ext cx="11150" cy="47850"/>
            </a:xfrm>
            <a:custGeom>
              <a:avLst/>
              <a:gdLst/>
              <a:ahLst/>
              <a:cxnLst/>
              <a:rect l="l" t="t" r="r" b="b"/>
              <a:pathLst>
                <a:path w="446" h="1914" extrusionOk="0">
                  <a:moveTo>
                    <a:pt x="223" y="1"/>
                  </a:moveTo>
                  <a:lnTo>
                    <a:pt x="23" y="68"/>
                  </a:lnTo>
                  <a:lnTo>
                    <a:pt x="1" y="90"/>
                  </a:lnTo>
                  <a:lnTo>
                    <a:pt x="1" y="112"/>
                  </a:lnTo>
                  <a:lnTo>
                    <a:pt x="1" y="157"/>
                  </a:lnTo>
                  <a:lnTo>
                    <a:pt x="45" y="201"/>
                  </a:lnTo>
                  <a:lnTo>
                    <a:pt x="90" y="201"/>
                  </a:lnTo>
                  <a:lnTo>
                    <a:pt x="179" y="157"/>
                  </a:lnTo>
                  <a:lnTo>
                    <a:pt x="179" y="490"/>
                  </a:lnTo>
                  <a:lnTo>
                    <a:pt x="223" y="957"/>
                  </a:lnTo>
                  <a:lnTo>
                    <a:pt x="312" y="1847"/>
                  </a:lnTo>
                  <a:lnTo>
                    <a:pt x="334" y="1892"/>
                  </a:lnTo>
                  <a:lnTo>
                    <a:pt x="379" y="1914"/>
                  </a:lnTo>
                  <a:lnTo>
                    <a:pt x="423" y="1914"/>
                  </a:lnTo>
                  <a:lnTo>
                    <a:pt x="446" y="1892"/>
                  </a:lnTo>
                  <a:lnTo>
                    <a:pt x="446" y="1847"/>
                  </a:lnTo>
                  <a:lnTo>
                    <a:pt x="357" y="957"/>
                  </a:lnTo>
                  <a:lnTo>
                    <a:pt x="312" y="512"/>
                  </a:lnTo>
                  <a:lnTo>
                    <a:pt x="312" y="68"/>
                  </a:lnTo>
                  <a:lnTo>
                    <a:pt x="312" y="45"/>
                  </a:lnTo>
                  <a:lnTo>
                    <a:pt x="290" y="2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7" name="Google Shape;1327;p47"/>
            <p:cNvSpPr/>
            <p:nvPr/>
          </p:nvSpPr>
          <p:spPr>
            <a:xfrm>
              <a:off x="3238325" y="2637000"/>
              <a:ext cx="41175" cy="17275"/>
            </a:xfrm>
            <a:custGeom>
              <a:avLst/>
              <a:gdLst/>
              <a:ahLst/>
              <a:cxnLst/>
              <a:rect l="l" t="t" r="r" b="b"/>
              <a:pathLst>
                <a:path w="1647" h="691" extrusionOk="0">
                  <a:moveTo>
                    <a:pt x="45" y="1"/>
                  </a:moveTo>
                  <a:lnTo>
                    <a:pt x="23" y="23"/>
                  </a:ln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68" y="134"/>
                  </a:lnTo>
                  <a:lnTo>
                    <a:pt x="268" y="134"/>
                  </a:lnTo>
                  <a:lnTo>
                    <a:pt x="468" y="179"/>
                  </a:lnTo>
                  <a:lnTo>
                    <a:pt x="668" y="223"/>
                  </a:lnTo>
                  <a:lnTo>
                    <a:pt x="846" y="290"/>
                  </a:lnTo>
                  <a:lnTo>
                    <a:pt x="1024" y="379"/>
                  </a:lnTo>
                  <a:lnTo>
                    <a:pt x="1202" y="468"/>
                  </a:lnTo>
                  <a:lnTo>
                    <a:pt x="1536" y="668"/>
                  </a:lnTo>
                  <a:lnTo>
                    <a:pt x="1602" y="690"/>
                  </a:lnTo>
                  <a:lnTo>
                    <a:pt x="1647" y="668"/>
                  </a:lnTo>
                  <a:lnTo>
                    <a:pt x="1647" y="624"/>
                  </a:lnTo>
                  <a:lnTo>
                    <a:pt x="1625" y="579"/>
                  </a:lnTo>
                  <a:lnTo>
                    <a:pt x="1247" y="357"/>
                  </a:lnTo>
                  <a:lnTo>
                    <a:pt x="1069" y="245"/>
                  </a:lnTo>
                  <a:lnTo>
                    <a:pt x="868" y="179"/>
                  </a:lnTo>
                  <a:lnTo>
                    <a:pt x="668" y="90"/>
                  </a:lnTo>
                  <a:lnTo>
                    <a:pt x="468" y="45"/>
                  </a:lnTo>
                  <a:lnTo>
                    <a:pt x="2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8" name="Google Shape;1328;p47"/>
            <p:cNvSpPr/>
            <p:nvPr/>
          </p:nvSpPr>
          <p:spPr>
            <a:xfrm>
              <a:off x="3284500" y="26570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45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178" y="267"/>
                  </a:lnTo>
                  <a:lnTo>
                    <a:pt x="223" y="290"/>
                  </a:lnTo>
                  <a:lnTo>
                    <a:pt x="267" y="267"/>
                  </a:lnTo>
                  <a:lnTo>
                    <a:pt x="289" y="223"/>
                  </a:lnTo>
                  <a:lnTo>
                    <a:pt x="245" y="178"/>
                  </a:lnTo>
                  <a:lnTo>
                    <a:pt x="89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9" name="Google Shape;1329;p47"/>
            <p:cNvSpPr/>
            <p:nvPr/>
          </p:nvSpPr>
          <p:spPr>
            <a:xfrm>
              <a:off x="3275600" y="2575275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45" y="1"/>
                  </a:moveTo>
                  <a:lnTo>
                    <a:pt x="22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312" y="312"/>
                  </a:lnTo>
                  <a:lnTo>
                    <a:pt x="356" y="334"/>
                  </a:lnTo>
                  <a:lnTo>
                    <a:pt x="401" y="312"/>
                  </a:lnTo>
                  <a:lnTo>
                    <a:pt x="401" y="268"/>
                  </a:lnTo>
                  <a:lnTo>
                    <a:pt x="378" y="223"/>
                  </a:lnTo>
                  <a:lnTo>
                    <a:pt x="111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0" name="Google Shape;1330;p47"/>
            <p:cNvSpPr/>
            <p:nvPr/>
          </p:nvSpPr>
          <p:spPr>
            <a:xfrm>
              <a:off x="3232225" y="2652575"/>
              <a:ext cx="50625" cy="13925"/>
            </a:xfrm>
            <a:custGeom>
              <a:avLst/>
              <a:gdLst/>
              <a:ahLst/>
              <a:cxnLst/>
              <a:rect l="l" t="t" r="r" b="b"/>
              <a:pathLst>
                <a:path w="2025" h="557" extrusionOk="0">
                  <a:moveTo>
                    <a:pt x="45" y="1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67" y="134"/>
                  </a:lnTo>
                  <a:lnTo>
                    <a:pt x="556" y="201"/>
                  </a:lnTo>
                  <a:lnTo>
                    <a:pt x="1023" y="290"/>
                  </a:lnTo>
                  <a:lnTo>
                    <a:pt x="1491" y="401"/>
                  </a:lnTo>
                  <a:lnTo>
                    <a:pt x="1713" y="468"/>
                  </a:lnTo>
                  <a:lnTo>
                    <a:pt x="1935" y="557"/>
                  </a:lnTo>
                  <a:lnTo>
                    <a:pt x="2002" y="557"/>
                  </a:lnTo>
                  <a:lnTo>
                    <a:pt x="2024" y="534"/>
                  </a:lnTo>
                  <a:lnTo>
                    <a:pt x="2024" y="490"/>
                  </a:lnTo>
                  <a:lnTo>
                    <a:pt x="1980" y="445"/>
                  </a:lnTo>
                  <a:lnTo>
                    <a:pt x="1757" y="356"/>
                  </a:lnTo>
                  <a:lnTo>
                    <a:pt x="1513" y="267"/>
                  </a:lnTo>
                  <a:lnTo>
                    <a:pt x="1023" y="156"/>
                  </a:lnTo>
                  <a:lnTo>
                    <a:pt x="534" y="6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1" name="Google Shape;1331;p47"/>
            <p:cNvSpPr/>
            <p:nvPr/>
          </p:nvSpPr>
          <p:spPr>
            <a:xfrm>
              <a:off x="3342875" y="2696500"/>
              <a:ext cx="6150" cy="15600"/>
            </a:xfrm>
            <a:custGeom>
              <a:avLst/>
              <a:gdLst/>
              <a:ahLst/>
              <a:cxnLst/>
              <a:rect l="l" t="t" r="r" b="b"/>
              <a:pathLst>
                <a:path w="246" h="624" extrusionOk="0">
                  <a:moveTo>
                    <a:pt x="67" y="1"/>
                  </a:moveTo>
                  <a:lnTo>
                    <a:pt x="23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112" y="557"/>
                  </a:lnTo>
                  <a:lnTo>
                    <a:pt x="134" y="601"/>
                  </a:lnTo>
                  <a:lnTo>
                    <a:pt x="179" y="623"/>
                  </a:lnTo>
                  <a:lnTo>
                    <a:pt x="223" y="601"/>
                  </a:lnTo>
                  <a:lnTo>
                    <a:pt x="245" y="579"/>
                  </a:lnTo>
                  <a:lnTo>
                    <a:pt x="245" y="557"/>
                  </a:lnTo>
                  <a:lnTo>
                    <a:pt x="156" y="67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2" name="Google Shape;1332;p47"/>
            <p:cNvSpPr/>
            <p:nvPr/>
          </p:nvSpPr>
          <p:spPr>
            <a:xfrm>
              <a:off x="3297275" y="2689825"/>
              <a:ext cx="26175" cy="15050"/>
            </a:xfrm>
            <a:custGeom>
              <a:avLst/>
              <a:gdLst/>
              <a:ahLst/>
              <a:cxnLst/>
              <a:rect l="l" t="t" r="r" b="b"/>
              <a:pathLst>
                <a:path w="1047" h="602" extrusionOk="0">
                  <a:moveTo>
                    <a:pt x="90" y="1"/>
                  </a:moveTo>
                  <a:lnTo>
                    <a:pt x="67" y="45"/>
                  </a:lnTo>
                  <a:lnTo>
                    <a:pt x="1" y="535"/>
                  </a:lnTo>
                  <a:lnTo>
                    <a:pt x="1" y="579"/>
                  </a:lnTo>
                  <a:lnTo>
                    <a:pt x="45" y="601"/>
                  </a:lnTo>
                  <a:lnTo>
                    <a:pt x="112" y="601"/>
                  </a:lnTo>
                  <a:lnTo>
                    <a:pt x="112" y="579"/>
                  </a:lnTo>
                  <a:lnTo>
                    <a:pt x="134" y="557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334" y="179"/>
                  </a:lnTo>
                  <a:lnTo>
                    <a:pt x="557" y="201"/>
                  </a:lnTo>
                  <a:lnTo>
                    <a:pt x="979" y="245"/>
                  </a:lnTo>
                  <a:lnTo>
                    <a:pt x="1024" y="245"/>
                  </a:lnTo>
                  <a:lnTo>
                    <a:pt x="1046" y="201"/>
                  </a:lnTo>
                  <a:lnTo>
                    <a:pt x="1024" y="156"/>
                  </a:lnTo>
                  <a:lnTo>
                    <a:pt x="979" y="134"/>
                  </a:lnTo>
                  <a:lnTo>
                    <a:pt x="557" y="68"/>
                  </a:lnTo>
                  <a:lnTo>
                    <a:pt x="334" y="4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3" name="Google Shape;1333;p47"/>
            <p:cNvSpPr/>
            <p:nvPr/>
          </p:nvSpPr>
          <p:spPr>
            <a:xfrm>
              <a:off x="3300625" y="2678700"/>
              <a:ext cx="21700" cy="6150"/>
            </a:xfrm>
            <a:custGeom>
              <a:avLst/>
              <a:gdLst/>
              <a:ahLst/>
              <a:cxnLst/>
              <a:rect l="l" t="t" r="r" b="b"/>
              <a:pathLst>
                <a:path w="868" h="246" extrusionOk="0">
                  <a:moveTo>
                    <a:pt x="22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67" y="134"/>
                  </a:lnTo>
                  <a:lnTo>
                    <a:pt x="801" y="246"/>
                  </a:lnTo>
                  <a:lnTo>
                    <a:pt x="868" y="223"/>
                  </a:lnTo>
                  <a:lnTo>
                    <a:pt x="868" y="179"/>
                  </a:lnTo>
                  <a:lnTo>
                    <a:pt x="868" y="134"/>
                  </a:lnTo>
                  <a:lnTo>
                    <a:pt x="823" y="11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4" name="Google Shape;1334;p47"/>
            <p:cNvSpPr/>
            <p:nvPr/>
          </p:nvSpPr>
          <p:spPr>
            <a:xfrm>
              <a:off x="3327875" y="2580850"/>
              <a:ext cx="27250" cy="9475"/>
            </a:xfrm>
            <a:custGeom>
              <a:avLst/>
              <a:gdLst/>
              <a:ahLst/>
              <a:cxnLst/>
              <a:rect l="l" t="t" r="r" b="b"/>
              <a:pathLst>
                <a:path w="1090" h="379" extrusionOk="0">
                  <a:moveTo>
                    <a:pt x="979" y="0"/>
                  </a:moveTo>
                  <a:lnTo>
                    <a:pt x="734" y="45"/>
                  </a:lnTo>
                  <a:lnTo>
                    <a:pt x="512" y="89"/>
                  </a:lnTo>
                  <a:lnTo>
                    <a:pt x="45" y="245"/>
                  </a:lnTo>
                  <a:lnTo>
                    <a:pt x="22" y="267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5" y="378"/>
                  </a:lnTo>
                  <a:lnTo>
                    <a:pt x="89" y="378"/>
                  </a:lnTo>
                  <a:lnTo>
                    <a:pt x="556" y="223"/>
                  </a:lnTo>
                  <a:lnTo>
                    <a:pt x="801" y="156"/>
                  </a:lnTo>
                  <a:lnTo>
                    <a:pt x="1045" y="111"/>
                  </a:lnTo>
                  <a:lnTo>
                    <a:pt x="1068" y="111"/>
                  </a:lnTo>
                  <a:lnTo>
                    <a:pt x="1090" y="89"/>
                  </a:lnTo>
                  <a:lnTo>
                    <a:pt x="1068" y="4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5" name="Google Shape;1335;p47"/>
            <p:cNvSpPr/>
            <p:nvPr/>
          </p:nvSpPr>
          <p:spPr>
            <a:xfrm>
              <a:off x="3271700" y="2490750"/>
              <a:ext cx="8925" cy="5600"/>
            </a:xfrm>
            <a:custGeom>
              <a:avLst/>
              <a:gdLst/>
              <a:ahLst/>
              <a:cxnLst/>
              <a:rect l="l" t="t" r="r" b="b"/>
              <a:pathLst>
                <a:path w="357" h="224" extrusionOk="0">
                  <a:moveTo>
                    <a:pt x="23" y="1"/>
                  </a:moveTo>
                  <a:lnTo>
                    <a:pt x="1" y="45"/>
                  </a:lnTo>
                  <a:lnTo>
                    <a:pt x="23" y="90"/>
                  </a:lnTo>
                  <a:lnTo>
                    <a:pt x="67" y="134"/>
                  </a:lnTo>
                  <a:lnTo>
                    <a:pt x="267" y="223"/>
                  </a:lnTo>
                  <a:lnTo>
                    <a:pt x="334" y="223"/>
                  </a:lnTo>
                  <a:lnTo>
                    <a:pt x="356" y="201"/>
                  </a:lnTo>
                  <a:lnTo>
                    <a:pt x="356" y="134"/>
                  </a:lnTo>
                  <a:lnTo>
                    <a:pt x="312" y="112"/>
                  </a:lnTo>
                  <a:lnTo>
                    <a:pt x="20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6" name="Google Shape;1336;p47"/>
            <p:cNvSpPr/>
            <p:nvPr/>
          </p:nvSpPr>
          <p:spPr>
            <a:xfrm>
              <a:off x="3406275" y="2551925"/>
              <a:ext cx="14475" cy="10025"/>
            </a:xfrm>
            <a:custGeom>
              <a:avLst/>
              <a:gdLst/>
              <a:ahLst/>
              <a:cxnLst/>
              <a:rect l="l" t="t" r="r" b="b"/>
              <a:pathLst>
                <a:path w="579" h="401" extrusionOk="0">
                  <a:moveTo>
                    <a:pt x="23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45" y="112"/>
                  </a:lnTo>
                  <a:lnTo>
                    <a:pt x="267" y="245"/>
                  </a:lnTo>
                  <a:lnTo>
                    <a:pt x="490" y="379"/>
                  </a:lnTo>
                  <a:lnTo>
                    <a:pt x="534" y="401"/>
                  </a:lnTo>
                  <a:lnTo>
                    <a:pt x="579" y="379"/>
                  </a:lnTo>
                  <a:lnTo>
                    <a:pt x="579" y="334"/>
                  </a:lnTo>
                  <a:lnTo>
                    <a:pt x="556" y="290"/>
                  </a:lnTo>
                  <a:lnTo>
                    <a:pt x="334" y="1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7" name="Google Shape;1337;p47"/>
            <p:cNvSpPr/>
            <p:nvPr/>
          </p:nvSpPr>
          <p:spPr>
            <a:xfrm>
              <a:off x="3376800" y="2667025"/>
              <a:ext cx="11150" cy="3925"/>
            </a:xfrm>
            <a:custGeom>
              <a:avLst/>
              <a:gdLst/>
              <a:ahLst/>
              <a:cxnLst/>
              <a:rect l="l" t="t" r="r" b="b"/>
              <a:pathLst>
                <a:path w="446" h="157" extrusionOk="0">
                  <a:moveTo>
                    <a:pt x="0" y="1"/>
                  </a:moveTo>
                  <a:lnTo>
                    <a:pt x="0" y="45"/>
                  </a:lnTo>
                  <a:lnTo>
                    <a:pt x="23" y="90"/>
                  </a:lnTo>
                  <a:lnTo>
                    <a:pt x="67" y="112"/>
                  </a:lnTo>
                  <a:lnTo>
                    <a:pt x="379" y="157"/>
                  </a:lnTo>
                  <a:lnTo>
                    <a:pt x="423" y="134"/>
                  </a:lnTo>
                  <a:lnTo>
                    <a:pt x="445" y="90"/>
                  </a:lnTo>
                  <a:lnTo>
                    <a:pt x="423" y="45"/>
                  </a:lnTo>
                  <a:lnTo>
                    <a:pt x="379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867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177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95111" y="1881410"/>
            <a:ext cx="10081288" cy="228147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</a:rPr>
              <a:t>Tổ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em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đã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phân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công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trực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nhật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như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thế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nào</a:t>
            </a:r>
            <a:r>
              <a:rPr lang="en-US" sz="3200" dirty="0" smtClean="0">
                <a:ln w="0"/>
              </a:rPr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ln w="0"/>
              </a:rPr>
              <a:t>Các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bạn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có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hoàn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thành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nhiệm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vụ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của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mình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không</a:t>
            </a:r>
            <a:r>
              <a:rPr lang="en-US" sz="3200" dirty="0" smtClean="0">
                <a:ln w="0"/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dirty="0" err="1" smtClean="0">
                <a:ln w="0"/>
              </a:rPr>
              <a:t>Chuẩn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bị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bài</a:t>
            </a:r>
            <a:r>
              <a:rPr lang="en-US" sz="3200" dirty="0" smtClean="0">
                <a:ln w="0"/>
              </a:rPr>
              <a:t> </a:t>
            </a:r>
            <a:r>
              <a:rPr lang="en-US" sz="3200" dirty="0" err="1" smtClean="0">
                <a:ln w="0"/>
              </a:rPr>
              <a:t>sau</a:t>
            </a:r>
            <a:r>
              <a:rPr lang="en-US" sz="3200" dirty="0" smtClean="0">
                <a:ln w="0"/>
              </a:rPr>
              <a:t>: </a:t>
            </a:r>
          </a:p>
          <a:p>
            <a:pPr algn="ctr"/>
            <a:r>
              <a:rPr lang="en-US" sz="3200" i="1" dirty="0" err="1" smtClean="0">
                <a:ln w="0"/>
              </a:rPr>
              <a:t>Có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trách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nhiệm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với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việc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làm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của</a:t>
            </a:r>
            <a:r>
              <a:rPr lang="en-US" sz="3200" i="1" dirty="0" smtClean="0">
                <a:ln w="0"/>
              </a:rPr>
              <a:t> </a:t>
            </a:r>
            <a:r>
              <a:rPr lang="en-US" sz="3200" i="1" dirty="0" err="1" smtClean="0">
                <a:ln w="0"/>
              </a:rPr>
              <a:t>mình</a:t>
            </a:r>
            <a:r>
              <a:rPr lang="en-US" sz="3200" i="1" dirty="0" smtClean="0">
                <a:ln w="0"/>
              </a:rPr>
              <a:t> (</a:t>
            </a:r>
            <a:r>
              <a:rPr lang="en-US" sz="3200" i="1" dirty="0" err="1" smtClean="0">
                <a:ln w="0"/>
              </a:rPr>
              <a:t>Tiết</a:t>
            </a:r>
            <a:r>
              <a:rPr lang="en-US" sz="3200" i="1" dirty="0" smtClean="0">
                <a:ln w="0"/>
              </a:rPr>
              <a:t> 2)</a:t>
            </a:r>
            <a:endParaRPr lang="vi-VN" sz="3200" i="1" dirty="0" smtClean="0">
              <a:ln w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8221" y="303648"/>
            <a:ext cx="6595075" cy="70788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VẬN DỤNG, TRẢI NGHIỆM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707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1675893" y="1941155"/>
            <a:ext cx="839123" cy="680939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9BBB59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1683914" y="3105163"/>
            <a:ext cx="763991" cy="584044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79646"/>
          </a:solidFill>
          <a:ln w="317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39415" y="1941155"/>
            <a:ext cx="81389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9BBB59"/>
                </a:solidFill>
              </a:rPr>
              <a:t>Biết thế nào là có trách nhiệm về việc làm của mình </a:t>
            </a:r>
            <a:endParaRPr lang="en-US" sz="2400" b="1" dirty="0">
              <a:solidFill>
                <a:srgbClr val="9BBB59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7905" y="3166352"/>
            <a:ext cx="77047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srgbClr val="F79646"/>
                </a:solidFill>
              </a:rPr>
              <a:t>Tán thành những hành vi đúng và không tán thành việc trốn tránh trách nhiệm và đổ lỗi cho người khác </a:t>
            </a:r>
            <a:endParaRPr lang="en-US" sz="2400" b="1" dirty="0">
              <a:solidFill>
                <a:srgbClr val="F79646"/>
              </a:solidFill>
              <a:cs typeface="Times New Roman" pitchFamily="18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1675893" y="4358319"/>
            <a:ext cx="841019" cy="622167"/>
          </a:xfrm>
          <a:custGeom>
            <a:avLst/>
            <a:gdLst>
              <a:gd name="connsiteX0" fmla="*/ 169069 w 397669"/>
              <a:gd name="connsiteY0" fmla="*/ 176212 h 280987"/>
              <a:gd name="connsiteX1" fmla="*/ 73819 w 397669"/>
              <a:gd name="connsiteY1" fmla="*/ 97631 h 280987"/>
              <a:gd name="connsiteX2" fmla="*/ 0 w 397669"/>
              <a:gd name="connsiteY2" fmla="*/ 169068 h 280987"/>
              <a:gd name="connsiteX3" fmla="*/ 126206 w 397669"/>
              <a:gd name="connsiteY3" fmla="*/ 280987 h 280987"/>
              <a:gd name="connsiteX4" fmla="*/ 219075 w 397669"/>
              <a:gd name="connsiteY4" fmla="*/ 273843 h 280987"/>
              <a:gd name="connsiteX5" fmla="*/ 397669 w 397669"/>
              <a:gd name="connsiteY5" fmla="*/ 35718 h 280987"/>
              <a:gd name="connsiteX6" fmla="*/ 376237 w 397669"/>
              <a:gd name="connsiteY6" fmla="*/ 0 h 280987"/>
              <a:gd name="connsiteX7" fmla="*/ 169069 w 397669"/>
              <a:gd name="connsiteY7" fmla="*/ 176212 h 280987"/>
              <a:gd name="connsiteX0" fmla="*/ 169069 w 397669"/>
              <a:gd name="connsiteY0" fmla="*/ 176212 h 289079"/>
              <a:gd name="connsiteX1" fmla="*/ 73819 w 397669"/>
              <a:gd name="connsiteY1" fmla="*/ 97631 h 289079"/>
              <a:gd name="connsiteX2" fmla="*/ 0 w 397669"/>
              <a:gd name="connsiteY2" fmla="*/ 169068 h 289079"/>
              <a:gd name="connsiteX3" fmla="*/ 126206 w 397669"/>
              <a:gd name="connsiteY3" fmla="*/ 280987 h 289079"/>
              <a:gd name="connsiteX4" fmla="*/ 219075 w 397669"/>
              <a:gd name="connsiteY4" fmla="*/ 273843 h 289079"/>
              <a:gd name="connsiteX5" fmla="*/ 397669 w 397669"/>
              <a:gd name="connsiteY5" fmla="*/ 35718 h 289079"/>
              <a:gd name="connsiteX6" fmla="*/ 376237 w 397669"/>
              <a:gd name="connsiteY6" fmla="*/ 0 h 289079"/>
              <a:gd name="connsiteX7" fmla="*/ 169069 w 397669"/>
              <a:gd name="connsiteY7" fmla="*/ 176212 h 289079"/>
              <a:gd name="connsiteX0" fmla="*/ 169069 w 397669"/>
              <a:gd name="connsiteY0" fmla="*/ 176212 h 297100"/>
              <a:gd name="connsiteX1" fmla="*/ 73819 w 397669"/>
              <a:gd name="connsiteY1" fmla="*/ 97631 h 297100"/>
              <a:gd name="connsiteX2" fmla="*/ 0 w 397669"/>
              <a:gd name="connsiteY2" fmla="*/ 169068 h 297100"/>
              <a:gd name="connsiteX3" fmla="*/ 126206 w 397669"/>
              <a:gd name="connsiteY3" fmla="*/ 280987 h 297100"/>
              <a:gd name="connsiteX4" fmla="*/ 219075 w 397669"/>
              <a:gd name="connsiteY4" fmla="*/ 273843 h 297100"/>
              <a:gd name="connsiteX5" fmla="*/ 397669 w 397669"/>
              <a:gd name="connsiteY5" fmla="*/ 35718 h 297100"/>
              <a:gd name="connsiteX6" fmla="*/ 376237 w 397669"/>
              <a:gd name="connsiteY6" fmla="*/ 0 h 297100"/>
              <a:gd name="connsiteX7" fmla="*/ 169069 w 397669"/>
              <a:gd name="connsiteY7" fmla="*/ 176212 h 297100"/>
              <a:gd name="connsiteX0" fmla="*/ 177436 w 406036"/>
              <a:gd name="connsiteY0" fmla="*/ 176212 h 297100"/>
              <a:gd name="connsiteX1" fmla="*/ 82186 w 406036"/>
              <a:gd name="connsiteY1" fmla="*/ 97631 h 297100"/>
              <a:gd name="connsiteX2" fmla="*/ 8367 w 406036"/>
              <a:gd name="connsiteY2" fmla="*/ 169068 h 297100"/>
              <a:gd name="connsiteX3" fmla="*/ 134573 w 406036"/>
              <a:gd name="connsiteY3" fmla="*/ 280987 h 297100"/>
              <a:gd name="connsiteX4" fmla="*/ 227442 w 406036"/>
              <a:gd name="connsiteY4" fmla="*/ 273843 h 297100"/>
              <a:gd name="connsiteX5" fmla="*/ 406036 w 406036"/>
              <a:gd name="connsiteY5" fmla="*/ 35718 h 297100"/>
              <a:gd name="connsiteX6" fmla="*/ 384604 w 406036"/>
              <a:gd name="connsiteY6" fmla="*/ 0 h 297100"/>
              <a:gd name="connsiteX7" fmla="*/ 177436 w 406036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08571"/>
              <a:gd name="connsiteY0" fmla="*/ 176212 h 297100"/>
              <a:gd name="connsiteX1" fmla="*/ 84721 w 408571"/>
              <a:gd name="connsiteY1" fmla="*/ 97631 h 297100"/>
              <a:gd name="connsiteX2" fmla="*/ 10902 w 408571"/>
              <a:gd name="connsiteY2" fmla="*/ 169068 h 297100"/>
              <a:gd name="connsiteX3" fmla="*/ 137108 w 408571"/>
              <a:gd name="connsiteY3" fmla="*/ 280987 h 297100"/>
              <a:gd name="connsiteX4" fmla="*/ 229977 w 408571"/>
              <a:gd name="connsiteY4" fmla="*/ 273843 h 297100"/>
              <a:gd name="connsiteX5" fmla="*/ 408571 w 408571"/>
              <a:gd name="connsiteY5" fmla="*/ 35718 h 297100"/>
              <a:gd name="connsiteX6" fmla="*/ 387139 w 408571"/>
              <a:gd name="connsiteY6" fmla="*/ 0 h 297100"/>
              <a:gd name="connsiteX7" fmla="*/ 179971 w 408571"/>
              <a:gd name="connsiteY7" fmla="*/ 176212 h 297100"/>
              <a:gd name="connsiteX0" fmla="*/ 179971 w 425397"/>
              <a:gd name="connsiteY0" fmla="*/ 176212 h 297100"/>
              <a:gd name="connsiteX1" fmla="*/ 84721 w 425397"/>
              <a:gd name="connsiteY1" fmla="*/ 97631 h 297100"/>
              <a:gd name="connsiteX2" fmla="*/ 10902 w 425397"/>
              <a:gd name="connsiteY2" fmla="*/ 169068 h 297100"/>
              <a:gd name="connsiteX3" fmla="*/ 137108 w 425397"/>
              <a:gd name="connsiteY3" fmla="*/ 280987 h 297100"/>
              <a:gd name="connsiteX4" fmla="*/ 229977 w 425397"/>
              <a:gd name="connsiteY4" fmla="*/ 273843 h 297100"/>
              <a:gd name="connsiteX5" fmla="*/ 408571 w 425397"/>
              <a:gd name="connsiteY5" fmla="*/ 35718 h 297100"/>
              <a:gd name="connsiteX6" fmla="*/ 387139 w 425397"/>
              <a:gd name="connsiteY6" fmla="*/ 0 h 297100"/>
              <a:gd name="connsiteX7" fmla="*/ 179971 w 425397"/>
              <a:gd name="connsiteY7" fmla="*/ 176212 h 297100"/>
              <a:gd name="connsiteX0" fmla="*/ 179971 w 445220"/>
              <a:gd name="connsiteY0" fmla="*/ 184370 h 305258"/>
              <a:gd name="connsiteX1" fmla="*/ 84721 w 445220"/>
              <a:gd name="connsiteY1" fmla="*/ 105789 h 305258"/>
              <a:gd name="connsiteX2" fmla="*/ 10902 w 445220"/>
              <a:gd name="connsiteY2" fmla="*/ 177226 h 305258"/>
              <a:gd name="connsiteX3" fmla="*/ 137108 w 445220"/>
              <a:gd name="connsiteY3" fmla="*/ 289145 h 305258"/>
              <a:gd name="connsiteX4" fmla="*/ 229977 w 445220"/>
              <a:gd name="connsiteY4" fmla="*/ 282001 h 305258"/>
              <a:gd name="connsiteX5" fmla="*/ 408571 w 445220"/>
              <a:gd name="connsiteY5" fmla="*/ 43876 h 305258"/>
              <a:gd name="connsiteX6" fmla="*/ 387139 w 445220"/>
              <a:gd name="connsiteY6" fmla="*/ 8158 h 305258"/>
              <a:gd name="connsiteX7" fmla="*/ 179971 w 445220"/>
              <a:gd name="connsiteY7" fmla="*/ 184370 h 305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5220" h="305258">
                <a:moveTo>
                  <a:pt x="179971" y="184370"/>
                </a:moveTo>
                <a:lnTo>
                  <a:pt x="84721" y="105789"/>
                </a:lnTo>
                <a:cubicBezTo>
                  <a:pt x="31540" y="79595"/>
                  <a:pt x="-24023" y="115314"/>
                  <a:pt x="10902" y="177226"/>
                </a:cubicBezTo>
                <a:lnTo>
                  <a:pt x="137108" y="289145"/>
                </a:lnTo>
                <a:cubicBezTo>
                  <a:pt x="170445" y="310576"/>
                  <a:pt x="199021" y="312957"/>
                  <a:pt x="229977" y="282001"/>
                </a:cubicBezTo>
                <a:cubicBezTo>
                  <a:pt x="277602" y="197863"/>
                  <a:pt x="322846" y="108963"/>
                  <a:pt x="408571" y="43876"/>
                </a:cubicBezTo>
                <a:cubicBezTo>
                  <a:pt x="453815" y="17683"/>
                  <a:pt x="468102" y="-15654"/>
                  <a:pt x="387139" y="8158"/>
                </a:cubicBezTo>
                <a:cubicBezTo>
                  <a:pt x="287127" y="35939"/>
                  <a:pt x="234739" y="125633"/>
                  <a:pt x="179971" y="184370"/>
                </a:cubicBezTo>
                <a:close/>
              </a:path>
            </a:pathLst>
          </a:custGeom>
          <a:solidFill>
            <a:srgbClr val="FF0000"/>
          </a:solidFill>
          <a:ln w="3175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en-US" kern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51745" y="4342931"/>
            <a:ext cx="76189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b="1" dirty="0">
                <a:solidFill>
                  <a:srgbClr val="FF0000"/>
                </a:solidFill>
              </a:rPr>
              <a:t>Dũng cảm nhận trách nhiệm khi làm sai một việc gì đó, quyết tâm sửa chữa trở thành người tốt.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35670" y="789948"/>
            <a:ext cx="4940776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YÊU CẦU CẦN ĐẠT</a:t>
            </a:r>
            <a:endParaRPr lang="en-US" sz="4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8943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72" y="107010"/>
            <a:ext cx="6552525" cy="4181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039621" y="4604650"/>
            <a:ext cx="4511172" cy="1452384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chemeClr val="accent2">
                    <a:lumMod val="50000"/>
                  </a:schemeClr>
                </a:solidFill>
              </a:rPr>
              <a:t>Truyện có những nhân vật nào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0368" y="4784954"/>
            <a:ext cx="4268336" cy="138499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bg2">
                    <a:lumMod val="10000"/>
                  </a:schemeClr>
                </a:solidFill>
              </a:rPr>
              <a:t>Bạn Đức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bg2">
                    <a:lumMod val="10000"/>
                  </a:schemeClr>
                </a:solidFill>
              </a:rPr>
              <a:t>Bạn Hợp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800" dirty="0" smtClean="0">
                <a:solidFill>
                  <a:schemeClr val="bg2">
                    <a:lumMod val="10000"/>
                  </a:schemeClr>
                </a:solidFill>
              </a:rPr>
              <a:t>Bà cụ bán hàng </a:t>
            </a:r>
            <a:r>
              <a:rPr lang="en-US" sz="2800" dirty="0">
                <a:solidFill>
                  <a:schemeClr val="bg2">
                    <a:lumMod val="10000"/>
                  </a:schemeClr>
                </a:solidFill>
              </a:rPr>
              <a:t>r</a:t>
            </a:r>
            <a:r>
              <a:rPr lang="vi-VN" sz="2800" dirty="0" smtClean="0">
                <a:solidFill>
                  <a:schemeClr val="bg2">
                    <a:lumMod val="10000"/>
                  </a:schemeClr>
                </a:solidFill>
              </a:rPr>
              <a:t>ong</a:t>
            </a:r>
            <a:endParaRPr lang="vi-VN" sz="28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37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0" y="565111"/>
            <a:ext cx="5580424" cy="5269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542468" y="1716726"/>
            <a:ext cx="5318975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Đức đã gây ra chuyện gì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99426" y="2603711"/>
            <a:ext cx="4605058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Đức đã vô tình hay cố ý gây ra chuyện đó ?</a:t>
            </a:r>
          </a:p>
        </p:txBody>
      </p:sp>
    </p:spTree>
    <p:extLst>
      <p:ext uri="{BB962C8B-B14F-4D97-AF65-F5344CB8AC3E}">
        <p14:creationId xmlns:p14="http://schemas.microsoft.com/office/powerpoint/2010/main" val="199005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0353" y="1493950"/>
            <a:ext cx="52174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Sau khi xảy ra sự việc, Đức và Hợp đã làm gì ?</a:t>
            </a:r>
          </a:p>
          <a:p>
            <a:pPr algn="ctr"/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1377" y="3116620"/>
            <a:ext cx="45154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dirty="0" smtClean="0">
                <a:solidFill>
                  <a:schemeClr val="bg2">
                    <a:lumMod val="25000"/>
                  </a:schemeClr>
                </a:solidFill>
              </a:rPr>
              <a:t>Việc làm đó của hai bạn đúng hay sai ?</a:t>
            </a:r>
          </a:p>
          <a:p>
            <a:pPr algn="ctr"/>
            <a:endParaRPr lang="vi-VN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98" y="482111"/>
            <a:ext cx="5580424" cy="52690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190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 flipH="1">
            <a:off x="1046682" y="1205948"/>
            <a:ext cx="4558988" cy="133847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46683" y="1352728"/>
            <a:ext cx="45589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 smtClean="0">
                <a:solidFill>
                  <a:schemeClr val="bg2">
                    <a:lumMod val="25000"/>
                  </a:schemeClr>
                </a:solidFill>
              </a:rPr>
              <a:t>Tối hôm đó, Đức cảm thấy thế nào ?</a:t>
            </a:r>
          </a:p>
          <a:p>
            <a:pPr algn="ctr"/>
            <a:endParaRPr lang="vi-VN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447" y="584664"/>
            <a:ext cx="4268337" cy="55971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046682" y="2946058"/>
            <a:ext cx="4558987" cy="153233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chemeClr val="bg2">
                    <a:lumMod val="25000"/>
                  </a:schemeClr>
                </a:solidFill>
              </a:rPr>
              <a:t>Theo em, Đức nên giải quyết việc này thế nào cho tốt ?</a:t>
            </a:r>
          </a:p>
        </p:txBody>
      </p:sp>
    </p:spTree>
    <p:extLst>
      <p:ext uri="{BB962C8B-B14F-4D97-AF65-F5344CB8AC3E}">
        <p14:creationId xmlns:p14="http://schemas.microsoft.com/office/powerpoint/2010/main" val="326109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04564" y="1202281"/>
            <a:ext cx="6993228" cy="1123712"/>
          </a:xfrm>
          <a:prstGeom prst="roundRect">
            <a:avLst/>
          </a:prstGeom>
          <a:solidFill>
            <a:srgbClr val="FFC000">
              <a:lumMod val="40000"/>
              <a:lumOff val="60000"/>
            </a:srgb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Chúng ta rút ra được bài học gì qua câu chuyện của bạn Đức ?</a:t>
            </a:r>
          </a:p>
        </p:txBody>
      </p:sp>
      <p:pic>
        <p:nvPicPr>
          <p:cNvPr id="10" name="Picture 16" descr="https://barryislandps.files.wordpress.com/2014/02/pt_meeting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572" y="2732973"/>
            <a:ext cx="3588233" cy="3442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46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loud 70"/>
          <p:cNvSpPr/>
          <p:nvPr/>
        </p:nvSpPr>
        <p:spPr>
          <a:xfrm>
            <a:off x="3122043" y="763737"/>
            <a:ext cx="6839487" cy="4172756"/>
          </a:xfrm>
          <a:prstGeom prst="cloud">
            <a:avLst/>
          </a:prstGeom>
          <a:solidFill>
            <a:srgbClr val="ED7D31">
              <a:lumMod val="40000"/>
              <a:lumOff val="60000"/>
            </a:srgbClr>
          </a:solidFill>
          <a:ln w="9525" cap="flat" cmpd="sng" algn="ctr">
            <a:solidFill>
              <a:srgbClr val="ED7D31">
                <a:lumMod val="7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i="0" u="none" strike="noStrike" kern="0" normalizeH="0" baseline="0" noProof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Arial" panose="020B0604020202020204" pitchFamily="34" charset="0"/>
              </a:rPr>
              <a:t>Mỗi người cần phải suy nghĩ trước khi hành động và chịu trách nhiệm về việc làm của mình.</a:t>
            </a:r>
          </a:p>
        </p:txBody>
      </p:sp>
      <p:pic>
        <p:nvPicPr>
          <p:cNvPr id="72" name="Picture 8" descr="https://lh4.googleusercontent.com/-cIhfZt9U3sw/VMmhfg9EjSI/AAAAAAAAAA0/jTt8m-noBgI/female-math-teacher-clip-art-png_4299-Owl-Teacher-Cartoon-Character-With-Graduate-Cap-And-Poin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68" y="3198388"/>
            <a:ext cx="3346251" cy="3714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26109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ketch Out! Presentation by Slidesgo">
  <a:themeElements>
    <a:clrScheme name="Simple Light">
      <a:dk1>
        <a:srgbClr val="000000"/>
      </a:dk1>
      <a:lt1>
        <a:srgbClr val="F3F1DD"/>
      </a:lt1>
      <a:dk2>
        <a:srgbClr val="C1E1E3"/>
      </a:dk2>
      <a:lt2>
        <a:srgbClr val="F6BE2B"/>
      </a:lt2>
      <a:accent1>
        <a:srgbClr val="7FBFEA"/>
      </a:accent1>
      <a:accent2>
        <a:srgbClr val="E85857"/>
      </a:accent2>
      <a:accent3>
        <a:srgbClr val="BED46B"/>
      </a:accent3>
      <a:accent4>
        <a:srgbClr val="FFFFFF"/>
      </a:accent4>
      <a:accent5>
        <a:srgbClr val="FFE04F"/>
      </a:accent5>
      <a:accent6>
        <a:srgbClr val="F08384"/>
      </a:accent6>
      <a:hlink>
        <a:srgbClr val="01020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</TotalTime>
  <Words>743</Words>
  <Application>Microsoft Office PowerPoint</Application>
  <PresentationFormat>Widescreen</PresentationFormat>
  <Paragraphs>63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Aachen</vt:lpstr>
      <vt:lpstr>Arial</vt:lpstr>
      <vt:lpstr>Calibri</vt:lpstr>
      <vt:lpstr>HP001 5Ha</vt:lpstr>
      <vt:lpstr>Montserrat</vt:lpstr>
      <vt:lpstr>Nunito</vt:lpstr>
      <vt:lpstr>Permanent Marker</vt:lpstr>
      <vt:lpstr>Times New Roman</vt:lpstr>
      <vt:lpstr>Wingdings</vt:lpstr>
      <vt:lpstr>Wingdings 2</vt:lpstr>
      <vt:lpstr>Sketch Out! Presentation by Slidesgo</vt:lpstr>
      <vt:lpstr>1_Sketch Out! Presentation by Slidesgo</vt:lpstr>
      <vt:lpstr>2_Sketch Out! Presentation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Tuan Phong</dc:creator>
  <cp:lastModifiedBy>Windows User</cp:lastModifiedBy>
  <cp:revision>33</cp:revision>
  <dcterms:created xsi:type="dcterms:W3CDTF">2015-09-20T09:59:50Z</dcterms:created>
  <dcterms:modified xsi:type="dcterms:W3CDTF">2021-09-11T13:13:02Z</dcterms:modified>
</cp:coreProperties>
</file>