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00" r:id="rId3"/>
    <p:sldId id="289" r:id="rId4"/>
    <p:sldId id="302" r:id="rId5"/>
    <p:sldId id="256" r:id="rId6"/>
    <p:sldId id="291" r:id="rId7"/>
    <p:sldId id="292" r:id="rId8"/>
    <p:sldId id="293" r:id="rId9"/>
    <p:sldId id="303" r:id="rId10"/>
    <p:sldId id="304" r:id="rId11"/>
    <p:sldId id="259" r:id="rId12"/>
    <p:sldId id="261" r:id="rId13"/>
    <p:sldId id="262" r:id="rId14"/>
    <p:sldId id="263" r:id="rId15"/>
    <p:sldId id="266" r:id="rId16"/>
    <p:sldId id="267" r:id="rId17"/>
    <p:sldId id="268" r:id="rId18"/>
    <p:sldId id="295" r:id="rId19"/>
    <p:sldId id="294" r:id="rId20"/>
    <p:sldId id="296" r:id="rId21"/>
    <p:sldId id="305" r:id="rId22"/>
    <p:sldId id="306" r:id="rId23"/>
    <p:sldId id="298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FFFF99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2020/8/19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840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GA ĐT TOAN\s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22563"/>
            <a:ext cx="1346683" cy="1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GA ĐT TOAN\thuong xuyen\so 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8412"/>
            <a:ext cx="1365994" cy="13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GA ĐT TOAN\thuong xuyen\so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72" y="2092872"/>
            <a:ext cx="1416733" cy="14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GA ĐT TOAN\thuong xuyen\so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37" y="2114585"/>
            <a:ext cx="1394815" cy="13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GA ĐT TOAN\thuong xuyen\so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04" y="2113679"/>
            <a:ext cx="1408108" cy="13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GA ĐT TOAN\thuong xuyen\so 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97" y="2067694"/>
            <a:ext cx="1475183" cy="14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GA ĐT TOAN\thuong xuyen\so 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7534"/>
            <a:ext cx="4294388" cy="43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3" name="Oval 12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esktop\GA ĐT TOAN\s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33017"/>
            <a:ext cx="4274239" cy="42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istrator\Desktop\GA ĐT TOAN\thuong xuyen\s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5526"/>
            <a:ext cx="4340848" cy="44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Administrator\Desktop\GA ĐT TOAN\thuong xuyen\s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15133"/>
            <a:ext cx="430839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dministrator\Desktop\GA ĐT TOAN\thuong xuyen\so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6509"/>
            <a:ext cx="4565618" cy="447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3" name="Oval 12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thuong xuyen\so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1485"/>
            <a:ext cx="4680520" cy="46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3" name="Oval 12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243260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63688" y="1059582"/>
            <a:ext cx="5771406" cy="3024336"/>
            <a:chOff x="1763688" y="1059582"/>
            <a:chExt cx="5771406" cy="3024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1059582"/>
              <a:ext cx="5771406" cy="29523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59832" y="1995686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5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4048" y="205898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31840" y="34991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17244" y="34991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48264" y="34991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1888" y="205898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04048" y="205898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205898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1840" y="349914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3499143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8264" y="3499142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44" y="1095753"/>
            <a:ext cx="648072" cy="584775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123478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7544" y="1095753"/>
            <a:ext cx="648072" cy="584775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51720" y="1777867"/>
            <a:ext cx="5470642" cy="1443749"/>
            <a:chOff x="2051720" y="1777867"/>
            <a:chExt cx="5470642" cy="144374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777867"/>
              <a:ext cx="5470642" cy="144374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31840" y="2571750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6" y="249974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20272" y="2499743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20272" y="2499741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2712" y="257175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2499742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7544" y="447514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9622"/>
            <a:ext cx="5400600" cy="18722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4139" y="1779662"/>
            <a:ext cx="579868" cy="2880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10800000">
            <a:off x="4064140" y="2067694"/>
            <a:ext cx="579868" cy="28803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0032" y="1779663"/>
            <a:ext cx="579868" cy="2880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4860032" y="2067695"/>
            <a:ext cx="579868" cy="36003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43608" y="2859782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1: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0, 1, 2, 3, 4, 5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(Tiết 1)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2100" b="1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TOÁN:</a:t>
            </a:r>
            <a:endParaRPr lang="en-US" sz="2100" b="1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9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KT,KN VÀO THỰC TIỄN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94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3"/>
          <p:cNvSpPr txBox="1"/>
          <p:nvPr/>
        </p:nvSpPr>
        <p:spPr bwMode="auto">
          <a:xfrm rot="21205640">
            <a:off x="4390558" y="2074776"/>
            <a:ext cx="3510898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 0, 1, 2, 3, 4, 5 </a:t>
            </a:r>
          </a:p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(T2)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62"/>
          <p:cNvSpPr txBox="1"/>
          <p:nvPr/>
        </p:nvSpPr>
        <p:spPr bwMode="auto">
          <a:xfrm rot="21307475">
            <a:off x="4852988" y="1544697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53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5848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21171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6078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00200" y="-40454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19" name="Freeform: Shape 100">
                <a:extLst>
                  <a:ext uri="{FF2B5EF4-FFF2-40B4-BE49-F238E27FC236}">
                    <a16:creationId xmlns:a16="http://schemas.microsoft.com/office/drawing/2014/main" xmlns="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01">
                <a:extLst>
                  <a:ext uri="{FF2B5EF4-FFF2-40B4-BE49-F238E27FC236}">
                    <a16:creationId xmlns:a16="http://schemas.microsoft.com/office/drawing/2014/main" xmlns="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02">
                <a:extLst>
                  <a:ext uri="{FF2B5EF4-FFF2-40B4-BE49-F238E27FC236}">
                    <a16:creationId xmlns:a16="http://schemas.microsoft.com/office/drawing/2014/main" xmlns="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03">
                <a:extLst>
                  <a:ext uri="{FF2B5EF4-FFF2-40B4-BE49-F238E27FC236}">
                    <a16:creationId xmlns:a16="http://schemas.microsoft.com/office/drawing/2014/main" xmlns="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04">
                <a:extLst>
                  <a:ext uri="{FF2B5EF4-FFF2-40B4-BE49-F238E27FC236}">
                    <a16:creationId xmlns:a16="http://schemas.microsoft.com/office/drawing/2014/main" xmlns="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5">
                <a:extLst>
                  <a:ext uri="{FF2B5EF4-FFF2-40B4-BE49-F238E27FC236}">
                    <a16:creationId xmlns:a16="http://schemas.microsoft.com/office/drawing/2014/main" xmlns="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400"/>
            <a:ext cx="1631840" cy="65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7" y="2139702"/>
            <a:ext cx="1067266" cy="923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60373"/>
            <a:ext cx="2095792" cy="714475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5060347" y="2013426"/>
            <a:ext cx="1008112" cy="9614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60232" y="1664596"/>
            <a:ext cx="1316742" cy="1810354"/>
            <a:chOff x="6660232" y="1664596"/>
            <a:chExt cx="1316742" cy="1810354"/>
          </a:xfrm>
        </p:grpSpPr>
        <p:pic>
          <p:nvPicPr>
            <p:cNvPr id="30" name="Picture 2" descr="C:\Users\Administrator\Desktop\GA ĐT TOAN\so 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664596"/>
              <a:ext cx="1316742" cy="1339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849188" y="2951730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800200" y="-40454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7" name="Freeform: Shape 100">
                <a:extLst>
                  <a:ext uri="{FF2B5EF4-FFF2-40B4-BE49-F238E27FC236}">
                    <a16:creationId xmlns:a16="http://schemas.microsoft.com/office/drawing/2014/main" xmlns="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01">
                <a:extLst>
                  <a:ext uri="{FF2B5EF4-FFF2-40B4-BE49-F238E27FC236}">
                    <a16:creationId xmlns:a16="http://schemas.microsoft.com/office/drawing/2014/main" xmlns="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2">
                <a:extLst>
                  <a:ext uri="{FF2B5EF4-FFF2-40B4-BE49-F238E27FC236}">
                    <a16:creationId xmlns:a16="http://schemas.microsoft.com/office/drawing/2014/main" xmlns="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3">
                <a:extLst>
                  <a:ext uri="{FF2B5EF4-FFF2-40B4-BE49-F238E27FC236}">
                    <a16:creationId xmlns:a16="http://schemas.microsoft.com/office/drawing/2014/main" xmlns="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4">
                <a:extLst>
                  <a:ext uri="{FF2B5EF4-FFF2-40B4-BE49-F238E27FC236}">
                    <a16:creationId xmlns:a16="http://schemas.microsoft.com/office/drawing/2014/main" xmlns="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5">
                <a:extLst>
                  <a:ext uri="{FF2B5EF4-FFF2-40B4-BE49-F238E27FC236}">
                    <a16:creationId xmlns:a16="http://schemas.microsoft.com/office/drawing/2014/main" xmlns="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400"/>
            <a:ext cx="1631840" cy="654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64267"/>
            <a:ext cx="1080120" cy="7958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91630"/>
            <a:ext cx="2057687" cy="695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2" y="2250345"/>
            <a:ext cx="989346" cy="778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51" y="2355726"/>
            <a:ext cx="2067213" cy="6858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29" y="3134367"/>
            <a:ext cx="2191056" cy="7335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3868744"/>
            <a:ext cx="1008112" cy="7995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51" y="4027042"/>
            <a:ext cx="2152950" cy="7049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52358"/>
            <a:ext cx="914435" cy="79251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094354" y="1419622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84848" y="2289083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083646" y="3129922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94354" y="3986477"/>
            <a:ext cx="838696" cy="7860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596336" y="1434083"/>
            <a:ext cx="1556724" cy="865659"/>
            <a:chOff x="7596336" y="1434083"/>
            <a:chExt cx="1556724" cy="865659"/>
          </a:xfrm>
        </p:grpSpPr>
        <p:pic>
          <p:nvPicPr>
            <p:cNvPr id="23" name="Picture 4" descr="C:\Users\Administrator\Desktop\GA ĐT TOAN\thuong xuyen\so 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1434083"/>
              <a:ext cx="851716" cy="865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460432" y="1658496"/>
              <a:ext cx="692628" cy="40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96336" y="3878348"/>
            <a:ext cx="1559302" cy="853642"/>
            <a:chOff x="7596336" y="3878348"/>
            <a:chExt cx="1559302" cy="853642"/>
          </a:xfrm>
        </p:grpSpPr>
        <p:pic>
          <p:nvPicPr>
            <p:cNvPr id="26" name="Picture 2" descr="C:\Users\Administrator\Desktop\GA ĐT TOAN\thuong xuyen\so 5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878348"/>
              <a:ext cx="858391" cy="85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388424" y="4126893"/>
              <a:ext cx="767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96336" y="3075161"/>
            <a:ext cx="1556724" cy="823717"/>
            <a:chOff x="7596336" y="3075161"/>
            <a:chExt cx="1556724" cy="823717"/>
          </a:xfrm>
        </p:grpSpPr>
        <p:pic>
          <p:nvPicPr>
            <p:cNvPr id="25" name="Picture 6" descr="C:\Users\Administrator\Desktop\GA ĐT TOAN\thuong xuyen\so 4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075161"/>
              <a:ext cx="840121" cy="823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8460432" y="3299620"/>
              <a:ext cx="692628" cy="40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96336" y="2260145"/>
            <a:ext cx="1556724" cy="827518"/>
            <a:chOff x="7596336" y="2260145"/>
            <a:chExt cx="1556724" cy="827518"/>
          </a:xfrm>
        </p:grpSpPr>
        <p:pic>
          <p:nvPicPr>
            <p:cNvPr id="24" name="Picture 5" descr="C:\Users\Administrator\Desktop\GA ĐT TOAN\thuong xuyen\so 3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260145"/>
              <a:ext cx="839190" cy="827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460432" y="2461683"/>
              <a:ext cx="692628" cy="40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94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00200" y="-40454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19" name="Freeform: Shape 100">
                <a:extLst>
                  <a:ext uri="{FF2B5EF4-FFF2-40B4-BE49-F238E27FC236}">
                    <a16:creationId xmlns:a16="http://schemas.microsoft.com/office/drawing/2014/main" xmlns="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01">
                <a:extLst>
                  <a:ext uri="{FF2B5EF4-FFF2-40B4-BE49-F238E27FC236}">
                    <a16:creationId xmlns:a16="http://schemas.microsoft.com/office/drawing/2014/main" xmlns="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02">
                <a:extLst>
                  <a:ext uri="{FF2B5EF4-FFF2-40B4-BE49-F238E27FC236}">
                    <a16:creationId xmlns:a16="http://schemas.microsoft.com/office/drawing/2014/main" xmlns="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03">
                <a:extLst>
                  <a:ext uri="{FF2B5EF4-FFF2-40B4-BE49-F238E27FC236}">
                    <a16:creationId xmlns:a16="http://schemas.microsoft.com/office/drawing/2014/main" xmlns="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04">
                <a:extLst>
                  <a:ext uri="{FF2B5EF4-FFF2-40B4-BE49-F238E27FC236}">
                    <a16:creationId xmlns:a16="http://schemas.microsoft.com/office/drawing/2014/main" xmlns="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5">
                <a:extLst>
                  <a:ext uri="{FF2B5EF4-FFF2-40B4-BE49-F238E27FC236}">
                    <a16:creationId xmlns:a16="http://schemas.microsoft.com/office/drawing/2014/main" xmlns="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" y="1153374"/>
            <a:ext cx="1631840" cy="654529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4932040" y="2139702"/>
            <a:ext cx="1052266" cy="9404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8" y="2314284"/>
            <a:ext cx="1071289" cy="844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56" y="2314284"/>
            <a:ext cx="2181529" cy="7906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14757" y="1723021"/>
            <a:ext cx="1416010" cy="1905168"/>
            <a:chOff x="6514757" y="1723021"/>
            <a:chExt cx="1416010" cy="1905168"/>
          </a:xfrm>
        </p:grpSpPr>
        <p:pic>
          <p:nvPicPr>
            <p:cNvPr id="26" name="Picture 3" descr="C:\Users\Administrator\Desktop\GA ĐT TOAN\thuong xuyen\so 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757" y="1723021"/>
              <a:ext cx="1365994" cy="138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588224" y="3104969"/>
              <a:ext cx="13425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9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" y="0"/>
            <a:ext cx="1662109" cy="666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3478"/>
            <a:ext cx="453650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249170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40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209</Words>
  <Application>Microsoft Office PowerPoint</Application>
  <PresentationFormat>On-screen Show (16:9)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맑은 고딕</vt:lpstr>
      <vt:lpstr>微软雅黑</vt:lpstr>
      <vt:lpstr>宋体</vt:lpstr>
      <vt:lpstr>Aharoni</vt:lpstr>
      <vt:lpstr>Arial</vt:lpstr>
      <vt:lpstr>Calibri</vt:lpstr>
      <vt:lpstr>HP001 4 hàng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User</cp:lastModifiedBy>
  <cp:revision>181</cp:revision>
  <dcterms:created xsi:type="dcterms:W3CDTF">2014-04-01T16:27:38Z</dcterms:created>
  <dcterms:modified xsi:type="dcterms:W3CDTF">2020-08-19T11:17:47Z</dcterms:modified>
</cp:coreProperties>
</file>