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27"/>
  </p:notesMasterIdLst>
  <p:sldIdLst>
    <p:sldId id="274" r:id="rId4"/>
    <p:sldId id="256" r:id="rId5"/>
    <p:sldId id="277" r:id="rId6"/>
    <p:sldId id="276" r:id="rId7"/>
    <p:sldId id="267" r:id="rId8"/>
    <p:sldId id="275" r:id="rId9"/>
    <p:sldId id="268" r:id="rId10"/>
    <p:sldId id="278" r:id="rId11"/>
    <p:sldId id="269" r:id="rId12"/>
    <p:sldId id="259" r:id="rId13"/>
    <p:sldId id="279" r:id="rId14"/>
    <p:sldId id="258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60" r:id="rId23"/>
    <p:sldId id="263" r:id="rId24"/>
    <p:sldId id="294" r:id="rId25"/>
    <p:sldId id="295" r:id="rId26"/>
  </p:sldIdLst>
  <p:sldSz cx="18288000" cy="10287000"/>
  <p:notesSz cx="6858000" cy="9144000"/>
  <p:embeddedFontLst>
    <p:embeddedFont>
      <p:font typeface=".VnTime" panose="020B7200000000000000"/>
      <p:regular r:id="rId28"/>
      <p:bold r:id="rId29"/>
      <p:italic r:id="rId30"/>
      <p:boldItalic r:id="rId31"/>
    </p:embeddedFont>
    <p:embeddedFont>
      <p:font typeface="HP001 5H" panose="020B060402020202020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imSun" panose="02010600030101010101" pitchFamily="2" charset="-122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SimSun" panose="02010600030101010101" pitchFamily="2" charset="-122"/>
      <p:regular r:id="rId37"/>
    </p:embeddedFont>
    <p:embeddedFont>
      <p:font typeface="VNI-Times" panose="020B0604020202020204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A998"/>
    <a:srgbClr val="F6E79C"/>
    <a:srgbClr val="9CC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104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57E8C-2977-4BA8-AA6A-2532A8A75359}" type="datetimeFigureOut">
              <a:rPr lang="vi-VN" smtClean="0"/>
              <a:t>15/09/2021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A3C37-7368-43A5-9ABA-FEC619086E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689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C9A01-4CAC-40D8-A43C-BB0A5AD0E8D7}" type="slidenum">
              <a:rPr lang="vi-VN" smtClean="0">
                <a:solidFill>
                  <a:prstClr val="black"/>
                </a:solidFill>
              </a:rPr>
              <a:pPr/>
              <a:t>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5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là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,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là </a:t>
            </a:r>
            <a:r>
              <a:rPr lang="en-US" baseline="0" dirty="0" err="1"/>
              <a:t>đúng</a:t>
            </a:r>
            <a:r>
              <a:rPr lang="en-US" baseline="0" dirty="0"/>
              <a:t>.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, </a:t>
            </a:r>
            <a:r>
              <a:rPr lang="en-US" baseline="0" dirty="0" err="1"/>
              <a:t>rơi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,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, </a:t>
            </a:r>
            <a:r>
              <a:rPr lang="en-US" baseline="0" dirty="0" err="1"/>
              <a:t>nhường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60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26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3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4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1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5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1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31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09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04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1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53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06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09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3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19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32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6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3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05E82CC-9E03-480A-A950-FF421B34F8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10379B7-1413-4AB3-8463-C7A7C08801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716868B-2F49-4457-A33D-41302EF13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6F7EC-E6ED-446E-B780-0AB81ACBF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712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05E82CC-9E03-480A-A950-FF421B34F8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10379B7-1413-4AB3-8463-C7A7C08801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716868B-2F49-4457-A33D-41302EF13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6F7EC-E6ED-446E-B780-0AB81ACBF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288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05E82CC-9E03-480A-A950-FF421B34F8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10379B7-1413-4AB3-8463-C7A7C08801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716868B-2F49-4457-A33D-41302EF13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6F7EC-E6ED-446E-B780-0AB81ACBF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45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2" y="168357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2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29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77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80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80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83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7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1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1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1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3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3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47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09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1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13" y="68583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6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1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3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13" y="68583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6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1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00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921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26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30" y="15"/>
            <a:ext cx="18287970" cy="102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7908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3918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021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4399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7331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5911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48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34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2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98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86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11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92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517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91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41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72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2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31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80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16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7254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8224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634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0969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5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40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0535D07-A007-4917-9385-2AE053F15654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9400" y="2015603"/>
            <a:ext cx="5496687" cy="47485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14" r:id="rId8"/>
    <p:sldLayoutId id="2147483713" r:id="rId9"/>
    <p:sldLayoutId id="2147483712" r:id="rId10"/>
    <p:sldLayoutId id="2147483711" r:id="rId11"/>
    <p:sldLayoutId id="2147483710" r:id="rId12"/>
    <p:sldLayoutId id="2147483709" r:id="rId13"/>
    <p:sldLayoutId id="2147483708" r:id="rId14"/>
    <p:sldLayoutId id="2147483707" r:id="rId15"/>
    <p:sldLayoutId id="2147483706" r:id="rId16"/>
    <p:sldLayoutId id="2147483705" r:id="rId17"/>
    <p:sldLayoutId id="2147483703" r:id="rId18"/>
    <p:sldLayoutId id="2147483695" r:id="rId19"/>
    <p:sldLayoutId id="2147483694" r:id="rId20"/>
    <p:sldLayoutId id="2147483693" r:id="rId21"/>
    <p:sldLayoutId id="2147483692" r:id="rId22"/>
    <p:sldLayoutId id="2147483691" r:id="rId23"/>
    <p:sldLayoutId id="2147483690" r:id="rId24"/>
    <p:sldLayoutId id="2147483689" r:id="rId25"/>
    <p:sldLayoutId id="2147483688" r:id="rId26"/>
    <p:sldLayoutId id="2147483687" r:id="rId27"/>
    <p:sldLayoutId id="2147483686" r:id="rId28"/>
    <p:sldLayoutId id="2147483656" r:id="rId29"/>
    <p:sldLayoutId id="2147483657" r:id="rId30"/>
    <p:sldLayoutId id="2147483658" r:id="rId31"/>
    <p:sldLayoutId id="2147483659" r:id="rId32"/>
    <p:sldLayoutId id="2147483660" r:id="rId33"/>
    <p:sldLayoutId id="2147483704" r:id="rId34"/>
    <p:sldLayoutId id="2147483685" r:id="rId35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3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3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3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2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3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D389686-F0EA-4C70-9FB3-2F8E25DA825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8698" y="3242485"/>
            <a:ext cx="3681741" cy="318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7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721" r:id="rId8"/>
    <p:sldLayoutId id="2147483720" r:id="rId9"/>
    <p:sldLayoutId id="2147483719" r:id="rId10"/>
    <p:sldLayoutId id="2147483718" r:id="rId11"/>
    <p:sldLayoutId id="2147483717" r:id="rId12"/>
    <p:sldLayoutId id="2147483716" r:id="rId13"/>
    <p:sldLayoutId id="2147483715" r:id="rId14"/>
    <p:sldLayoutId id="2147483702" r:id="rId15"/>
    <p:sldLayoutId id="2147483701" r:id="rId16"/>
    <p:sldLayoutId id="2147483700" r:id="rId17"/>
    <p:sldLayoutId id="2147483699" r:id="rId18"/>
    <p:sldLayoutId id="2147483698" r:id="rId19"/>
    <p:sldLayoutId id="2147483697" r:id="rId20"/>
    <p:sldLayoutId id="2147483696" r:id="rId21"/>
    <p:sldLayoutId id="2147483681" r:id="rId22"/>
    <p:sldLayoutId id="2147483682" r:id="rId23"/>
    <p:sldLayoutId id="2147483683" r:id="rId24"/>
    <p:sldLayoutId id="2147483684" r:id="rId25"/>
  </p:sldLayoutIdLst>
  <p:transition spd="slow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49.sv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6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49.sv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53.sv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2.svg"/><Relationship Id="rId18" Type="http://schemas.microsoft.com/office/2007/relationships/hdphoto" Target="../media/hdphoto2.wdp"/><Relationship Id="rId3" Type="http://schemas.openxmlformats.org/officeDocument/2006/relationships/image" Target="../media/image6.svg"/><Relationship Id="rId7" Type="http://schemas.openxmlformats.org/officeDocument/2006/relationships/image" Target="../media/image60.svg"/><Relationship Id="rId12" Type="http://schemas.openxmlformats.org/officeDocument/2006/relationships/image" Target="../media/image46.png"/><Relationship Id="rId17" Type="http://schemas.openxmlformats.org/officeDocument/2006/relationships/image" Target="../media/image48.png"/><Relationship Id="rId2" Type="http://schemas.openxmlformats.org/officeDocument/2006/relationships/image" Target="../media/image8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38.svg"/><Relationship Id="rId5" Type="http://schemas.openxmlformats.org/officeDocument/2006/relationships/image" Target="../media/image58.svg"/><Relationship Id="rId15" Type="http://schemas.openxmlformats.org/officeDocument/2006/relationships/image" Target="../media/image45.svg"/><Relationship Id="rId10" Type="http://schemas.openxmlformats.org/officeDocument/2006/relationships/image" Target="../media/image30.png"/><Relationship Id="rId4" Type="http://schemas.openxmlformats.org/officeDocument/2006/relationships/image" Target="../media/image43.png"/><Relationship Id="rId9" Type="http://schemas.openxmlformats.org/officeDocument/2006/relationships/image" Target="../media/image22.sv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.mp3"/><Relationship Id="rId7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9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1.mp3"/><Relationship Id="rId7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.mp3"/><Relationship Id="rId7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9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.mp3"/><Relationship Id="rId7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.mp3"/><Relationship Id="rId7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9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.mp3"/><Relationship Id="rId7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9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16.png"/><Relationship Id="rId3" Type="http://schemas.openxmlformats.org/officeDocument/2006/relationships/image" Target="../media/image6.svg"/><Relationship Id="rId21" Type="http://schemas.openxmlformats.org/officeDocument/2006/relationships/image" Target="../media/image18.png"/><Relationship Id="rId7" Type="http://schemas.openxmlformats.org/officeDocument/2006/relationships/image" Target="../media/image10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2.png"/><Relationship Id="rId19" Type="http://schemas.openxmlformats.org/officeDocument/2006/relationships/image" Target="../media/image22.svg"/><Relationship Id="rId4" Type="http://schemas.openxmlformats.org/officeDocument/2006/relationships/image" Target="../media/image9.png"/><Relationship Id="rId9" Type="http://schemas.openxmlformats.org/officeDocument/2006/relationships/image" Target="../media/image12.svg"/><Relationship Id="rId14" Type="http://schemas.openxmlformats.org/officeDocument/2006/relationships/image" Target="../media/image14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1.svg"/><Relationship Id="rId1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67.svg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" Type="http://schemas.openxmlformats.org/officeDocument/2006/relationships/image" Target="../media/image8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5" Type="http://schemas.openxmlformats.org/officeDocument/2006/relationships/image" Target="../media/image40.svg"/><Relationship Id="rId10" Type="http://schemas.openxmlformats.org/officeDocument/2006/relationships/image" Target="../media/image57.png"/><Relationship Id="rId19" Type="http://schemas.openxmlformats.org/officeDocument/2006/relationships/image" Target="../media/image62.jpg"/><Relationship Id="rId4" Type="http://schemas.openxmlformats.org/officeDocument/2006/relationships/image" Target="../media/image55.png"/><Relationship Id="rId9" Type="http://schemas.openxmlformats.org/officeDocument/2006/relationships/image" Target="../media/image16.svg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67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40.svg"/><Relationship Id="rId5" Type="http://schemas.openxmlformats.org/officeDocument/2006/relationships/image" Target="../media/image77.svg"/><Relationship Id="rId10" Type="http://schemas.openxmlformats.org/officeDocument/2006/relationships/image" Target="../media/image32.png"/><Relationship Id="rId4" Type="http://schemas.openxmlformats.org/officeDocument/2006/relationships/image" Target="../media/image64.png"/><Relationship Id="rId9" Type="http://schemas.openxmlformats.org/officeDocument/2006/relationships/image" Target="../media/image26.svg"/><Relationship Id="rId14" Type="http://schemas.openxmlformats.org/officeDocument/2006/relationships/image" Target="../media/image8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.mp3"/><Relationship Id="rId7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9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.mp3"/><Relationship Id="rId7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9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16.png"/><Relationship Id="rId3" Type="http://schemas.openxmlformats.org/officeDocument/2006/relationships/image" Target="../media/image6.svg"/><Relationship Id="rId21" Type="http://schemas.openxmlformats.org/officeDocument/2006/relationships/image" Target="../media/image18.png"/><Relationship Id="rId7" Type="http://schemas.openxmlformats.org/officeDocument/2006/relationships/image" Target="../media/image10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2.png"/><Relationship Id="rId19" Type="http://schemas.openxmlformats.org/officeDocument/2006/relationships/image" Target="../media/image22.svg"/><Relationship Id="rId4" Type="http://schemas.openxmlformats.org/officeDocument/2006/relationships/image" Target="../media/image9.png"/><Relationship Id="rId9" Type="http://schemas.openxmlformats.org/officeDocument/2006/relationships/image" Target="../media/image12.svg"/><Relationship Id="rId14" Type="http://schemas.openxmlformats.org/officeDocument/2006/relationships/image" Target="../media/image14.pn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30.svg"/><Relationship Id="rId12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30.svg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12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4.svg"/><Relationship Id="rId5" Type="http://schemas.openxmlformats.org/officeDocument/2006/relationships/image" Target="../media/image38.svg"/><Relationship Id="rId10" Type="http://schemas.openxmlformats.org/officeDocument/2006/relationships/image" Target="../media/image12.png"/><Relationship Id="rId4" Type="http://schemas.openxmlformats.org/officeDocument/2006/relationships/image" Target="../media/image30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16.png"/><Relationship Id="rId3" Type="http://schemas.openxmlformats.org/officeDocument/2006/relationships/image" Target="../media/image6.svg"/><Relationship Id="rId17" Type="http://schemas.openxmlformats.org/officeDocument/2006/relationships/image" Target="../media/image20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9.png"/><Relationship Id="rId9" Type="http://schemas.openxmlformats.org/officeDocument/2006/relationships/image" Target="../media/image12.sv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openxmlformats.org/officeDocument/2006/relationships/image" Target="../media/image4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3.svg"/><Relationship Id="rId4" Type="http://schemas.openxmlformats.org/officeDocument/2006/relationships/image" Target="../media/image34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xmlns="" id="{75A56C78-C0E0-4A63-9E08-9C4AA70DD7AF}"/>
              </a:ext>
            </a:extLst>
          </p:cNvPr>
          <p:cNvSpPr/>
          <p:nvPr/>
        </p:nvSpPr>
        <p:spPr>
          <a:xfrm>
            <a:off x="8946776" y="697634"/>
            <a:ext cx="8382000" cy="41148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số cũng có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993C03D-3832-44DC-AEB3-2AED18E37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0"/>
          <a:stretch/>
        </p:blipFill>
        <p:spPr>
          <a:xfrm>
            <a:off x="0" y="-660654"/>
            <a:ext cx="7620000" cy="5042154"/>
          </a:xfrm>
          <a:prstGeom prst="rect">
            <a:avLst/>
          </a:prstGeom>
        </p:spPr>
      </p:pic>
      <p:pic>
        <p:nvPicPr>
          <p:cNvPr id="6" name="Picture 5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xmlns="" id="{FBA63EB0-BAF5-4B63-B8C3-5B3F22E1FB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836" y="5474568"/>
            <a:ext cx="10129319" cy="445581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5B993024-7A31-4620-8526-DDC8689AAC2F}"/>
              </a:ext>
            </a:extLst>
          </p:cNvPr>
          <p:cNvSpPr/>
          <p:nvPr/>
        </p:nvSpPr>
        <p:spPr>
          <a:xfrm>
            <a:off x="8946776" y="668497"/>
            <a:ext cx="8382000" cy="41148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đang làm gì?</a:t>
            </a:r>
          </a:p>
        </p:txBody>
      </p:sp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8051C98-F8D9-46B0-A31E-178FC1C8E0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2"/>
          <a:stretch/>
        </p:blipFill>
        <p:spPr>
          <a:xfrm>
            <a:off x="896471" y="4538246"/>
            <a:ext cx="5773703" cy="1837088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7A21CF51-9791-4BDC-969A-B69DDE7531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3" b="38432"/>
          <a:stretch/>
        </p:blipFill>
        <p:spPr>
          <a:xfrm>
            <a:off x="-533400" y="6626207"/>
            <a:ext cx="5555825" cy="1641494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FB474FCA-E079-4E54-AB5F-5DD6CA5AF3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3" b="8478"/>
          <a:stretch/>
        </p:blipFill>
        <p:spPr>
          <a:xfrm>
            <a:off x="1152305" y="8073126"/>
            <a:ext cx="6494591" cy="221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084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96075" y="1638301"/>
            <a:ext cx="16201328" cy="81776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974">
            <a:off x="423778" y="7022719"/>
            <a:ext cx="1344593" cy="27571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40002" y="552995"/>
            <a:ext cx="2147999" cy="1671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6131541" y="8890259"/>
            <a:ext cx="2058224" cy="477318"/>
          </a:xfrm>
          <a:prstGeom prst="rect">
            <a:avLst/>
          </a:prstGeom>
        </p:spPr>
      </p:pic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xmlns="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7890347"/>
              </p:ext>
            </p:extLst>
          </p:nvPr>
        </p:nvGraphicFramePr>
        <p:xfrm>
          <a:off x="2153410" y="1943100"/>
          <a:ext cx="14839192" cy="7107018"/>
        </p:xfrm>
        <a:graphic>
          <a:graphicData uri="http://schemas.openxmlformats.org/drawingml/2006/table">
            <a:tbl>
              <a:tblPr/>
              <a:tblGrid>
                <a:gridCol w="22413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109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554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314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L="137160" marR="137160" marT="68601" marB="686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HÀNG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LỚP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20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xmlns="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680" y="4388711"/>
            <a:ext cx="270952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123 517</a:t>
            </a:r>
          </a:p>
        </p:txBody>
      </p:sp>
      <p:sp>
        <p:nvSpPr>
          <p:cNvPr id="18" name="Text Box 121">
            <a:extLst>
              <a:ext uri="{FF2B5EF4-FFF2-40B4-BE49-F238E27FC236}">
                <a16:creationId xmlns:a16="http://schemas.microsoft.com/office/drawing/2014/main" xmlns="" id="{01FD6DA0-44B3-464C-A336-777BD99C8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048669"/>
            <a:ext cx="6305551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122">
            <a:extLst>
              <a:ext uri="{FF2B5EF4-FFF2-40B4-BE49-F238E27FC236}">
                <a16:creationId xmlns:a16="http://schemas.microsoft.com/office/drawing/2014/main" xmlns="" id="{193DD3D7-4304-487D-B2BF-51249CABA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9737" y="4312511"/>
            <a:ext cx="2347913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27">
            <a:extLst>
              <a:ext uri="{FF2B5EF4-FFF2-40B4-BE49-F238E27FC236}">
                <a16:creationId xmlns:a16="http://schemas.microsoft.com/office/drawing/2014/main" xmlns="" id="{1F4DEE33-05B9-49F4-93A6-3E34AD6B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143" y="6065111"/>
            <a:ext cx="2313977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305 804</a:t>
            </a:r>
          </a:p>
        </p:txBody>
      </p:sp>
      <p:sp>
        <p:nvSpPr>
          <p:cNvPr id="21" name="Text Box 128">
            <a:extLst>
              <a:ext uri="{FF2B5EF4-FFF2-40B4-BE49-F238E27FC236}">
                <a16:creationId xmlns:a16="http://schemas.microsoft.com/office/drawing/2014/main" xmlns="" id="{A428BD5F-5FC8-4BFC-A8F0-F74C00F9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877469"/>
            <a:ext cx="6244223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 Box 129">
            <a:extLst>
              <a:ext uri="{FF2B5EF4-FFF2-40B4-BE49-F238E27FC236}">
                <a16:creationId xmlns:a16="http://schemas.microsoft.com/office/drawing/2014/main" xmlns="" id="{7BE0B243-A148-47F4-AF83-03F86EF1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1073" y="6065111"/>
            <a:ext cx="3545927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37">
            <a:extLst>
              <a:ext uri="{FF2B5EF4-FFF2-40B4-BE49-F238E27FC236}">
                <a16:creationId xmlns:a16="http://schemas.microsoft.com/office/drawing/2014/main" xmlns="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7817711"/>
            <a:ext cx="2313977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960 783</a:t>
            </a:r>
          </a:p>
        </p:txBody>
      </p:sp>
      <p:sp>
        <p:nvSpPr>
          <p:cNvPr id="24" name="Text Box 138">
            <a:extLst>
              <a:ext uri="{FF2B5EF4-FFF2-40B4-BE49-F238E27FC236}">
                <a16:creationId xmlns:a16="http://schemas.microsoft.com/office/drawing/2014/main" xmlns="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7658100"/>
            <a:ext cx="6411166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 Box 139">
            <a:extLst>
              <a:ext uri="{FF2B5EF4-FFF2-40B4-BE49-F238E27FC236}">
                <a16:creationId xmlns:a16="http://schemas.microsoft.com/office/drawing/2014/main" xmlns="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7690192"/>
            <a:ext cx="331470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22">
            <a:extLst>
              <a:ext uri="{FF2B5EF4-FFF2-40B4-BE49-F238E27FC236}">
                <a16:creationId xmlns:a16="http://schemas.microsoft.com/office/drawing/2014/main" xmlns="" id="{B29C3137-8D8D-4EB0-A6A5-B0B73BB74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3687" y="4264857"/>
            <a:ext cx="2347913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2">
            <a:extLst>
              <a:ext uri="{FF2B5EF4-FFF2-40B4-BE49-F238E27FC236}">
                <a16:creationId xmlns:a16="http://schemas.microsoft.com/office/drawing/2014/main" xmlns="" id="{54D4AA60-163F-4BFF-A06D-09989ECC1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9480" y="6020030"/>
            <a:ext cx="293312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39">
            <a:extLst>
              <a:ext uri="{FF2B5EF4-FFF2-40B4-BE49-F238E27FC236}">
                <a16:creationId xmlns:a16="http://schemas.microsoft.com/office/drawing/2014/main" xmlns="" id="{1A0AD25C-3B67-4435-8F2D-8F1A874D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6500" y="7741511"/>
            <a:ext cx="331470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8C8159B-8F97-4362-A645-37142829E1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504" y="-87168"/>
            <a:ext cx="15894497" cy="16648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70197" y="816739"/>
            <a:ext cx="1462949" cy="1436351"/>
          </a:xfrm>
          <a:prstGeom prst="rect">
            <a:avLst/>
          </a:prstGeom>
        </p:spPr>
      </p:pic>
      <p:sp>
        <p:nvSpPr>
          <p:cNvPr id="15" name="Text Box 73">
            <a:extLst>
              <a:ext uri="{FF2B5EF4-FFF2-40B4-BE49-F238E27FC236}">
                <a16:creationId xmlns:a16="http://schemas.microsoft.com/office/drawing/2014/main" xmlns="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500" y="122872"/>
            <a:ext cx="12354101" cy="144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2a: 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số và cho biết </a:t>
            </a:r>
            <a:r>
              <a:rPr lang="en-US" alt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chữ số 3 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mỗi số thuộc hàng nào, lớp nào: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F370FC6-61C2-4CAA-A5F1-CCA7CD43E0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74393" y="952500"/>
            <a:ext cx="1574007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2C39A978-457E-4121-B7E1-4B9539E379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482" y="1472133"/>
            <a:ext cx="1788318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64EEA3D-B83E-43BA-AFB8-449B766ED96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26443" y="1472134"/>
            <a:ext cx="2283620" cy="21431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96075" y="1638301"/>
            <a:ext cx="16201328" cy="81776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974">
            <a:off x="423778" y="7022719"/>
            <a:ext cx="1344593" cy="27571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40002" y="552995"/>
            <a:ext cx="2147999" cy="1671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6131541" y="8890259"/>
            <a:ext cx="2058224" cy="477318"/>
          </a:xfrm>
          <a:prstGeom prst="rect">
            <a:avLst/>
          </a:prstGeom>
        </p:spPr>
      </p:pic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xmlns="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0642758"/>
              </p:ext>
            </p:extLst>
          </p:nvPr>
        </p:nvGraphicFramePr>
        <p:xfrm>
          <a:off x="2438400" y="3543300"/>
          <a:ext cx="14706600" cy="3657600"/>
        </p:xfrm>
        <a:graphic>
          <a:graphicData uri="http://schemas.openxmlformats.org/drawingml/2006/table">
            <a:tbl>
              <a:tblPr/>
              <a:tblGrid>
                <a:gridCol w="28176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39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62200"/>
                <a:gridCol w="2362200"/>
              </a:tblGrid>
              <a:tr h="2057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L="137160" marR="137160" marT="68601" marB="686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38 753</a:t>
                      </a: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67 021</a:t>
                      </a: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79 518</a:t>
                      </a: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302 671</a:t>
                      </a: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715 519</a:t>
                      </a:r>
                      <a:endParaRPr kumimoji="0" 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kumimoji="0" 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trị </a:t>
                      </a:r>
                      <a:r>
                        <a:rPr kumimoji="0" lang="en-US" sz="4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của</a:t>
                      </a:r>
                      <a:r>
                        <a:rPr kumimoji="0" 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</a:t>
                      </a:r>
                      <a:r>
                        <a:rPr kumimoji="0" 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̃ </a:t>
                      </a:r>
                      <a:r>
                        <a:rPr kumimoji="0" lang="en-US" sz="4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7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8C8159B-8F97-4362-A645-37142829E1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504" y="-87168"/>
            <a:ext cx="15894497" cy="16648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70197" y="816739"/>
            <a:ext cx="1462949" cy="1436351"/>
          </a:xfrm>
          <a:prstGeom prst="rect">
            <a:avLst/>
          </a:prstGeom>
        </p:spPr>
      </p:pic>
      <p:sp>
        <p:nvSpPr>
          <p:cNvPr id="30" name="Text Box 120">
            <a:extLst>
              <a:ext uri="{FF2B5EF4-FFF2-40B4-BE49-F238E27FC236}">
                <a16:creationId xmlns:a16="http://schemas.microsoft.com/office/drawing/2014/main" xmlns="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022154"/>
            <a:ext cx="198120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  <a:endParaRPr lang="en-US" altLang="en-US" sz="4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20">
            <a:extLst>
              <a:ext uri="{FF2B5EF4-FFF2-40B4-BE49-F238E27FC236}">
                <a16:creationId xmlns:a16="http://schemas.microsoft.com/office/drawing/2014/main" xmlns="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053044"/>
            <a:ext cx="198120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7 000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20">
            <a:extLst>
              <a:ext uri="{FF2B5EF4-FFF2-40B4-BE49-F238E27FC236}">
                <a16:creationId xmlns:a16="http://schemas.microsoft.com/office/drawing/2014/main" xmlns="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800" y="6053043"/>
            <a:ext cx="198120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70 000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20">
            <a:extLst>
              <a:ext uri="{FF2B5EF4-FFF2-40B4-BE49-F238E27FC236}">
                <a16:creationId xmlns:a16="http://schemas.microsoft.com/office/drawing/2014/main" xmlns="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0" y="6022154"/>
            <a:ext cx="198120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20">
            <a:extLst>
              <a:ext uri="{FF2B5EF4-FFF2-40B4-BE49-F238E27FC236}">
                <a16:creationId xmlns:a16="http://schemas.microsoft.com/office/drawing/2014/main" xmlns="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0" y="6053044"/>
            <a:ext cx="2870199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700 000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 rot="538466">
            <a:off x="14112593" y="1397788"/>
            <a:ext cx="1859298" cy="1322789"/>
            <a:chOff x="13971458" y="366745"/>
            <a:chExt cx="1859298" cy="132278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79" t="27735" r="18927" b="28799"/>
            <a:stretch/>
          </p:blipFill>
          <p:spPr>
            <a:xfrm rot="634318">
              <a:off x="13971458" y="366745"/>
              <a:ext cx="1859298" cy="132278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634318">
              <a:off x="14037550" y="652051"/>
              <a:ext cx="987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SGK</a:t>
              </a:r>
              <a:endPara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634318">
              <a:off x="14820631" y="1042622"/>
              <a:ext cx="987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tr12</a:t>
              </a:r>
              <a:endPara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 Box 73">
            <a:extLst>
              <a:ext uri="{FF2B5EF4-FFF2-40B4-BE49-F238E27FC236}">
                <a16:creationId xmlns:a16="http://schemas.microsoft.com/office/drawing/2014/main" xmlns="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114300"/>
            <a:ext cx="12944300" cy="144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2b: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trị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7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mỗi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ở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570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11589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59678" y="3003170"/>
            <a:ext cx="13282476" cy="68647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095376" y="11589"/>
            <a:ext cx="1624990" cy="15998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04314">
            <a:off x="1117219" y="7205638"/>
            <a:ext cx="3137285" cy="27482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5764018" y="6819901"/>
            <a:ext cx="2195826" cy="31357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616706">
            <a:off x="3814113" y="1774148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48903">
            <a:off x="119889" y="94638"/>
            <a:ext cx="2482113" cy="263544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9361972A-1F09-4200-A1DC-7E27C9FAACD4}"/>
              </a:ext>
            </a:extLst>
          </p:cNvPr>
          <p:cNvSpPr txBox="1">
            <a:spLocks noChangeArrowheads="1"/>
          </p:cNvSpPr>
          <p:nvPr/>
        </p:nvSpPr>
        <p:spPr>
          <a:xfrm>
            <a:off x="5090498" y="3871632"/>
            <a:ext cx="2628900" cy="1143000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52 314 =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FD1FC2D4-251C-49D3-BD24-662BEAB3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057" y="38481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+ 2 000 + 300 + 10 + 4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D8102F05-63A1-4C20-9C4B-3CD3E288A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5295900"/>
            <a:ext cx="6343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500 000 + 3 000 + 60 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xmlns="" id="{69B13673-FB1A-4A64-821C-6CE3650E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759557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80 000 + 3 000 + 700 + 60 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xmlns="" id="{BC643B78-52D7-45A8-8ED8-ECB55537B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576" y="8270577"/>
            <a:ext cx="899398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+ 70 000 + 6 000 + 90 + 1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FBD80E-EBA9-4534-BC6E-A993E3A5F5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1489" y="266700"/>
            <a:ext cx="13716000" cy="1434645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3EE8739C-5C4A-4FE1-99E2-37EC025BC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107" y="5262482"/>
            <a:ext cx="320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503 060 =  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xmlns="" id="{834C421D-1AEF-44D6-AB22-624F94B9B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309" y="6831494"/>
            <a:ext cx="2957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83 760 =  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F4D7910B-D0C3-435E-8981-D3601CF44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307" y="8270577"/>
            <a:ext cx="2876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176 091 =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F3E6FAA6-8D46-4943-B2C0-A7213B72A945}"/>
              </a:ext>
            </a:extLst>
          </p:cNvPr>
          <p:cNvSpPr txBox="1">
            <a:spLocks noChangeArrowheads="1"/>
          </p:cNvSpPr>
          <p:nvPr/>
        </p:nvSpPr>
        <p:spPr>
          <a:xfrm>
            <a:off x="2151135" y="618854"/>
            <a:ext cx="13716000" cy="675176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700">
                <a:latin typeface="VNI-Times" pitchFamily="2" charset="0"/>
              </a:rPr>
              <a:t> </a:t>
            </a:r>
            <a:r>
              <a:rPr lang="en-US" altLang="en-US" sz="4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altLang="en-US" sz="47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mỗi số sau thành tổng (theo mẫu)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4750062" y="1412362"/>
            <a:ext cx="4223738" cy="3430810"/>
            <a:chOff x="10336783" y="331607"/>
            <a:chExt cx="2673741" cy="2673741"/>
          </a:xfrm>
        </p:grpSpPr>
        <p:pic>
          <p:nvPicPr>
            <p:cNvPr id="22" name="Picture 21" descr="A picture containing text, vector graphics, businesscard&#10;&#10;Description automatically generated">
              <a:extLst>
                <a:ext uri="{FF2B5EF4-FFF2-40B4-BE49-F238E27FC236}">
                  <a16:creationId xmlns:a16="http://schemas.microsoft.com/office/drawing/2014/main" xmlns="" id="{B7E52CFC-5B1F-42FE-AA00-5A378FB6B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39539" y1="37234" x2="40603" y2="36348"/>
                          <a14:foregroundMark x1="56915" y1="37234" x2="52837" y2="38121"/>
                          <a14:foregroundMark x1="49645" y1="46099" x2="58865" y2="47518"/>
                          <a14:foregroundMark x1="58865" y1="47518" x2="47695" y2="45213"/>
                          <a14:foregroundMark x1="47695" y1="45213" x2="47695" y2="45213"/>
                          <a14:foregroundMark x1="57979" y1="36702" x2="59043" y2="43440"/>
                          <a14:foregroundMark x1="57092" y1="29255" x2="62057" y2="30496"/>
                          <a14:foregroundMark x1="79965" y1="30851" x2="80674" y2="34574"/>
                          <a14:foregroundMark x1="43440" y1="29787" x2="36879" y2="30674"/>
                          <a14:foregroundMark x1="60638" y1="36525" x2="61170" y2="43617"/>
                          <a14:foregroundMark x1="56560" y1="28901" x2="63121" y2="296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6783" y="331607"/>
              <a:ext cx="2673741" cy="2673741"/>
            </a:xfrm>
            <a:prstGeom prst="rect">
              <a:avLst/>
            </a:prstGeom>
          </p:spPr>
        </p:pic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 rot="20554147">
              <a:off x="10503288" y="1781724"/>
              <a:ext cx="1106966" cy="863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09" tIns="60955" rIns="121909" bIns="60955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3200" b="1" i="1" dirty="0" smtClean="0">
                  <a:solidFill>
                    <a:srgbClr val="002060"/>
                  </a:solidFill>
                  <a:ea typeface="SimSun" pitchFamily="2" charset="-122"/>
                </a:rPr>
                <a:t>Làm</a:t>
              </a:r>
              <a:r>
                <a:rPr lang="en-US" altLang="zh-CN" sz="3200" b="1" i="1" dirty="0" smtClean="0">
                  <a:solidFill>
                    <a:srgbClr val="002060"/>
                  </a:solidFill>
                  <a:ea typeface="SimSun" pitchFamily="2" charset="-122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 i="1" dirty="0" err="1">
                  <a:solidFill>
                    <a:srgbClr val="002060"/>
                  </a:solidFill>
                  <a:ea typeface="SimSun" pitchFamily="2" charset="-122"/>
                </a:rPr>
                <a:t>v</a:t>
              </a:r>
              <a:r>
                <a:rPr lang="en-US" altLang="zh-CN" sz="3200" b="1" i="1" dirty="0" err="1" smtClean="0">
                  <a:solidFill>
                    <a:srgbClr val="002060"/>
                  </a:solidFill>
                  <a:ea typeface="SimSun" pitchFamily="2" charset="-122"/>
                </a:rPr>
                <a:t>ơ</a:t>
              </a:r>
              <a:r>
                <a:rPr lang="en-US" altLang="zh-CN" sz="3200" b="1" i="1" dirty="0" smtClean="0">
                  <a:solidFill>
                    <a:srgbClr val="002060"/>
                  </a:solidFill>
                  <a:ea typeface="SimSun" pitchFamily="2" charset="-122"/>
                </a:rPr>
                <a:t>̉</a:t>
              </a:r>
              <a:endParaRPr lang="en-US" altLang="zh-CN" sz="3200" b="1" i="1" dirty="0">
                <a:solidFill>
                  <a:srgbClr val="002060"/>
                </a:solidFill>
                <a:ea typeface="SimSun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9546338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55131" y="827381"/>
            <a:ext cx="6083198" cy="1661994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en-US" sz="9900">
                <a:ln w="0"/>
                <a:solidFill>
                  <a:srgbClr val="297715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VN Bo Quen" panose="04040804060802020203" pitchFamily="82" charset="0"/>
              </a:rPr>
              <a:t>Trò chơi</a:t>
            </a:r>
          </a:p>
        </p:txBody>
      </p:sp>
      <p:sp>
        <p:nvSpPr>
          <p:cNvPr id="4" name="Rectangle 3"/>
          <p:cNvSpPr/>
          <p:nvPr/>
        </p:nvSpPr>
        <p:spPr>
          <a:xfrm>
            <a:off x="9321814" y="3543300"/>
            <a:ext cx="6916515" cy="3831818"/>
          </a:xfrm>
          <a:prstGeom prst="rect">
            <a:avLst/>
          </a:prstGeom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en-US" sz="12000" dirty="0" err="1">
                <a:ln w="19050">
                  <a:solidFill>
                    <a:prstClr val="white"/>
                  </a:solidFill>
                </a:ln>
                <a:solidFill>
                  <a:srgbClr val="E83D3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Brewers KT" panose="02040603050506020204" pitchFamily="18" charset="0"/>
              </a:rPr>
              <a:t>Hái</a:t>
            </a:r>
            <a:r>
              <a:rPr lang="en-US" sz="12000" dirty="0">
                <a:ln w="19050">
                  <a:solidFill>
                    <a:prstClr val="white"/>
                  </a:solidFill>
                </a:ln>
                <a:solidFill>
                  <a:srgbClr val="E83D3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Brewers KT" panose="02040603050506020204" pitchFamily="18" charset="0"/>
              </a:rPr>
              <a:t> </a:t>
            </a:r>
            <a:r>
              <a:rPr lang="en-US" sz="12000" dirty="0" err="1">
                <a:ln w="19050">
                  <a:solidFill>
                    <a:prstClr val="white"/>
                  </a:solidFill>
                </a:ln>
                <a:solidFill>
                  <a:srgbClr val="E83D3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Brewers KT" panose="02040603050506020204" pitchFamily="18" charset="0"/>
              </a:rPr>
              <a:t>tá</a:t>
            </a:r>
            <a:r>
              <a:rPr lang="en-US" sz="12000" dirty="0">
                <a:ln w="19050">
                  <a:solidFill>
                    <a:prstClr val="white"/>
                  </a:solidFill>
                </a:ln>
                <a:solidFill>
                  <a:srgbClr val="E83D3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Brewers KT" panose="02040603050506020204" pitchFamily="18" charset="0"/>
              </a:rPr>
              <a:t/>
            </a:r>
            <a:br>
              <a:rPr lang="en-US" sz="12000" dirty="0">
                <a:ln w="19050">
                  <a:solidFill>
                    <a:prstClr val="white"/>
                  </a:solidFill>
                </a:ln>
                <a:solidFill>
                  <a:srgbClr val="E83D3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Brewers KT" panose="02040603050506020204" pitchFamily="18" charset="0"/>
              </a:rPr>
            </a:br>
            <a:r>
              <a:rPr lang="en-US" sz="12000" dirty="0" err="1">
                <a:ln w="19050">
                  <a:solidFill>
                    <a:prstClr val="white"/>
                  </a:solidFill>
                </a:ln>
                <a:solidFill>
                  <a:srgbClr val="E83D3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Brewers KT" panose="02040603050506020204" pitchFamily="18" charset="0"/>
              </a:rPr>
              <a:t>đổi</a:t>
            </a:r>
            <a:r>
              <a:rPr lang="en-US" sz="12000" dirty="0">
                <a:ln w="19050">
                  <a:solidFill>
                    <a:prstClr val="white"/>
                  </a:solidFill>
                </a:ln>
                <a:solidFill>
                  <a:srgbClr val="E83D3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Brewers KT" panose="02040603050506020204" pitchFamily="18" charset="0"/>
              </a:rPr>
              <a:t> </a:t>
            </a:r>
            <a:r>
              <a:rPr lang="en-US" sz="12000" dirty="0" err="1">
                <a:ln w="19050">
                  <a:solidFill>
                    <a:prstClr val="white"/>
                  </a:solidFill>
                </a:ln>
                <a:solidFill>
                  <a:srgbClr val="E83D3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Brewers KT" panose="02040603050506020204" pitchFamily="18" charset="0"/>
              </a:rPr>
              <a:t>màu</a:t>
            </a:r>
            <a:endParaRPr lang="en-US" sz="12000" dirty="0">
              <a:ln w="19050">
                <a:solidFill>
                  <a:prstClr val="white"/>
                </a:solidFill>
              </a:ln>
              <a:solidFill>
                <a:srgbClr val="E83D3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Brewers KT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479">
            <a:off x="14591012" y="3842143"/>
            <a:ext cx="1584743" cy="14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232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/>
          <p:cNvSpPr/>
          <p:nvPr/>
        </p:nvSpPr>
        <p:spPr>
          <a:xfrm>
            <a:off x="-204653" y="4"/>
            <a:ext cx="10117113" cy="10286999"/>
          </a:xfrm>
          <a:prstGeom prst="cloud">
            <a:avLst/>
          </a:prstGeom>
          <a:solidFill>
            <a:srgbClr val="6B9F0F"/>
          </a:solidFill>
          <a:ln>
            <a:solidFill>
              <a:schemeClr val="bg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610600" y="110355"/>
            <a:ext cx="9938271" cy="1985145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chục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5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vị </a:t>
            </a:r>
            <a:endParaRPr lang="en-US" sz="6000" b="1" dirty="0">
              <a:ln w="0"/>
              <a:solidFill>
                <a:srgbClr val="6B9F0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72032" y="2171700"/>
            <a:ext cx="7962794" cy="1246496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en-US" sz="7200" b="1" dirty="0" err="1" smtClean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7200" b="1" dirty="0" smtClean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là </a:t>
            </a:r>
            <a:r>
              <a:rPr lang="en-US" sz="7200" b="1" dirty="0" err="1" smtClean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7200" b="1" dirty="0" smtClean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72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81880" y="1039494"/>
            <a:ext cx="4277034" cy="3849324"/>
            <a:chOff x="2321253" y="692996"/>
            <a:chExt cx="2851356" cy="256621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53" y="692996"/>
              <a:ext cx="2851356" cy="256621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916900" y="1889284"/>
              <a:ext cx="2011448" cy="57451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0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500 </a:t>
              </a:r>
              <a:r>
                <a:rPr lang="en-US" sz="50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735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21350" y="4121789"/>
            <a:ext cx="4277034" cy="3849324"/>
            <a:chOff x="880900" y="2747859"/>
            <a:chExt cx="2851356" cy="256621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851356" cy="256621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587431" y="3930701"/>
              <a:ext cx="1821225" cy="57451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0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50 735</a:t>
              </a:r>
              <a:endParaRPr lang="en-US" sz="5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51" y="4282947"/>
            <a:ext cx="4965327" cy="56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83856">
            <a:off x="11438463" y="5733395"/>
            <a:ext cx="2549211" cy="1657350"/>
          </a:xfrm>
          <a:prstGeom prst="rect">
            <a:avLst/>
          </a:prstGeom>
        </p:spPr>
      </p:pic>
      <p:pic>
        <p:nvPicPr>
          <p:cNvPr id="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8875" y="11370947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86" y="1039494"/>
            <a:ext cx="4278002" cy="38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42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/>
          <p:cNvSpPr/>
          <p:nvPr/>
        </p:nvSpPr>
        <p:spPr>
          <a:xfrm>
            <a:off x="-204653" y="4"/>
            <a:ext cx="10117113" cy="10286999"/>
          </a:xfrm>
          <a:prstGeom prst="cloud">
            <a:avLst/>
          </a:prstGeom>
          <a:solidFill>
            <a:srgbClr val="6B9F0F"/>
          </a:solidFill>
          <a:ln>
            <a:solidFill>
              <a:schemeClr val="bg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610600" y="110355"/>
            <a:ext cx="9938272" cy="1985145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2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vị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829800" y="2142747"/>
            <a:ext cx="7962794" cy="1061815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60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là </a:t>
            </a:r>
            <a:r>
              <a:rPr lang="en-US" sz="60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60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60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3406" y="6348881"/>
            <a:ext cx="3600006" cy="3240000"/>
            <a:chOff x="1748937" y="4232587"/>
            <a:chExt cx="2400004" cy="216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937" y="4232587"/>
              <a:ext cx="2400004" cy="21600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87600" y="4902200"/>
              <a:ext cx="1456809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300 </a:t>
              </a:r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402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62580" y="3866022"/>
            <a:ext cx="3600006" cy="3240000"/>
            <a:chOff x="880900" y="2747859"/>
            <a:chExt cx="2400004" cy="21600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747204" y="3443588"/>
              <a:ext cx="1046440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E. 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3 402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51" y="4282947"/>
            <a:ext cx="4965327" cy="56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83856">
            <a:off x="11438463" y="5733395"/>
            <a:ext cx="2549211" cy="1657350"/>
          </a:xfrm>
          <a:prstGeom prst="rect">
            <a:avLst/>
          </a:prstGeom>
        </p:spPr>
      </p:pic>
      <p:pic>
        <p:nvPicPr>
          <p:cNvPr id="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98875" y="11370947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06" y="6348881"/>
            <a:ext cx="3600002" cy="3240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6669" y="4041602"/>
            <a:ext cx="3600006" cy="3240000"/>
            <a:chOff x="-4395000" y="6065564"/>
            <a:chExt cx="2400004" cy="2160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95000" y="6065564"/>
              <a:ext cx="2400004" cy="2160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-3756926" y="6749363"/>
              <a:ext cx="1456809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300 </a:t>
              </a:r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42236" y="1030524"/>
            <a:ext cx="3600006" cy="3240000"/>
            <a:chOff x="880900" y="2747859"/>
            <a:chExt cx="2400004" cy="21600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535404" y="3457843"/>
              <a:ext cx="1456809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300 420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70716" y="1253679"/>
            <a:ext cx="3600006" cy="3240000"/>
            <a:chOff x="880900" y="2747859"/>
            <a:chExt cx="2400004" cy="2160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1644608" y="3443588"/>
              <a:ext cx="1251625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30 420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05497" y="11370947"/>
            <a:ext cx="914400" cy="9144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30473" y="11436149"/>
            <a:ext cx="914400" cy="9144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81762" y="11436149"/>
            <a:ext cx="914400" cy="9144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13453" y="11436149"/>
            <a:ext cx="914400" cy="914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2430329" y="5774399"/>
            <a:ext cx="254921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37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15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/>
          <p:cNvSpPr/>
          <p:nvPr/>
        </p:nvSpPr>
        <p:spPr>
          <a:xfrm>
            <a:off x="-204653" y="4"/>
            <a:ext cx="10117113" cy="10286999"/>
          </a:xfrm>
          <a:prstGeom prst="cloud">
            <a:avLst/>
          </a:prstGeom>
          <a:solidFill>
            <a:srgbClr val="6B9F0F"/>
          </a:solidFill>
          <a:ln>
            <a:solidFill>
              <a:schemeClr val="bg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29600" y="38100"/>
            <a:ext cx="10507653" cy="1985145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6000" b="1" dirty="0">
              <a:ln w="0"/>
              <a:solidFill>
                <a:srgbClr val="6B9F0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chục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ln w="0"/>
              <a:solidFill>
                <a:srgbClr val="6B9F0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23537" y="2189541"/>
            <a:ext cx="7962794" cy="1246481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là </a:t>
            </a:r>
            <a:r>
              <a:rPr lang="en-US" sz="72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72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06256" y="1903500"/>
            <a:ext cx="3600006" cy="3240000"/>
            <a:chOff x="737504" y="1269000"/>
            <a:chExt cx="2400004" cy="216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04" y="1269000"/>
              <a:ext cx="2400004" cy="21600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357605" y="1955800"/>
              <a:ext cx="1456809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204 060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62580" y="4341900"/>
            <a:ext cx="3600006" cy="3240000"/>
            <a:chOff x="880900" y="2747859"/>
            <a:chExt cx="2400004" cy="21600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747201" y="3443588"/>
              <a:ext cx="1046440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2 460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51" y="4282947"/>
            <a:ext cx="4965327" cy="56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83856">
            <a:off x="11438463" y="5733395"/>
            <a:ext cx="2549211" cy="1657350"/>
          </a:xfrm>
          <a:prstGeom prst="rect">
            <a:avLst/>
          </a:prstGeom>
        </p:spPr>
      </p:pic>
      <p:pic>
        <p:nvPicPr>
          <p:cNvPr id="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8875" y="11370947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60" y="1941600"/>
            <a:ext cx="3600002" cy="3240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429194" y="5408700"/>
            <a:ext cx="3600006" cy="3240000"/>
            <a:chOff x="880900" y="2747859"/>
            <a:chExt cx="2400004" cy="2160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644607" y="3443588"/>
              <a:ext cx="1251625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24 060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42236" y="1030524"/>
            <a:ext cx="3600006" cy="3240000"/>
            <a:chOff x="880900" y="2747859"/>
            <a:chExt cx="2400004" cy="21600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542015" y="3443588"/>
              <a:ext cx="1456809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200 460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05497" y="11370947"/>
            <a:ext cx="914400" cy="9144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0473" y="11436149"/>
            <a:ext cx="914400" cy="9144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81762" y="11436149"/>
            <a:ext cx="914400" cy="9144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13453" y="11436149"/>
            <a:ext cx="914400" cy="914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2430329" y="5774399"/>
            <a:ext cx="2549211" cy="16573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9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3025082" y="5710827"/>
            <a:ext cx="254921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13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15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/>
          <p:cNvSpPr/>
          <p:nvPr/>
        </p:nvSpPr>
        <p:spPr>
          <a:xfrm>
            <a:off x="-204653" y="4"/>
            <a:ext cx="10117113" cy="10286999"/>
          </a:xfrm>
          <a:prstGeom prst="cloud">
            <a:avLst/>
          </a:prstGeom>
          <a:solidFill>
            <a:srgbClr val="6B9F0F"/>
          </a:solidFill>
          <a:ln>
            <a:solidFill>
              <a:schemeClr val="bg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51142" y="34155"/>
            <a:ext cx="7267668" cy="1985145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chục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endParaRPr lang="en-US" sz="6000" b="1" dirty="0">
              <a:ln w="0"/>
              <a:solidFill>
                <a:srgbClr val="6B9F0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vị </a:t>
            </a:r>
            <a:endParaRPr lang="en-US" sz="6000" b="1" dirty="0">
              <a:ln w="0"/>
              <a:solidFill>
                <a:srgbClr val="6B9F0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72032" y="2142746"/>
            <a:ext cx="7962794" cy="1246481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en-US" sz="7200" b="1" dirty="0" err="1" smtClean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7200" b="1" dirty="0" smtClean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là </a:t>
            </a:r>
            <a:r>
              <a:rPr lang="en-US" sz="72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72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06256" y="1903500"/>
            <a:ext cx="3600006" cy="3240000"/>
            <a:chOff x="737504" y="1269000"/>
            <a:chExt cx="2400004" cy="216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04" y="1269000"/>
              <a:ext cx="2400004" cy="21600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524000" y="1955800"/>
              <a:ext cx="1251625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 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002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62580" y="3866022"/>
            <a:ext cx="3600006" cy="3240000"/>
            <a:chOff x="880900" y="2747859"/>
            <a:chExt cx="2400004" cy="21600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747200" y="3443588"/>
              <a:ext cx="1046440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002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46" y="4282947"/>
            <a:ext cx="4965327" cy="56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83856">
            <a:off x="11197836" y="5650600"/>
            <a:ext cx="2268155" cy="1657350"/>
          </a:xfrm>
          <a:prstGeom prst="rect">
            <a:avLst/>
          </a:prstGeom>
        </p:spPr>
      </p:pic>
      <p:pic>
        <p:nvPicPr>
          <p:cNvPr id="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8875" y="11370947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03500"/>
            <a:ext cx="3600002" cy="3240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549" y="5143500"/>
            <a:ext cx="3600006" cy="3240000"/>
            <a:chOff x="880900" y="2747859"/>
            <a:chExt cx="2400004" cy="2160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542015" y="3443588"/>
              <a:ext cx="1456809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800 002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05497" y="11370947"/>
            <a:ext cx="914400" cy="9144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0473" y="11436149"/>
            <a:ext cx="914400" cy="9144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81762" y="11436149"/>
            <a:ext cx="914400" cy="9144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13453" y="11436149"/>
            <a:ext cx="914400" cy="914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2510370" y="5607745"/>
            <a:ext cx="2549211" cy="16573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9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1946303" y="5774182"/>
            <a:ext cx="2549211" cy="16573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83856">
            <a:off x="10458649" y="5607745"/>
            <a:ext cx="254921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3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/>
          <p:cNvSpPr/>
          <p:nvPr/>
        </p:nvSpPr>
        <p:spPr>
          <a:xfrm>
            <a:off x="-204653" y="4"/>
            <a:ext cx="10117113" cy="10286999"/>
          </a:xfrm>
          <a:prstGeom prst="cloud">
            <a:avLst/>
          </a:prstGeom>
          <a:solidFill>
            <a:srgbClr val="6B9F0F"/>
          </a:solidFill>
          <a:ln>
            <a:solidFill>
              <a:schemeClr val="bg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915400" y="186555"/>
            <a:ext cx="9683394" cy="2169811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en-US" sz="66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66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r>
              <a:rPr lang="en-US" sz="66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66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66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603 786 </a:t>
            </a:r>
          </a:p>
          <a:p>
            <a:pPr algn="ctr"/>
            <a:r>
              <a:rPr lang="en-US" sz="66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66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66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66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66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66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́?</a:t>
            </a:r>
            <a:endParaRPr lang="en-US" sz="6600" b="1" dirty="0">
              <a:ln w="0"/>
              <a:solidFill>
                <a:srgbClr val="6B9F0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06256" y="1903500"/>
            <a:ext cx="3600006" cy="3240000"/>
            <a:chOff x="737504" y="1269000"/>
            <a:chExt cx="2400004" cy="216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04" y="1269000"/>
              <a:ext cx="2400004" cy="21600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454854" y="1955800"/>
              <a:ext cx="1262312" cy="10874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0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endParaRPr lang="en-US" sz="5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50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6; 0; 3</a:t>
              </a:r>
              <a:endParaRPr lang="en-US" sz="5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19600" y="4646700"/>
            <a:ext cx="3600006" cy="3240000"/>
            <a:chOff x="880900" y="2747859"/>
            <a:chExt cx="2400004" cy="21600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639269" y="3443588"/>
              <a:ext cx="1262312" cy="10874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0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endParaRPr lang="en-US" sz="5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50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6; 3; </a:t>
              </a:r>
              <a:r>
                <a:rPr lang="en-US" sz="50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51" y="4282947"/>
            <a:ext cx="4965327" cy="56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83856">
            <a:off x="11438463" y="5733395"/>
            <a:ext cx="2549211" cy="1657350"/>
          </a:xfrm>
          <a:prstGeom prst="rect">
            <a:avLst/>
          </a:prstGeom>
        </p:spPr>
      </p:pic>
      <p:pic>
        <p:nvPicPr>
          <p:cNvPr id="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8875" y="11370947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08" y="1903500"/>
            <a:ext cx="3600002" cy="3240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38594" y="5180100"/>
            <a:ext cx="3600006" cy="3240000"/>
            <a:chOff x="880900" y="2747859"/>
            <a:chExt cx="2400004" cy="2160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870632" y="3443588"/>
              <a:ext cx="799578" cy="10874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0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endParaRPr lang="en-US" sz="5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50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6; 3</a:t>
              </a:r>
              <a:endParaRPr lang="en-US" sz="5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42236" y="1030524"/>
            <a:ext cx="3600006" cy="3240000"/>
            <a:chOff x="880900" y="2747859"/>
            <a:chExt cx="2400004" cy="21600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639266" y="3443588"/>
              <a:ext cx="1262312" cy="10874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0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endParaRPr lang="en-US" sz="5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50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7; 8; 6</a:t>
              </a:r>
              <a:endParaRPr lang="en-US" sz="5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05497" y="11370947"/>
            <a:ext cx="914400" cy="9144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0473" y="11436149"/>
            <a:ext cx="914400" cy="9144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81762" y="11436149"/>
            <a:ext cx="914400" cy="9144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13453" y="11436149"/>
            <a:ext cx="914400" cy="914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2430329" y="5774399"/>
            <a:ext cx="2549211" cy="16573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9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3580809" y="5774398"/>
            <a:ext cx="2549211" cy="16573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2582729" y="5926799"/>
            <a:ext cx="2549211" cy="16573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83856">
            <a:off x="11590863" y="5885795"/>
            <a:ext cx="254921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60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/>
          <p:cNvSpPr/>
          <p:nvPr/>
        </p:nvSpPr>
        <p:spPr>
          <a:xfrm>
            <a:off x="-204653" y="4"/>
            <a:ext cx="10117113" cy="10286999"/>
          </a:xfrm>
          <a:prstGeom prst="cloud">
            <a:avLst/>
          </a:prstGeom>
          <a:solidFill>
            <a:srgbClr val="6B9F0F"/>
          </a:solidFill>
          <a:ln>
            <a:solidFill>
              <a:schemeClr val="bg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686800" y="-35795"/>
            <a:ext cx="9891785" cy="2169811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en-US" sz="66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66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66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vị </a:t>
            </a:r>
            <a:r>
              <a:rPr lang="en-US" sz="66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66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66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66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532 004 </a:t>
            </a:r>
            <a:endParaRPr lang="en-US" sz="6600" b="1" dirty="0">
              <a:ln w="0"/>
              <a:solidFill>
                <a:srgbClr val="6B9F0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66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66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66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66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66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06256" y="1903500"/>
            <a:ext cx="3600006" cy="3240000"/>
            <a:chOff x="737504" y="1269000"/>
            <a:chExt cx="2400004" cy="216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04" y="1269000"/>
              <a:ext cx="2400004" cy="21600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454852" y="1955800"/>
              <a:ext cx="1262312" cy="10874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0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</a:p>
            <a:p>
              <a:pPr algn="ctr"/>
              <a:r>
                <a:rPr lang="en-US" sz="50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0; 0; 4</a:t>
              </a:r>
              <a:endParaRPr lang="en-US" sz="5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51" y="4282947"/>
            <a:ext cx="4965327" cy="56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83856">
            <a:off x="11438463" y="5733395"/>
            <a:ext cx="2549211" cy="1657350"/>
          </a:xfrm>
          <a:prstGeom prst="rect">
            <a:avLst/>
          </a:prstGeom>
        </p:spPr>
      </p:pic>
      <p:pic>
        <p:nvPicPr>
          <p:cNvPr id="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8875" y="11370947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56" y="1903500"/>
            <a:ext cx="3600002" cy="3240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20825" y="5631091"/>
            <a:ext cx="3600006" cy="3240000"/>
            <a:chOff x="880900" y="2747859"/>
            <a:chExt cx="2400004" cy="2160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639266" y="3443588"/>
              <a:ext cx="1262312" cy="10874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0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endParaRPr lang="en-US" sz="5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50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5; 3; 2</a:t>
              </a:r>
              <a:endParaRPr lang="en-US" sz="5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06262" y="4207913"/>
            <a:ext cx="3600006" cy="3240000"/>
            <a:chOff x="880900" y="2747859"/>
            <a:chExt cx="2400004" cy="2160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1782181" y="3727184"/>
              <a:ext cx="918200" cy="61555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4</a:t>
              </a:r>
              <a:endParaRPr lang="en-US" sz="5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05497" y="11370947"/>
            <a:ext cx="914400" cy="9144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0473" y="11436149"/>
            <a:ext cx="914400" cy="9144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81762" y="11436149"/>
            <a:ext cx="914400" cy="9144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13453" y="11436149"/>
            <a:ext cx="914400" cy="914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2430329" y="5774399"/>
            <a:ext cx="2549211" cy="16573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9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2255867" y="5926800"/>
            <a:ext cx="2549211" cy="16573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2582729" y="5926799"/>
            <a:ext cx="2549211" cy="16573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83856">
            <a:off x="11257787" y="5846010"/>
            <a:ext cx="2549211" cy="16573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3170267" y="5717623"/>
            <a:ext cx="254921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09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8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89758" y="1387562"/>
            <a:ext cx="12526952" cy="76727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1517737">
            <a:off x="2287788" y="3831856"/>
            <a:ext cx="9499358" cy="342401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ts val="13419"/>
              </a:lnSpc>
            </a:pPr>
            <a:r>
              <a:rPr lang="en-US" sz="15500" b="1">
                <a:ln/>
                <a:solidFill>
                  <a:schemeClr val="accent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Hàng và lớp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76981">
            <a:off x="11362259" y="2484896"/>
            <a:ext cx="6942905" cy="65934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2345">
            <a:off x="928461" y="6581779"/>
            <a:ext cx="1499829" cy="31586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80653">
            <a:off x="12642083" y="1152500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1565" y="4351238"/>
            <a:ext cx="872705" cy="8727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611161">
            <a:off x="1268493" y="738023"/>
            <a:ext cx="862233" cy="1931762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A2B5E0BD-1DAC-415E-BAE4-2CB8C4A297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196112">
            <a:off x="10063178" y="7809803"/>
            <a:ext cx="1842437" cy="2239205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xmlns="" id="{EF8B69FC-B5FC-42F6-ADC5-5888E9DE4F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0649604">
            <a:off x="14262302" y="7842626"/>
            <a:ext cx="2588498" cy="226751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61A564D-4709-45FB-B2C5-A3D705F82A78}"/>
              </a:ext>
            </a:extLst>
          </p:cNvPr>
          <p:cNvGrpSpPr/>
          <p:nvPr/>
        </p:nvGrpSpPr>
        <p:grpSpPr>
          <a:xfrm>
            <a:off x="3567719" y="2479571"/>
            <a:ext cx="7284833" cy="1401206"/>
            <a:chOff x="3567719" y="2479570"/>
            <a:chExt cx="7284832" cy="140120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1C4549AC-A86C-45D4-9C86-D983E2FD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770837" y="2479570"/>
              <a:ext cx="4930027" cy="1401205"/>
            </a:xfrm>
            <a:prstGeom prst="rect">
              <a:avLst/>
            </a:prstGeom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xmlns="" id="{7D5B7297-0794-45B6-915D-7B11312FA239}"/>
                </a:ext>
              </a:extLst>
            </p:cNvPr>
            <p:cNvSpPr txBox="1"/>
            <p:nvPr/>
          </p:nvSpPr>
          <p:spPr>
            <a:xfrm rot="21517257">
              <a:off x="3567719" y="2855614"/>
              <a:ext cx="7284832" cy="756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6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Rockwell" panose="02040603050506020204" pitchFamily="18" charset="0"/>
                </a:rPr>
                <a:t>Toán 4</a:t>
              </a:r>
            </a:p>
          </p:txBody>
        </p:sp>
      </p:grpSp>
      <p:pic>
        <p:nvPicPr>
          <p:cNvPr id="23" name="Picture 22" descr="A picture containing text, room, gambling house, vector graphics&#10;&#10;Description automatically generated">
            <a:extLst>
              <a:ext uri="{FF2B5EF4-FFF2-40B4-BE49-F238E27FC236}">
                <a16:creationId xmlns:a16="http://schemas.microsoft.com/office/drawing/2014/main" xmlns="" id="{0800C704-0936-4496-B95E-42E3494B43B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97">
            <a:off x="12273665" y="3435347"/>
            <a:ext cx="5252324" cy="4494155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xmlns="" id="{FACEFA29-1CCB-4FB5-9DF4-A8E996F7A6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20088988">
            <a:off x="15160786" y="619559"/>
            <a:ext cx="1380494" cy="201785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8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148243" y="498294"/>
            <a:ext cx="5712104" cy="17098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002346" y="830185"/>
            <a:ext cx="7589069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11600">
                <a:solidFill>
                  <a:srgbClr val="000000"/>
                </a:solidFill>
                <a:latin typeface="UTM ViceroyJF" panose="02040603050506020204" pitchFamily="18" charset="0"/>
              </a:rPr>
              <a:t>Dặn dò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12747" y="2540002"/>
            <a:ext cx="6683654" cy="4552787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50255" y="6088364"/>
            <a:ext cx="6375548" cy="3454475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197387" y="2699800"/>
            <a:ext cx="5641814" cy="4416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9219" indent="-449219" algn="just">
              <a:buFont typeface="Wingdings" panose="05000000000000000000" pitchFamily="2" charset="2"/>
              <a:buChar char="Ø"/>
              <a:defRPr/>
            </a:pP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các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các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49219" indent="-449219" algn="just">
              <a:buFont typeface="Wingdings" panose="05000000000000000000" pitchFamily="2" charset="2"/>
              <a:buChar char="Ø"/>
              <a:defRPr/>
            </a:pPr>
            <a:r>
              <a:rPr lang="en-US" sz="41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1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sz="4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4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 </a:t>
            </a:r>
            <a:r>
              <a:rPr lang="en-US" sz="41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4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sz="4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1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4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nộp</a:t>
            </a:r>
            <a:r>
              <a:rPr lang="en-US" sz="4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1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Azota</a:t>
            </a:r>
            <a:r>
              <a:rPr lang="en-US" sz="4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gửi</a:t>
            </a:r>
            <a:r>
              <a:rPr lang="en-US" sz="4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877250" y="6918386"/>
            <a:ext cx="5702562" cy="1892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443" indent="-571443" algn="just">
              <a:buFont typeface="Wingdings" panose="05000000000000000000" pitchFamily="2" charset="2"/>
              <a:buChar char="Ø"/>
              <a:defRPr/>
            </a:pP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4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12)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1198452" y="895027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128790" y="3409834"/>
            <a:ext cx="1061204" cy="106120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031979" y="7890463"/>
            <a:ext cx="2451768" cy="225404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1475083" y="2201753"/>
            <a:ext cx="1337582" cy="2816984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xmlns="" id="{183027B5-6921-4E46-8006-8E2DAC3DD9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697473">
            <a:off x="12440676" y="568140"/>
            <a:ext cx="1059015" cy="1037835"/>
          </a:xfrm>
          <a:prstGeom prst="rect">
            <a:avLst/>
          </a:prstGeom>
        </p:spPr>
      </p:pic>
      <p:pic>
        <p:nvPicPr>
          <p:cNvPr id="23" name="Picture 2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2FBF7841-4274-4FE8-BE06-4138BBD32F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8" y="5428334"/>
            <a:ext cx="5108063" cy="471617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xmlns="" id="{3D64C129-80B6-4F02-A196-A1C73FFA424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0649604" flipH="1">
            <a:off x="5241176" y="7361411"/>
            <a:ext cx="2559071" cy="2211048"/>
          </a:xfrm>
          <a:prstGeom prst="rect">
            <a:avLst/>
          </a:prstGeom>
        </p:spPr>
      </p:pic>
      <p:pic>
        <p:nvPicPr>
          <p:cNvPr id="28" name="Picture 27" descr="A picture containing toy, LEGO, doll&#10;&#10;Description automatically generated">
            <a:extLst>
              <a:ext uri="{FF2B5EF4-FFF2-40B4-BE49-F238E27FC236}">
                <a16:creationId xmlns:a16="http://schemas.microsoft.com/office/drawing/2014/main" xmlns="" id="{55EB8D3A-E0E4-425C-9D51-D467E9A18E3A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719" y="62928"/>
            <a:ext cx="6611373" cy="66113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937375" y="1028701"/>
            <a:ext cx="10194735" cy="83838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85786">
            <a:off x="629338" y="4721489"/>
            <a:ext cx="6351758" cy="46485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15936">
            <a:off x="1767295" y="1732899"/>
            <a:ext cx="2307515" cy="24947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89396">
            <a:off x="15388130" y="6034175"/>
            <a:ext cx="2225261" cy="3252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97473">
            <a:off x="5291399" y="2084875"/>
            <a:ext cx="1232340" cy="1207694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4BBF571C-C8C4-4E2F-9B1F-26CAD60DC7E9}"/>
              </a:ext>
            </a:extLst>
          </p:cNvPr>
          <p:cNvSpPr txBox="1"/>
          <p:nvPr/>
        </p:nvSpPr>
        <p:spPr>
          <a:xfrm rot="21517737">
            <a:off x="6652637" y="3000573"/>
            <a:ext cx="9499358" cy="5155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19"/>
              </a:lnSpc>
            </a:pPr>
            <a:r>
              <a:rPr lang="en-US" sz="155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Flamenco" panose="02040603050506020204" pitchFamily="18" charset="0"/>
              </a:rPr>
              <a:t>Chúc các con học tốt nhé!</a:t>
            </a:r>
          </a:p>
        </p:txBody>
      </p:sp>
      <p:pic>
        <p:nvPicPr>
          <p:cNvPr id="14" name="Picture 1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xmlns="" id="{5F836EBB-1903-494F-9DBE-3CC0EA32EB4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6070">
            <a:off x="1443044" y="5175959"/>
            <a:ext cx="5657441" cy="3878606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xmlns="" id="{5BF2F8C9-E562-4452-A55E-32873DB52E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651484">
            <a:off x="15515441" y="1368436"/>
            <a:ext cx="2301030" cy="201576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/>
          <p:cNvSpPr/>
          <p:nvPr/>
        </p:nvSpPr>
        <p:spPr>
          <a:xfrm>
            <a:off x="-204653" y="4"/>
            <a:ext cx="10117113" cy="10286999"/>
          </a:xfrm>
          <a:prstGeom prst="cloud">
            <a:avLst/>
          </a:prstGeom>
          <a:solidFill>
            <a:srgbClr val="6B9F0F"/>
          </a:solidFill>
          <a:ln>
            <a:solidFill>
              <a:schemeClr val="bg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29600" y="20574000"/>
            <a:ext cx="10507653" cy="1985145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6000" b="1" dirty="0">
              <a:ln w="0"/>
              <a:solidFill>
                <a:srgbClr val="6B9F0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chục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ln w="0"/>
              <a:solidFill>
                <a:srgbClr val="6B9F0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23537" y="20574000"/>
            <a:ext cx="7962794" cy="1246481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là </a:t>
            </a:r>
            <a:r>
              <a:rPr lang="en-US" sz="72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72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06256" y="20574000"/>
            <a:ext cx="3600006" cy="3240000"/>
            <a:chOff x="737504" y="1269000"/>
            <a:chExt cx="2400004" cy="216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04" y="1269000"/>
              <a:ext cx="2400004" cy="21600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357605" y="1955800"/>
              <a:ext cx="1456809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204 060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62580" y="20574000"/>
            <a:ext cx="3600006" cy="3240000"/>
            <a:chOff x="880900" y="2747859"/>
            <a:chExt cx="2400004" cy="21600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747201" y="3443588"/>
              <a:ext cx="1046440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2 460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51" y="4282947"/>
            <a:ext cx="4965327" cy="56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83856">
            <a:off x="11438463" y="5733395"/>
            <a:ext cx="2549211" cy="1657350"/>
          </a:xfrm>
          <a:prstGeom prst="rect">
            <a:avLst/>
          </a:prstGeom>
        </p:spPr>
      </p:pic>
      <p:pic>
        <p:nvPicPr>
          <p:cNvPr id="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8875" y="11370947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60" y="1941600"/>
            <a:ext cx="3600002" cy="3240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429194" y="20574000"/>
            <a:ext cx="3600006" cy="3240000"/>
            <a:chOff x="880900" y="2747859"/>
            <a:chExt cx="2400004" cy="2160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644607" y="3443588"/>
              <a:ext cx="1251625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24 060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42236" y="20574000"/>
            <a:ext cx="3600006" cy="3240000"/>
            <a:chOff x="880900" y="2747859"/>
            <a:chExt cx="2400004" cy="21600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542015" y="3443588"/>
              <a:ext cx="1456809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200 460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05497" y="11370947"/>
            <a:ext cx="914400" cy="9144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0473" y="11436149"/>
            <a:ext cx="914400" cy="9144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81762" y="11436149"/>
            <a:ext cx="914400" cy="9144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13453" y="11436149"/>
            <a:ext cx="914400" cy="914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2430329" y="5774399"/>
            <a:ext cx="2549211" cy="16573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9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3025082" y="5710827"/>
            <a:ext cx="254921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44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15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/>
          <p:cNvSpPr/>
          <p:nvPr/>
        </p:nvSpPr>
        <p:spPr>
          <a:xfrm>
            <a:off x="-204653" y="4"/>
            <a:ext cx="10117113" cy="10286999"/>
          </a:xfrm>
          <a:prstGeom prst="cloud">
            <a:avLst/>
          </a:prstGeom>
          <a:solidFill>
            <a:srgbClr val="6B9F0F"/>
          </a:solidFill>
          <a:ln>
            <a:solidFill>
              <a:schemeClr val="bg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29600" y="38100"/>
            <a:ext cx="10507653" cy="1985145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nghìn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6000" b="1" dirty="0">
              <a:ln w="0"/>
              <a:solidFill>
                <a:srgbClr val="6B9F0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6000" b="1" dirty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6000" b="1" dirty="0" err="1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chục</a:t>
            </a:r>
            <a:r>
              <a:rPr lang="en-US" sz="6000" b="1" dirty="0" smtClean="0">
                <a:ln w="0"/>
                <a:solidFill>
                  <a:srgbClr val="6B9F0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ln w="0"/>
              <a:solidFill>
                <a:srgbClr val="6B9F0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23537" y="2189541"/>
            <a:ext cx="7962794" cy="1246481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là </a:t>
            </a:r>
            <a:r>
              <a:rPr lang="en-US" sz="72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7200" b="1" dirty="0" err="1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ln w="0"/>
                <a:solidFill>
                  <a:srgbClr val="DC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06256" y="1903500"/>
            <a:ext cx="3600006" cy="3240000"/>
            <a:chOff x="737504" y="1269000"/>
            <a:chExt cx="2400004" cy="216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04" y="1269000"/>
              <a:ext cx="2400004" cy="21600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357605" y="1955800"/>
              <a:ext cx="1456809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204 060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62580" y="4341900"/>
            <a:ext cx="3600006" cy="3240000"/>
            <a:chOff x="880900" y="2747859"/>
            <a:chExt cx="2400004" cy="21600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747201" y="3443588"/>
              <a:ext cx="1046440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2 460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51" y="4282947"/>
            <a:ext cx="4965327" cy="56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83856">
            <a:off x="11438463" y="5733395"/>
            <a:ext cx="2549211" cy="1657350"/>
          </a:xfrm>
          <a:prstGeom prst="rect">
            <a:avLst/>
          </a:prstGeom>
        </p:spPr>
      </p:pic>
      <p:pic>
        <p:nvPicPr>
          <p:cNvPr id="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8875" y="11370947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60" y="1941600"/>
            <a:ext cx="3600002" cy="3240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429194" y="5408700"/>
            <a:ext cx="3600006" cy="3240000"/>
            <a:chOff x="880900" y="2747859"/>
            <a:chExt cx="2400004" cy="2160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644607" y="3443588"/>
              <a:ext cx="1251625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24 060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42236" y="1030524"/>
            <a:ext cx="3600006" cy="3240000"/>
            <a:chOff x="880900" y="2747859"/>
            <a:chExt cx="2400004" cy="21600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00" y="2747859"/>
              <a:ext cx="2400004" cy="21600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542015" y="3443588"/>
              <a:ext cx="1456809" cy="10464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</a:p>
            <a:p>
              <a:pPr algn="ctr"/>
              <a:r>
                <a:rPr lang="en-US" sz="4800" b="1" dirty="0" smtClean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200 460</a:t>
              </a:r>
              <a:endPara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05497" y="11370947"/>
            <a:ext cx="914400" cy="9144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0473" y="11436149"/>
            <a:ext cx="914400" cy="9144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81762" y="11436149"/>
            <a:ext cx="914400" cy="9144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13453" y="11436149"/>
            <a:ext cx="914400" cy="914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2430329" y="5774399"/>
            <a:ext cx="2549211" cy="16573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9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 rot="21380231">
            <a:off x="13025082" y="5710827"/>
            <a:ext cx="254921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81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15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-20750" y="-14037"/>
            <a:ext cx="18329564" cy="10609592"/>
            <a:chOff x="0" y="15350"/>
            <a:chExt cx="9164782" cy="5304796"/>
          </a:xfrm>
        </p:grpSpPr>
        <p:pic>
          <p:nvPicPr>
            <p:cNvPr id="6" name="Content Placeholder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350"/>
              <a:ext cx="9144000" cy="3553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Content Placeholder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97" b="33084"/>
            <a:stretch/>
          </p:blipFill>
          <p:spPr>
            <a:xfrm>
              <a:off x="0" y="2963556"/>
              <a:ext cx="9164782" cy="235659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153388" y="438376"/>
            <a:ext cx="14484929" cy="1184934"/>
          </a:xfrm>
          <a:prstGeom prst="rect">
            <a:avLst/>
          </a:prstGeom>
          <a:noFill/>
        </p:spPr>
        <p:txBody>
          <a:bodyPr wrap="square" lIns="182858" tIns="91428" rIns="182858" bIns="91428" rtlCol="0">
            <a:spAutoFit/>
          </a:bodyPr>
          <a:lstStyle/>
          <a:p>
            <a:r>
              <a:rPr lang="en-GB" sz="6500" b="1" dirty="0" err="1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Thứ</a:t>
            </a:r>
            <a:r>
              <a:rPr lang="en-GB" sz="65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65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tư</a:t>
            </a:r>
            <a:r>
              <a:rPr lang="en-GB" sz="65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GB" sz="6500" b="1" dirty="0" err="1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ngày</a:t>
            </a:r>
            <a:r>
              <a:rPr lang="en-GB" sz="65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65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15</a:t>
            </a:r>
            <a:r>
              <a:rPr lang="en-GB" sz="65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GB" sz="6500" b="1" dirty="0" err="1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tháng</a:t>
            </a:r>
            <a:r>
              <a:rPr lang="en-GB" sz="65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9 </a:t>
            </a:r>
            <a:r>
              <a:rPr lang="en-GB" sz="6500" b="1" dirty="0" err="1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năm</a:t>
            </a:r>
            <a:r>
              <a:rPr lang="en-GB" sz="65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2021</a:t>
            </a:r>
            <a:endParaRPr lang="en-US" sz="65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2200" y="1520166"/>
            <a:ext cx="11575475" cy="1184934"/>
          </a:xfrm>
          <a:prstGeom prst="rect">
            <a:avLst/>
          </a:prstGeom>
          <a:noFill/>
        </p:spPr>
        <p:txBody>
          <a:bodyPr wrap="square" lIns="182858" tIns="91428" rIns="182858" bIns="91428" rtlCol="0">
            <a:spAutoFit/>
          </a:bodyPr>
          <a:lstStyle/>
          <a:p>
            <a:r>
              <a:rPr lang="vi-VN" sz="65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Toán</a:t>
            </a:r>
            <a:endParaRPr lang="en-US" sz="65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6125" y="2628900"/>
            <a:ext cx="11575475" cy="1184934"/>
          </a:xfrm>
          <a:prstGeom prst="rect">
            <a:avLst/>
          </a:prstGeom>
          <a:noFill/>
        </p:spPr>
        <p:txBody>
          <a:bodyPr wrap="square" lIns="182858" tIns="91428" rIns="182858" bIns="91428" rtlCol="0">
            <a:spAutoFit/>
          </a:bodyPr>
          <a:lstStyle/>
          <a:p>
            <a:r>
              <a:rPr lang="en-US" sz="65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Hàng</a:t>
            </a:r>
            <a:r>
              <a:rPr lang="en-US" sz="65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65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va</a:t>
            </a:r>
            <a:r>
              <a:rPr lang="en-US" sz="65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̀ </a:t>
            </a:r>
            <a:r>
              <a:rPr lang="en-US" sz="65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lớp</a:t>
            </a:r>
            <a:r>
              <a:rPr lang="en-US" sz="65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. </a:t>
            </a:r>
            <a:r>
              <a:rPr lang="en-GB" sz="65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(</a:t>
            </a:r>
            <a:r>
              <a:rPr lang="vi-VN" sz="65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1</a:t>
            </a:r>
            <a:r>
              <a:rPr lang="en-US" sz="65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1</a:t>
            </a:r>
            <a:r>
              <a:rPr lang="en-GB" sz="65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)</a:t>
            </a:r>
            <a:endParaRPr lang="en-GB" sz="65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98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8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89758" y="1387562"/>
            <a:ext cx="12526952" cy="76727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1540000">
            <a:off x="2278892" y="3097703"/>
            <a:ext cx="10102193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571443" indent="-571443">
              <a:lnSpc>
                <a:spcPts val="6000"/>
              </a:lnSpc>
              <a:buFont typeface="Wingdings" pitchFamily="2" charset="2"/>
              <a:buChar char="ü"/>
            </a:pP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biết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lớp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vị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lớp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nghìn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443" indent="-571443">
              <a:lnSpc>
                <a:spcPts val="6000"/>
              </a:lnSpc>
              <a:buFont typeface="Wingdings" pitchFamily="2" charset="2"/>
              <a:buChar char="ü"/>
            </a:pP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Xác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vị trí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từng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hàng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lớp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443" indent="-571443">
              <a:lnSpc>
                <a:spcPts val="6000"/>
              </a:lnSpc>
              <a:buFont typeface="Wingdings" pitchFamily="2" charset="2"/>
              <a:buChar char="ü"/>
            </a:pP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́ trị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từng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chư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vị trí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chư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́ ở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từng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hàng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từng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lớp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443" indent="-571443">
              <a:lnSpc>
                <a:spcPts val="6000"/>
              </a:lnSpc>
              <a:buFont typeface="Wingdings" pitchFamily="2" charset="2"/>
              <a:buChar char="ü"/>
            </a:pP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thạo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́ có 6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chư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410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10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76981">
            <a:off x="11776828" y="2484896"/>
            <a:ext cx="6942905" cy="65934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2345">
            <a:off x="928461" y="6581779"/>
            <a:ext cx="1499829" cy="31586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80653">
            <a:off x="12642083" y="1152500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1565" y="4351238"/>
            <a:ext cx="872705" cy="8727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611161">
            <a:off x="1268493" y="738023"/>
            <a:ext cx="862233" cy="1931762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A2B5E0BD-1DAC-415E-BAE4-2CB8C4A297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196112">
            <a:off x="10063178" y="7809803"/>
            <a:ext cx="1842437" cy="2239205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xmlns="" id="{EF8B69FC-B5FC-42F6-ADC5-5888E9DE4F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0649604">
            <a:off x="14262302" y="7842626"/>
            <a:ext cx="2588498" cy="226751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61A564D-4709-45FB-B2C5-A3D705F82A78}"/>
              </a:ext>
            </a:extLst>
          </p:cNvPr>
          <p:cNvGrpSpPr/>
          <p:nvPr/>
        </p:nvGrpSpPr>
        <p:grpSpPr>
          <a:xfrm>
            <a:off x="3567719" y="1181101"/>
            <a:ext cx="7284833" cy="1401206"/>
            <a:chOff x="3567719" y="2479570"/>
            <a:chExt cx="7284832" cy="140120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1C4549AC-A86C-45D4-9C86-D983E2FD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770837" y="2479570"/>
              <a:ext cx="4930027" cy="1401205"/>
            </a:xfrm>
            <a:prstGeom prst="rect">
              <a:avLst/>
            </a:prstGeom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xmlns="" id="{7D5B7297-0794-45B6-915D-7B11312FA239}"/>
                </a:ext>
              </a:extLst>
            </p:cNvPr>
            <p:cNvSpPr txBox="1"/>
            <p:nvPr/>
          </p:nvSpPr>
          <p:spPr>
            <a:xfrm rot="21517257">
              <a:off x="3567719" y="2850997"/>
              <a:ext cx="7284832" cy="765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Rockwell" panose="02040603050506020204" pitchFamily="18" charset="0"/>
                </a:rPr>
                <a:t>Mục</a:t>
              </a:r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Rockwell" panose="02040603050506020204" pitchFamily="18" charset="0"/>
                </a:rPr>
                <a:t>tiêu</a:t>
              </a:r>
              <a:endPara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Rockwell" panose="02040603050506020204" pitchFamily="18" charset="0"/>
              </a:endParaRPr>
            </a:p>
          </p:txBody>
        </p:sp>
      </p:grpSp>
      <p:pic>
        <p:nvPicPr>
          <p:cNvPr id="23" name="Picture 22" descr="A picture containing text, room, gambling house, vector graphics&#10;&#10;Description automatically generated">
            <a:extLst>
              <a:ext uri="{FF2B5EF4-FFF2-40B4-BE49-F238E27FC236}">
                <a16:creationId xmlns:a16="http://schemas.microsoft.com/office/drawing/2014/main" xmlns="" id="{0800C704-0936-4496-B95E-42E3494B43B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97">
            <a:off x="12273665" y="3435347"/>
            <a:ext cx="5252324" cy="4494155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xmlns="" id="{FACEFA29-1CCB-4FB5-9DF4-A8E996F7A6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20088988">
            <a:off x="15160786" y="619559"/>
            <a:ext cx="1380494" cy="201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752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8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09610" y="830774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1309399" y="26250"/>
            <a:ext cx="7125419" cy="4827579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5" cy="26161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79"/>
                </a:lnSpc>
              </a:pPr>
              <a:r>
                <a:rPr lang="en-US" sz="50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nêu một số có 3 chữ số mà em thích.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12079" y="2600830"/>
            <a:ext cx="1785101" cy="1782753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8410531" y="3228776"/>
            <a:ext cx="875495" cy="73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4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3594179" y="2612036"/>
            <a:ext cx="1785101" cy="1782755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5699430" y="2506910"/>
            <a:ext cx="1785101" cy="1782755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07991">
            <a:off x="14452796" y="7477639"/>
            <a:ext cx="1811439" cy="277298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497138" y="4512982"/>
            <a:ext cx="2146241" cy="2655437"/>
          </a:xfrm>
          <a:prstGeom prst="rect">
            <a:avLst/>
          </a:prstGeom>
        </p:spPr>
      </p:pic>
      <p:pic>
        <p:nvPicPr>
          <p:cNvPr id="40" name="Picture 39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xmlns="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199363" y="4383586"/>
            <a:ext cx="3716753" cy="5402105"/>
          </a:xfrm>
          <a:prstGeom prst="rect">
            <a:avLst/>
          </a:prstGeom>
        </p:spPr>
      </p:pic>
      <p:sp>
        <p:nvSpPr>
          <p:cNvPr id="41" name="TextBox 20">
            <a:extLst>
              <a:ext uri="{FF2B5EF4-FFF2-40B4-BE49-F238E27FC236}">
                <a16:creationId xmlns:a16="http://schemas.microsoft.com/office/drawing/2014/main" xmlns="" id="{8A88E43A-9DBE-42CA-B3B4-6D302533F7CB}"/>
              </a:ext>
            </a:extLst>
          </p:cNvPr>
          <p:cNvSpPr txBox="1"/>
          <p:nvPr/>
        </p:nvSpPr>
        <p:spPr>
          <a:xfrm>
            <a:off x="6178883" y="3197824"/>
            <a:ext cx="875495" cy="73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4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xmlns="" id="{05CE3392-8639-47A4-A87D-9D6EA5262AD6}"/>
              </a:ext>
            </a:extLst>
          </p:cNvPr>
          <p:cNvSpPr txBox="1"/>
          <p:nvPr/>
        </p:nvSpPr>
        <p:spPr>
          <a:xfrm>
            <a:off x="4087213" y="3230236"/>
            <a:ext cx="875495" cy="73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4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xmlns="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0104" y="170096"/>
            <a:ext cx="6756263" cy="22699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6B94192-0601-4FFF-A619-25D15CF27FFA}"/>
              </a:ext>
            </a:extLst>
          </p:cNvPr>
          <p:cNvSpPr txBox="1"/>
          <p:nvPr/>
        </p:nvSpPr>
        <p:spPr>
          <a:xfrm>
            <a:off x="6178882" y="591792"/>
            <a:ext cx="2031326" cy="1569660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321</a:t>
            </a: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xmlns="" id="{49328A3C-0163-4C9D-A7C8-28C3978AE54C}"/>
              </a:ext>
            </a:extLst>
          </p:cNvPr>
          <p:cNvSpPr/>
          <p:nvPr/>
        </p:nvSpPr>
        <p:spPr>
          <a:xfrm>
            <a:off x="7944077" y="4381502"/>
            <a:ext cx="1997768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xmlns="" id="{573B645F-1BF3-4B60-BB9C-34D550626787}"/>
              </a:ext>
            </a:extLst>
          </p:cNvPr>
          <p:cNvSpPr/>
          <p:nvPr/>
        </p:nvSpPr>
        <p:spPr>
          <a:xfrm>
            <a:off x="3277726" y="4381500"/>
            <a:ext cx="1997768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xmlns="" id="{6E6618C0-849F-4F00-A321-7224BA6F8D3C}"/>
              </a:ext>
            </a:extLst>
          </p:cNvPr>
          <p:cNvSpPr/>
          <p:nvPr/>
        </p:nvSpPr>
        <p:spPr>
          <a:xfrm>
            <a:off x="5622235" y="4392708"/>
            <a:ext cx="1997768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9Slide.vn 1">
            <a:extLst>
              <a:ext uri="{FF2B5EF4-FFF2-40B4-BE49-F238E27FC236}">
                <a16:creationId xmlns:a16="http://schemas.microsoft.com/office/drawing/2014/main" xmlns="" id="{DB6F4100-9D25-4CD0-A895-E8826FF097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8202" y="8289289"/>
            <a:ext cx="7638164" cy="194430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7CA1203-6334-42F0-B3E6-91A44F7C6BF3}"/>
              </a:ext>
            </a:extLst>
          </p:cNvPr>
          <p:cNvSpPr txBox="1"/>
          <p:nvPr/>
        </p:nvSpPr>
        <p:spPr>
          <a:xfrm>
            <a:off x="1661891" y="8690344"/>
            <a:ext cx="9215717" cy="1015664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9610" y="830774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1485040" y="-60756"/>
            <a:ext cx="7125419" cy="4827579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5" cy="26161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79"/>
                </a:lnSpc>
              </a:pPr>
              <a:r>
                <a:rPr lang="en-US" sz="50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nêu một số có 6 chữ số mà em thích.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629188" y="2794505"/>
            <a:ext cx="1562813" cy="156075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1001757" y="3322022"/>
            <a:ext cx="875495" cy="73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4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7388102" y="2705100"/>
            <a:ext cx="1548897" cy="154686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9000399" y="2711885"/>
            <a:ext cx="1555839" cy="1553793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07991">
            <a:off x="15559885" y="8071919"/>
            <a:ext cx="1329272" cy="203487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109217">
            <a:off x="15497138" y="4512981"/>
            <a:ext cx="1786496" cy="2210343"/>
          </a:xfrm>
          <a:prstGeom prst="rect">
            <a:avLst/>
          </a:prstGeom>
        </p:spPr>
      </p:pic>
      <p:pic>
        <p:nvPicPr>
          <p:cNvPr id="40" name="Picture 39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xmlns="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2033745" y="3601868"/>
            <a:ext cx="3716753" cy="5402105"/>
          </a:xfrm>
          <a:prstGeom prst="rect">
            <a:avLst/>
          </a:prstGeom>
        </p:spPr>
      </p:pic>
      <p:sp>
        <p:nvSpPr>
          <p:cNvPr id="41" name="TextBox 20">
            <a:extLst>
              <a:ext uri="{FF2B5EF4-FFF2-40B4-BE49-F238E27FC236}">
                <a16:creationId xmlns:a16="http://schemas.microsoft.com/office/drawing/2014/main" xmlns="" id="{8A88E43A-9DBE-42CA-B3B4-6D302533F7CB}"/>
              </a:ext>
            </a:extLst>
          </p:cNvPr>
          <p:cNvSpPr txBox="1"/>
          <p:nvPr/>
        </p:nvSpPr>
        <p:spPr>
          <a:xfrm>
            <a:off x="9390872" y="3301774"/>
            <a:ext cx="875495" cy="73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4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xmlns="" id="{05CE3392-8639-47A4-A87D-9D6EA5262AD6}"/>
              </a:ext>
            </a:extLst>
          </p:cNvPr>
          <p:cNvSpPr txBox="1"/>
          <p:nvPr/>
        </p:nvSpPr>
        <p:spPr>
          <a:xfrm>
            <a:off x="7739651" y="3355036"/>
            <a:ext cx="875495" cy="73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4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xmlns="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104" y="170096"/>
            <a:ext cx="6756263" cy="22699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6B94192-0601-4FFF-A619-25D15CF27FFA}"/>
              </a:ext>
            </a:extLst>
          </p:cNvPr>
          <p:cNvSpPr txBox="1"/>
          <p:nvPr/>
        </p:nvSpPr>
        <p:spPr>
          <a:xfrm>
            <a:off x="5375299" y="736722"/>
            <a:ext cx="4185761" cy="1569660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654 321</a:t>
            </a: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xmlns="" id="{49328A3C-0163-4C9D-A7C8-28C3978AE54C}"/>
              </a:ext>
            </a:extLst>
          </p:cNvPr>
          <p:cNvSpPr/>
          <p:nvPr/>
        </p:nvSpPr>
        <p:spPr>
          <a:xfrm>
            <a:off x="5562600" y="4504767"/>
            <a:ext cx="1739045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45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4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xmlns="" id="{573B645F-1BF3-4B60-BB9C-34D550626787}"/>
              </a:ext>
            </a:extLst>
          </p:cNvPr>
          <p:cNvSpPr/>
          <p:nvPr/>
        </p:nvSpPr>
        <p:spPr>
          <a:xfrm>
            <a:off x="1890265" y="4433264"/>
            <a:ext cx="1706042" cy="3900443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4500" b="1">
                <a:latin typeface="Times New Roman" pitchFamily="18" charset="0"/>
                <a:cs typeface="Times New Roman" pitchFamily="18" charset="0"/>
              </a:rPr>
              <a:t>Hàng trăm</a:t>
            </a:r>
          </a:p>
          <a:p>
            <a:pPr algn="ctr"/>
            <a:r>
              <a:rPr lang="en-US" sz="4500" b="1">
                <a:latin typeface="Times New Roman" pitchFamily="18" charset="0"/>
                <a:cs typeface="Times New Roman" pitchFamily="18" charset="0"/>
              </a:rPr>
              <a:t>nghìn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xmlns="" id="{6E6618C0-849F-4F00-A321-7224BA6F8D3C}"/>
              </a:ext>
            </a:extLst>
          </p:cNvPr>
          <p:cNvSpPr/>
          <p:nvPr/>
        </p:nvSpPr>
        <p:spPr>
          <a:xfrm>
            <a:off x="3733800" y="4484595"/>
            <a:ext cx="165701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4500" b="1">
                <a:latin typeface="Times New Roman" pitchFamily="18" charset="0"/>
                <a:cs typeface="Times New Roman" pitchFamily="18" charset="0"/>
              </a:rPr>
              <a:t>Hàng chục</a:t>
            </a:r>
          </a:p>
          <a:p>
            <a:pPr algn="ctr"/>
            <a:r>
              <a:rPr lang="en-US" sz="4500" b="1">
                <a:latin typeface="Times New Roman" pitchFamily="18" charset="0"/>
                <a:cs typeface="Times New Roman" pitchFamily="18" charset="0"/>
              </a:rPr>
              <a:t>nghìn</a:t>
            </a:r>
          </a:p>
        </p:txBody>
      </p:sp>
      <p:grpSp>
        <p:nvGrpSpPr>
          <p:cNvPr id="39" name="Group 18">
            <a:extLst>
              <a:ext uri="{FF2B5EF4-FFF2-40B4-BE49-F238E27FC236}">
                <a16:creationId xmlns:a16="http://schemas.microsoft.com/office/drawing/2014/main" xmlns="" id="{18AA5B04-07E2-4FCF-ABDE-49DE20C50BF1}"/>
              </a:ext>
            </a:extLst>
          </p:cNvPr>
          <p:cNvGrpSpPr/>
          <p:nvPr/>
        </p:nvGrpSpPr>
        <p:grpSpPr>
          <a:xfrm>
            <a:off x="5562600" y="2732781"/>
            <a:ext cx="1562813" cy="1560756"/>
            <a:chOff x="0" y="0"/>
            <a:chExt cx="6350000" cy="63500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xmlns="" id="{5D9567E8-CDC3-4CC9-A85F-A7D9C83350C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1" name="TextBox 20">
            <a:extLst>
              <a:ext uri="{FF2B5EF4-FFF2-40B4-BE49-F238E27FC236}">
                <a16:creationId xmlns:a16="http://schemas.microsoft.com/office/drawing/2014/main" xmlns="" id="{2B977839-A7FA-468B-B28A-340CA87C67DB}"/>
              </a:ext>
            </a:extLst>
          </p:cNvPr>
          <p:cNvSpPr txBox="1"/>
          <p:nvPr/>
        </p:nvSpPr>
        <p:spPr>
          <a:xfrm>
            <a:off x="5867400" y="3340432"/>
            <a:ext cx="875495" cy="73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4"/>
              </a:lnSpc>
              <a:spcBef>
                <a:spcPct val="0"/>
              </a:spcBef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6" name="Group 26">
            <a:extLst>
              <a:ext uri="{FF2B5EF4-FFF2-40B4-BE49-F238E27FC236}">
                <a16:creationId xmlns:a16="http://schemas.microsoft.com/office/drawing/2014/main" xmlns="" id="{EB3EE76E-6F03-42A8-A9C9-6CA742A8933E}"/>
              </a:ext>
            </a:extLst>
          </p:cNvPr>
          <p:cNvGrpSpPr/>
          <p:nvPr/>
        </p:nvGrpSpPr>
        <p:grpSpPr>
          <a:xfrm>
            <a:off x="2231399" y="2749134"/>
            <a:ext cx="1548897" cy="1546860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xmlns="" id="{03C621DB-1939-495C-9D5E-4FAD6AC024A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2" name="Group 34">
            <a:extLst>
              <a:ext uri="{FF2B5EF4-FFF2-40B4-BE49-F238E27FC236}">
                <a16:creationId xmlns:a16="http://schemas.microsoft.com/office/drawing/2014/main" xmlns="" id="{5B194701-6282-4B3C-8EB1-5119C31B7ED3}"/>
              </a:ext>
            </a:extLst>
          </p:cNvPr>
          <p:cNvGrpSpPr/>
          <p:nvPr/>
        </p:nvGrpSpPr>
        <p:grpSpPr>
          <a:xfrm>
            <a:off x="3886200" y="2745668"/>
            <a:ext cx="1555839" cy="1553793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xmlns="" id="{1A00592D-BC88-4634-935E-E6AFEC0E01B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4" name="TextBox 20">
            <a:extLst>
              <a:ext uri="{FF2B5EF4-FFF2-40B4-BE49-F238E27FC236}">
                <a16:creationId xmlns:a16="http://schemas.microsoft.com/office/drawing/2014/main" xmlns="" id="{F388B823-3E34-4ACE-92C8-E59A5E040DD9}"/>
              </a:ext>
            </a:extLst>
          </p:cNvPr>
          <p:cNvSpPr txBox="1"/>
          <p:nvPr/>
        </p:nvSpPr>
        <p:spPr>
          <a:xfrm>
            <a:off x="4255975" y="3360874"/>
            <a:ext cx="875495" cy="73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4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5" name="TextBox 20">
            <a:extLst>
              <a:ext uri="{FF2B5EF4-FFF2-40B4-BE49-F238E27FC236}">
                <a16:creationId xmlns:a16="http://schemas.microsoft.com/office/drawing/2014/main" xmlns="" id="{FFAF3B8C-ABDC-432D-B7DD-9F883EE8B316}"/>
              </a:ext>
            </a:extLst>
          </p:cNvPr>
          <p:cNvSpPr txBox="1"/>
          <p:nvPr/>
        </p:nvSpPr>
        <p:spPr>
          <a:xfrm>
            <a:off x="2521774" y="3360875"/>
            <a:ext cx="875495" cy="73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4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66" name="9Slide.vn 2">
            <a:extLst>
              <a:ext uri="{FF2B5EF4-FFF2-40B4-BE49-F238E27FC236}">
                <a16:creationId xmlns:a16="http://schemas.microsoft.com/office/drawing/2014/main" xmlns="" id="{EAFF34A5-C0B6-4A83-A96F-36A72E206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2226" y="8478973"/>
            <a:ext cx="5897283" cy="13664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7CA1203-6334-42F0-B3E6-91A44F7C6BF3}"/>
              </a:ext>
            </a:extLst>
          </p:cNvPr>
          <p:cNvSpPr txBox="1"/>
          <p:nvPr/>
        </p:nvSpPr>
        <p:spPr>
          <a:xfrm>
            <a:off x="2195966" y="8567348"/>
            <a:ext cx="4840320" cy="1015664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pic>
        <p:nvPicPr>
          <p:cNvPr id="67" name="9Slide.vn 1">
            <a:extLst>
              <a:ext uri="{FF2B5EF4-FFF2-40B4-BE49-F238E27FC236}">
                <a16:creationId xmlns:a16="http://schemas.microsoft.com/office/drawing/2014/main" xmlns="" id="{8ABFEA3A-393B-4340-B082-24BE3958BC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3417" y="8353878"/>
            <a:ext cx="6046512" cy="148367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E18DD247-9C6D-4846-B552-3934949C1200}"/>
              </a:ext>
            </a:extLst>
          </p:cNvPr>
          <p:cNvSpPr txBox="1"/>
          <p:nvPr/>
        </p:nvSpPr>
        <p:spPr>
          <a:xfrm>
            <a:off x="6932288" y="8557399"/>
            <a:ext cx="7039157" cy="1015664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9365420" y="3104548"/>
            <a:ext cx="892962" cy="3693400"/>
          </a:xfrm>
          <a:prstGeom prst="leftBrace">
            <a:avLst>
              <a:gd name="adj1" fmla="val 8333"/>
              <a:gd name="adj2" fmla="val 50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08487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1" grpId="0"/>
      <p:bldP spid="64" grpId="0"/>
      <p:bldP spid="65" grpId="0"/>
      <p:bldP spid="50" grpId="0"/>
      <p:bldP spid="68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BA4784E-34F4-41BB-8482-66C8210BC897}"/>
              </a:ext>
            </a:extLst>
          </p:cNvPr>
          <p:cNvSpPr/>
          <p:nvPr/>
        </p:nvSpPr>
        <p:spPr>
          <a:xfrm>
            <a:off x="2514600" y="783432"/>
            <a:ext cx="13792199" cy="87439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8"/>
            <a:ext cx="18288000" cy="102803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5621000" y="7098242"/>
            <a:ext cx="2195826" cy="31357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89396">
            <a:off x="580131" y="7704170"/>
            <a:ext cx="1316238" cy="19239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697473">
            <a:off x="16582613" y="486607"/>
            <a:ext cx="1232340" cy="12076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840615">
            <a:off x="220383" y="3642668"/>
            <a:ext cx="2348424" cy="768575"/>
          </a:xfrm>
          <a:prstGeom prst="rect">
            <a:avLst/>
          </a:prstGeom>
        </p:spPr>
      </p:pic>
      <p:graphicFrame>
        <p:nvGraphicFramePr>
          <p:cNvPr id="11" name="Group 125">
            <a:extLst>
              <a:ext uri="{FF2B5EF4-FFF2-40B4-BE49-F238E27FC236}">
                <a16:creationId xmlns:a16="http://schemas.microsoft.com/office/drawing/2014/main" xmlns="" id="{0F9E08B6-6533-44D9-8297-84FBDEB917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630082"/>
              </p:ext>
            </p:extLst>
          </p:nvPr>
        </p:nvGraphicFramePr>
        <p:xfrm>
          <a:off x="2514600" y="783432"/>
          <a:ext cx="13792203" cy="8743953"/>
        </p:xfrm>
        <a:graphic>
          <a:graphicData uri="http://schemas.openxmlformats.org/drawingml/2006/table">
            <a:tbl>
              <a:tblPr/>
              <a:tblGrid>
                <a:gridCol w="28789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07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79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179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179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2072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179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75498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549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2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54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54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2" name="Text Box 89">
            <a:extLst>
              <a:ext uri="{FF2B5EF4-FFF2-40B4-BE49-F238E27FC236}">
                <a16:creationId xmlns:a16="http://schemas.microsoft.com/office/drawing/2014/main" xmlns="" id="{B985F242-F098-4E66-BFE1-850288C0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588420"/>
            <a:ext cx="1371600" cy="72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41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95">
            <a:extLst>
              <a:ext uri="{FF2B5EF4-FFF2-40B4-BE49-F238E27FC236}">
                <a16:creationId xmlns:a16="http://schemas.microsoft.com/office/drawing/2014/main" xmlns="" id="{071768A0-C1FF-4B47-90D0-2DD88B279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781300"/>
            <a:ext cx="1371600" cy="120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15">
            <a:extLst>
              <a:ext uri="{FF2B5EF4-FFF2-40B4-BE49-F238E27FC236}">
                <a16:creationId xmlns:a16="http://schemas.microsoft.com/office/drawing/2014/main" xmlns="" id="{1C8D1B7B-B4A7-42CE-B85E-F535856F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781300"/>
            <a:ext cx="1371600" cy="120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 nghìn</a:t>
            </a:r>
          </a:p>
        </p:txBody>
      </p:sp>
      <p:sp>
        <p:nvSpPr>
          <p:cNvPr id="15" name="Text Box 116">
            <a:extLst>
              <a:ext uri="{FF2B5EF4-FFF2-40B4-BE49-F238E27FC236}">
                <a16:creationId xmlns:a16="http://schemas.microsoft.com/office/drawing/2014/main" xmlns="" id="{ACB9E771-A53D-435A-9EF1-442534CAF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1618" y="3028772"/>
            <a:ext cx="137160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nghìn</a:t>
            </a:r>
          </a:p>
        </p:txBody>
      </p:sp>
      <p:sp>
        <p:nvSpPr>
          <p:cNvPr id="16" name="Text Box 117">
            <a:extLst>
              <a:ext uri="{FF2B5EF4-FFF2-40B4-BE49-F238E27FC236}">
                <a16:creationId xmlns:a16="http://schemas.microsoft.com/office/drawing/2014/main" xmlns="" id="{E42A1888-630A-4D63-AA4A-E6F347207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0120" y="3066761"/>
            <a:ext cx="137160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</p:txBody>
      </p:sp>
      <p:sp>
        <p:nvSpPr>
          <p:cNvPr id="17" name="Text Box 118">
            <a:extLst>
              <a:ext uri="{FF2B5EF4-FFF2-40B4-BE49-F238E27FC236}">
                <a16:creationId xmlns:a16="http://schemas.microsoft.com/office/drawing/2014/main" xmlns="" id="{E681ADF6-5C78-493E-B890-1707A0F07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0970" y="3009900"/>
            <a:ext cx="137160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</p:txBody>
      </p:sp>
      <p:sp>
        <p:nvSpPr>
          <p:cNvPr id="18" name="Text Box 119">
            <a:extLst>
              <a:ext uri="{FF2B5EF4-FFF2-40B4-BE49-F238E27FC236}">
                <a16:creationId xmlns:a16="http://schemas.microsoft.com/office/drawing/2014/main" xmlns="" id="{F1516161-DD44-4182-A226-DD0BC8EFC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6667" y="3017111"/>
            <a:ext cx="137160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xmlns="" id="{6FE4C230-ADD7-469F-9D84-B69170C12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220" y="4593433"/>
            <a:ext cx="13716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478</a:t>
            </a:r>
          </a:p>
        </p:txBody>
      </p:sp>
      <p:sp>
        <p:nvSpPr>
          <p:cNvPr id="20" name="Text Box 121">
            <a:extLst>
              <a:ext uri="{FF2B5EF4-FFF2-40B4-BE49-F238E27FC236}">
                <a16:creationId xmlns:a16="http://schemas.microsoft.com/office/drawing/2014/main" xmlns="" id="{47CEDCAE-5572-4AC1-90D4-8C76D0439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0" y="4505326"/>
            <a:ext cx="10287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 Box 122">
            <a:extLst>
              <a:ext uri="{FF2B5EF4-FFF2-40B4-BE49-F238E27FC236}">
                <a16:creationId xmlns:a16="http://schemas.microsoft.com/office/drawing/2014/main" xmlns="" id="{6FC6D9A2-3C49-400E-BED1-7C2A99A73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4505326"/>
            <a:ext cx="10287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Text Box 123">
            <a:extLst>
              <a:ext uri="{FF2B5EF4-FFF2-40B4-BE49-F238E27FC236}">
                <a16:creationId xmlns:a16="http://schemas.microsoft.com/office/drawing/2014/main" xmlns="" id="{F45DFA35-A6DF-4911-B8A3-215022F1C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2800" y="4505326"/>
            <a:ext cx="10287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" name="Text Box 124">
            <a:extLst>
              <a:ext uri="{FF2B5EF4-FFF2-40B4-BE49-F238E27FC236}">
                <a16:creationId xmlns:a16="http://schemas.microsoft.com/office/drawing/2014/main" xmlns="" id="{83DAB0A2-F12D-44FC-B28C-AA3A0C9C1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092" y="6399226"/>
            <a:ext cx="2984781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123 000</a:t>
            </a:r>
          </a:p>
        </p:txBody>
      </p:sp>
      <p:sp>
        <p:nvSpPr>
          <p:cNvPr id="24" name="Text Box 126">
            <a:extLst>
              <a:ext uri="{FF2B5EF4-FFF2-40B4-BE49-F238E27FC236}">
                <a16:creationId xmlns:a16="http://schemas.microsoft.com/office/drawing/2014/main" xmlns="" id="{B12A2839-722D-486E-A95C-B8065D405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360319"/>
            <a:ext cx="10287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 Box 127">
            <a:extLst>
              <a:ext uri="{FF2B5EF4-FFF2-40B4-BE49-F238E27FC236}">
                <a16:creationId xmlns:a16="http://schemas.microsoft.com/office/drawing/2014/main" xmlns="" id="{4751934D-8648-42A0-8FFE-727ACB859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360319"/>
            <a:ext cx="10287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Text Box 128">
            <a:extLst>
              <a:ext uri="{FF2B5EF4-FFF2-40B4-BE49-F238E27FC236}">
                <a16:creationId xmlns:a16="http://schemas.microsoft.com/office/drawing/2014/main" xmlns="" id="{5F5F604B-C0E1-44C1-8020-9B93C34CB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6360319"/>
            <a:ext cx="10287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 Box 129">
            <a:extLst>
              <a:ext uri="{FF2B5EF4-FFF2-40B4-BE49-F238E27FC236}">
                <a16:creationId xmlns:a16="http://schemas.microsoft.com/office/drawing/2014/main" xmlns="" id="{AEE5DEFE-F284-4FF4-824D-4E3A4357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7600" y="6360319"/>
            <a:ext cx="10287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 Box 130">
            <a:extLst>
              <a:ext uri="{FF2B5EF4-FFF2-40B4-BE49-F238E27FC236}">
                <a16:creationId xmlns:a16="http://schemas.microsoft.com/office/drawing/2014/main" xmlns="" id="{5994498F-588D-4BA6-820F-A99495AF4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6360319"/>
            <a:ext cx="10287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9" name="Text Box 131">
            <a:extLst>
              <a:ext uri="{FF2B5EF4-FFF2-40B4-BE49-F238E27FC236}">
                <a16:creationId xmlns:a16="http://schemas.microsoft.com/office/drawing/2014/main" xmlns="" id="{6849FBF8-78C1-4A32-A474-5F6FC5E6C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2800" y="6360319"/>
            <a:ext cx="10287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 Box 132">
            <a:extLst>
              <a:ext uri="{FF2B5EF4-FFF2-40B4-BE49-F238E27FC236}">
                <a16:creationId xmlns:a16="http://schemas.microsoft.com/office/drawing/2014/main" xmlns="" id="{84A3CD33-6C76-49F5-83EC-5C39AEB69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447" y="8148265"/>
            <a:ext cx="36195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28 322</a:t>
            </a:r>
          </a:p>
        </p:txBody>
      </p:sp>
      <p:sp>
        <p:nvSpPr>
          <p:cNvPr id="32" name="Text Box 134">
            <a:extLst>
              <a:ext uri="{FF2B5EF4-FFF2-40B4-BE49-F238E27FC236}">
                <a16:creationId xmlns:a16="http://schemas.microsoft.com/office/drawing/2014/main" xmlns="" id="{32C2A312-F9BE-4B83-B52F-26DEC44DD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7960519"/>
            <a:ext cx="10287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 Box 135">
            <a:extLst>
              <a:ext uri="{FF2B5EF4-FFF2-40B4-BE49-F238E27FC236}">
                <a16:creationId xmlns:a16="http://schemas.microsoft.com/office/drawing/2014/main" xmlns="" id="{83E71B6E-A357-4DFE-9CD8-59D02A1EB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7960519"/>
            <a:ext cx="10287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4" name="Text Box 136">
            <a:extLst>
              <a:ext uri="{FF2B5EF4-FFF2-40B4-BE49-F238E27FC236}">
                <a16:creationId xmlns:a16="http://schemas.microsoft.com/office/drawing/2014/main" xmlns="" id="{CE0E6575-9C7B-4C06-A48F-78E176395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1900" y="7912894"/>
            <a:ext cx="10287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Text Box 137">
            <a:extLst>
              <a:ext uri="{FF2B5EF4-FFF2-40B4-BE49-F238E27FC236}">
                <a16:creationId xmlns:a16="http://schemas.microsoft.com/office/drawing/2014/main" xmlns="" id="{85F2A4B9-C390-41D2-AA6E-4F3368E02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7960519"/>
            <a:ext cx="10287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 Box 138">
            <a:extLst>
              <a:ext uri="{FF2B5EF4-FFF2-40B4-BE49-F238E27FC236}">
                <a16:creationId xmlns:a16="http://schemas.microsoft.com/office/drawing/2014/main" xmlns="" id="{428E4385-F3D3-4035-9D1F-307CAD04B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7100" y="7960519"/>
            <a:ext cx="1028700" cy="10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855F7EF-705C-4C33-B56F-A0F1ABAAF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385" y="-38100"/>
            <a:ext cx="40576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  <a:p>
            <a:pPr eaLnBrk="1" hangingPunct="1"/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29">
            <a:extLst>
              <a:ext uri="{FF2B5EF4-FFF2-40B4-BE49-F238E27FC236}">
                <a16:creationId xmlns:a16="http://schemas.microsoft.com/office/drawing/2014/main" xmlns="" id="{FCBDD346-FE30-493F-8ED7-F927E4822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7932" y="647702"/>
            <a:ext cx="4057650" cy="216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4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4C13BFD-C800-4D99-AA6E-4C981AE0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679" y="38039"/>
            <a:ext cx="40576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9Slide.vn 77">
            <a:extLst>
              <a:ext uri="{FF2B5EF4-FFF2-40B4-BE49-F238E27FC236}">
                <a16:creationId xmlns:a16="http://schemas.microsoft.com/office/drawing/2014/main" xmlns="" id="{FB16187A-C32F-42BC-9C35-51161FFC79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07" y="43746"/>
            <a:ext cx="5123609" cy="14330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DB884B9-FCDE-4F23-9841-4DE377E7C1F2}"/>
              </a:ext>
            </a:extLst>
          </p:cNvPr>
          <p:cNvSpPr txBox="1"/>
          <p:nvPr/>
        </p:nvSpPr>
        <p:spPr>
          <a:xfrm>
            <a:off x="1832978" y="115402"/>
            <a:ext cx="2364750" cy="1200329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7200" b="1">
                <a:solidFill>
                  <a:srgbClr val="7FA998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  <p:bldP spid="34" grpId="0"/>
      <p:bldP spid="35" grpId="0"/>
      <p:bldP spid="36" grpId="0"/>
      <p:bldP spid="37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8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89758" y="1387562"/>
            <a:ext cx="12526952" cy="76727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1540000">
            <a:off x="1811938" y="4542303"/>
            <a:ext cx="10145100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8000" b="1" cap="all" dirty="0" smtClean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THỰC HÀNH</a:t>
            </a:r>
            <a:endParaRPr lang="en-US" sz="8000" b="1" cap="all" dirty="0">
              <a:ln w="9000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2345">
            <a:off x="928461" y="6581779"/>
            <a:ext cx="1499829" cy="315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1565" y="4351238"/>
            <a:ext cx="872705" cy="8727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611161">
            <a:off x="1268493" y="738023"/>
            <a:ext cx="862233" cy="1931762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A2B5E0BD-1DAC-415E-BAE4-2CB8C4A297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196112">
            <a:off x="10063178" y="7809803"/>
            <a:ext cx="1842437" cy="2239205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xmlns="" id="{EF8B69FC-B5FC-42F6-ADC5-5888E9DE4F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0649604">
            <a:off x="14262302" y="7842626"/>
            <a:ext cx="2588498" cy="2267511"/>
          </a:xfrm>
          <a:prstGeom prst="rect">
            <a:avLst/>
          </a:prstGeom>
        </p:spPr>
      </p:pic>
      <p:pic>
        <p:nvPicPr>
          <p:cNvPr id="23" name="Picture 22" descr="A picture containing text, room, gambling house, vector graphics&#10;&#10;Description automatically generated">
            <a:extLst>
              <a:ext uri="{FF2B5EF4-FFF2-40B4-BE49-F238E27FC236}">
                <a16:creationId xmlns:a16="http://schemas.microsoft.com/office/drawing/2014/main" xmlns="" id="{0800C704-0936-4496-B95E-42E3494B43B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7625">
            <a:off x="11041247" y="414521"/>
            <a:ext cx="4661376" cy="39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273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xmlns="" id="{1D93F878-3EE3-4D5F-A613-DC469713D2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11589"/>
            <a:ext cx="18288000" cy="10280393"/>
          </a:xfrm>
          <a:prstGeom prst="rect">
            <a:avLst/>
          </a:prstGeom>
        </p:spPr>
      </p:pic>
      <p:graphicFrame>
        <p:nvGraphicFramePr>
          <p:cNvPr id="30" name="Group 239">
            <a:extLst>
              <a:ext uri="{FF2B5EF4-FFF2-40B4-BE49-F238E27FC236}">
                <a16:creationId xmlns:a16="http://schemas.microsoft.com/office/drawing/2014/main" xmlns="" id="{42101726-A5D7-432D-9049-AAC1F4EA1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215769"/>
              </p:ext>
            </p:extLst>
          </p:nvPr>
        </p:nvGraphicFramePr>
        <p:xfrm>
          <a:off x="1738313" y="1816895"/>
          <a:ext cx="14811379" cy="8078260"/>
        </p:xfrm>
        <a:graphic>
          <a:graphicData uri="http://schemas.openxmlformats.org/drawingml/2006/table">
            <a:tbl>
              <a:tblPr/>
              <a:tblGrid>
                <a:gridCol w="44281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96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96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69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215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694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9929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54921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8577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NGHÌN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ĐƠN VỊ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87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chục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chục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đơn vị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7675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mươi tư nghìn ba trăm mười hai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54 312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7675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Bốn mươi lăm nghìn hai tram mười ba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7675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54 302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7675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7675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 trăm mười hai nghìn tám trăm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1" name="Text Box 227">
            <a:extLst>
              <a:ext uri="{FF2B5EF4-FFF2-40B4-BE49-F238E27FC236}">
                <a16:creationId xmlns:a16="http://schemas.microsoft.com/office/drawing/2014/main" xmlns="" id="{9A373BCE-FFDE-43EF-AAC6-B79905457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1" y="5445980"/>
            <a:ext cx="1138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45 213	                     4           5	   2	       1          3</a:t>
            </a:r>
          </a:p>
        </p:txBody>
      </p:sp>
      <p:sp>
        <p:nvSpPr>
          <p:cNvPr id="32" name="Text Box 230">
            <a:extLst>
              <a:ext uri="{FF2B5EF4-FFF2-40B4-BE49-F238E27FC236}">
                <a16:creationId xmlns:a16="http://schemas.microsoft.com/office/drawing/2014/main" xmlns="" id="{66BC511E-30AB-493E-A478-476F04DDC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459" y="6427120"/>
            <a:ext cx="4422896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ctr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mươi tư nghìn ba trăm linh hai</a:t>
            </a:r>
          </a:p>
          <a:p>
            <a:pPr eaLnBrk="1" hangingPunct="1">
              <a:spcBef>
                <a:spcPct val="50000"/>
              </a:spcBef>
            </a:pPr>
            <a:endParaRPr lang="en-US" alt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235">
            <a:extLst>
              <a:ext uri="{FF2B5EF4-FFF2-40B4-BE49-F238E27FC236}">
                <a16:creationId xmlns:a16="http://schemas.microsoft.com/office/drawing/2014/main" xmlns="" id="{14285311-BF64-4B1D-881E-44EE31CB4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7590877"/>
            <a:ext cx="39993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ctr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trăm năm mươi tư nghìn ba trăm</a:t>
            </a:r>
          </a:p>
        </p:txBody>
      </p:sp>
      <p:sp>
        <p:nvSpPr>
          <p:cNvPr id="34" name="Text Box 236">
            <a:extLst>
              <a:ext uri="{FF2B5EF4-FFF2-40B4-BE49-F238E27FC236}">
                <a16:creationId xmlns:a16="http://schemas.microsoft.com/office/drawing/2014/main" xmlns="" id="{5A150633-2F4C-4752-BCAC-B02CF4ECB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679" y="7837098"/>
            <a:ext cx="15660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654 300</a:t>
            </a:r>
          </a:p>
        </p:txBody>
      </p:sp>
      <p:sp>
        <p:nvSpPr>
          <p:cNvPr id="35" name="Text Box 237">
            <a:extLst>
              <a:ext uri="{FF2B5EF4-FFF2-40B4-BE49-F238E27FC236}">
                <a16:creationId xmlns:a16="http://schemas.microsoft.com/office/drawing/2014/main" xmlns="" id="{7177B1A2-F7DF-46B6-BDA7-AE68F2AC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6662739"/>
            <a:ext cx="10287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36" name="Text Box 241">
            <a:extLst>
              <a:ext uri="{FF2B5EF4-FFF2-40B4-BE49-F238E27FC236}">
                <a16:creationId xmlns:a16="http://schemas.microsoft.com/office/drawing/2014/main" xmlns="" id="{65839801-8610-493B-8D3D-874BA1423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1216" y="6641538"/>
            <a:ext cx="7429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	         4            3           0	    2</a:t>
            </a:r>
          </a:p>
        </p:txBody>
      </p:sp>
      <p:sp>
        <p:nvSpPr>
          <p:cNvPr id="37" name="Text Box 275">
            <a:extLst>
              <a:ext uri="{FF2B5EF4-FFF2-40B4-BE49-F238E27FC236}">
                <a16:creationId xmlns:a16="http://schemas.microsoft.com/office/drawing/2014/main" xmlns="" id="{189481A6-D3C2-47FA-AB41-0F585C4C0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352" y="8927007"/>
            <a:ext cx="110132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912 800         9              1            2           8           0            0</a:t>
            </a:r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xmlns="" id="{A9246611-E663-4D26-A1B9-67044B3C1642}"/>
              </a:ext>
            </a:extLst>
          </p:cNvPr>
          <p:cNvGrpSpPr/>
          <p:nvPr/>
        </p:nvGrpSpPr>
        <p:grpSpPr>
          <a:xfrm>
            <a:off x="3733800" y="389590"/>
            <a:ext cx="9570585" cy="1287491"/>
            <a:chOff x="0" y="0"/>
            <a:chExt cx="3435356" cy="1138475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xmlns="" id="{21E841A5-1831-4A0B-8B51-81A1E1AA52E0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pic>
        <p:nvPicPr>
          <p:cNvPr id="43" name="Picture 10">
            <a:extLst>
              <a:ext uri="{FF2B5EF4-FFF2-40B4-BE49-F238E27FC236}">
                <a16:creationId xmlns:a16="http://schemas.microsoft.com/office/drawing/2014/main" xmlns="" id="{1E64DC54-55E2-490E-900A-E1779124D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65952" y="-102425"/>
            <a:ext cx="1673567" cy="605274"/>
          </a:xfrm>
          <a:prstGeom prst="rect">
            <a:avLst/>
          </a:prstGeom>
        </p:spPr>
      </p:pic>
      <p:pic>
        <p:nvPicPr>
          <p:cNvPr id="44" name="Picture 16">
            <a:extLst>
              <a:ext uri="{FF2B5EF4-FFF2-40B4-BE49-F238E27FC236}">
                <a16:creationId xmlns:a16="http://schemas.microsoft.com/office/drawing/2014/main" xmlns="" id="{DFC06808-8A1B-4628-87A8-FD433DCC8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8903">
            <a:off x="766337" y="131519"/>
            <a:ext cx="2482113" cy="2635449"/>
          </a:xfrm>
          <a:prstGeom prst="rect">
            <a:avLst/>
          </a:prstGeom>
        </p:spPr>
      </p:pic>
      <p:sp>
        <p:nvSpPr>
          <p:cNvPr id="38" name="Text Box 73">
            <a:extLst>
              <a:ext uri="{FF2B5EF4-FFF2-40B4-BE49-F238E27FC236}">
                <a16:creationId xmlns:a16="http://schemas.microsoft.com/office/drawing/2014/main" xmlns="" id="{32C07983-CB1E-414A-A58F-0C2B9770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1" y="592477"/>
            <a:ext cx="73890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theo mẫu: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971458" y="266700"/>
            <a:ext cx="1859298" cy="1322789"/>
            <a:chOff x="13971458" y="366745"/>
            <a:chExt cx="1859298" cy="13227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79" t="27735" r="18927" b="28799"/>
            <a:stretch/>
          </p:blipFill>
          <p:spPr>
            <a:xfrm rot="634318">
              <a:off x="13971458" y="366745"/>
              <a:ext cx="1859298" cy="132278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634318">
              <a:off x="14037550" y="652051"/>
              <a:ext cx="987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SGK</a:t>
              </a:r>
              <a:endPara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634318">
              <a:off x="14820631" y="1042622"/>
              <a:ext cx="987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tr11</a:t>
              </a:r>
              <a:endPara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710831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885</Words>
  <Application>Microsoft Office PowerPoint</Application>
  <PresentationFormat>Custom</PresentationFormat>
  <Paragraphs>234</Paragraphs>
  <Slides>23</Slides>
  <Notes>3</Notes>
  <HiddenSlides>2</HiddenSlides>
  <MMClips>36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UTM ViceroyJF</vt:lpstr>
      <vt:lpstr>UTM Brewers KT</vt:lpstr>
      <vt:lpstr>.VnTime</vt:lpstr>
      <vt:lpstr>.黑体-韩语</vt:lpstr>
      <vt:lpstr>Arial</vt:lpstr>
      <vt:lpstr>UVN Bo Quen</vt:lpstr>
      <vt:lpstr>HP001 5H</vt:lpstr>
      <vt:lpstr>UTM Flamenco</vt:lpstr>
      <vt:lpstr>Calibri</vt:lpstr>
      <vt:lpstr>Times New Roman</vt:lpstr>
      <vt:lpstr>SimSun</vt:lpstr>
      <vt:lpstr>Calibri Light</vt:lpstr>
      <vt:lpstr>UTM Rockwell</vt:lpstr>
      <vt:lpstr>SimSun</vt:lpstr>
      <vt:lpstr>Wingdings</vt:lpstr>
      <vt:lpstr>VNI-Times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Blue and Pink Handwritten Classroom Rules Education Presentation</dc:title>
  <dc:creator>Team KTUTS</dc:creator>
  <cp:keywords>YenVu</cp:keywords>
  <cp:lastModifiedBy>PC ADMIN</cp:lastModifiedBy>
  <cp:revision>38</cp:revision>
  <dcterms:created xsi:type="dcterms:W3CDTF">2006-08-16T00:00:00Z</dcterms:created>
  <dcterms:modified xsi:type="dcterms:W3CDTF">2021-09-15T03:15:09Z</dcterms:modified>
  <dc:identifier>DAEpNy8nLpo</dc:identifier>
</cp:coreProperties>
</file>