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712" r:id="rId4"/>
  </p:sldMasterIdLst>
  <p:notesMasterIdLst>
    <p:notesMasterId r:id="rId14"/>
  </p:notesMasterIdLst>
  <p:sldIdLst>
    <p:sldId id="256" r:id="rId5"/>
    <p:sldId id="287" r:id="rId6"/>
    <p:sldId id="264" r:id="rId7"/>
    <p:sldId id="265" r:id="rId8"/>
    <p:sldId id="266" r:id="rId9"/>
    <p:sldId id="284" r:id="rId10"/>
    <p:sldId id="285" r:id="rId11"/>
    <p:sldId id="286" r:id="rId12"/>
    <p:sldId id="27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1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0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8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8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8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9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7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7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8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1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3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2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3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0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0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1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9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9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4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5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0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4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2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4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4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1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4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9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1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7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9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0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5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0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8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5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8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6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2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1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4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2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6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4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5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2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3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1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4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3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2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7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5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4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3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8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1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0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0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1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1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1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9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3325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32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541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054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510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99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720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408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103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9158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2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3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5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3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7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3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9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5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8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6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0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4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4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5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5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9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9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2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1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5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2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0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8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5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2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6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101.xml"/><Relationship Id="rId84" Type="http://schemas.openxmlformats.org/officeDocument/2006/relationships/slideLayout" Target="../slideLayouts/slideLayout122.xml"/><Relationship Id="rId138" Type="http://schemas.openxmlformats.org/officeDocument/2006/relationships/slideLayout" Target="../slideLayouts/slideLayout176.xml"/><Relationship Id="rId159" Type="http://schemas.openxmlformats.org/officeDocument/2006/relationships/slideLayout" Target="../slideLayouts/slideLayout197.xml"/><Relationship Id="rId170" Type="http://schemas.openxmlformats.org/officeDocument/2006/relationships/slideLayout" Target="../slideLayouts/slideLayout208.xml"/><Relationship Id="rId191" Type="http://schemas.openxmlformats.org/officeDocument/2006/relationships/slideLayout" Target="../slideLayouts/slideLayout229.xml"/><Relationship Id="rId205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54.xml"/><Relationship Id="rId107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91.xml"/><Relationship Id="rId58" Type="http://schemas.openxmlformats.org/officeDocument/2006/relationships/slideLayout" Target="../slideLayouts/slideLayout96.xml"/><Relationship Id="rId74" Type="http://schemas.openxmlformats.org/officeDocument/2006/relationships/slideLayout" Target="../slideLayouts/slideLayout112.xml"/><Relationship Id="rId79" Type="http://schemas.openxmlformats.org/officeDocument/2006/relationships/slideLayout" Target="../slideLayouts/slideLayout117.xml"/><Relationship Id="rId102" Type="http://schemas.openxmlformats.org/officeDocument/2006/relationships/slideLayout" Target="../slideLayouts/slideLayout140.xml"/><Relationship Id="rId123" Type="http://schemas.openxmlformats.org/officeDocument/2006/relationships/slideLayout" Target="../slideLayouts/slideLayout161.xml"/><Relationship Id="rId128" Type="http://schemas.openxmlformats.org/officeDocument/2006/relationships/slideLayout" Target="../slideLayouts/slideLayout166.xml"/><Relationship Id="rId144" Type="http://schemas.openxmlformats.org/officeDocument/2006/relationships/slideLayout" Target="../slideLayouts/slideLayout182.xml"/><Relationship Id="rId149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43.xml"/><Relationship Id="rId90" Type="http://schemas.openxmlformats.org/officeDocument/2006/relationships/slideLayout" Target="../slideLayouts/slideLayout128.xml"/><Relationship Id="rId95" Type="http://schemas.openxmlformats.org/officeDocument/2006/relationships/slideLayout" Target="../slideLayouts/slideLayout133.xml"/><Relationship Id="rId160" Type="http://schemas.openxmlformats.org/officeDocument/2006/relationships/slideLayout" Target="../slideLayouts/slideLayout198.xml"/><Relationship Id="rId165" Type="http://schemas.openxmlformats.org/officeDocument/2006/relationships/slideLayout" Target="../slideLayouts/slideLayout203.xml"/><Relationship Id="rId181" Type="http://schemas.openxmlformats.org/officeDocument/2006/relationships/slideLayout" Target="../slideLayouts/slideLayout219.xml"/><Relationship Id="rId186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81.xml"/><Relationship Id="rId48" Type="http://schemas.openxmlformats.org/officeDocument/2006/relationships/slideLayout" Target="../slideLayouts/slideLayout86.xml"/><Relationship Id="rId64" Type="http://schemas.openxmlformats.org/officeDocument/2006/relationships/slideLayout" Target="../slideLayouts/slideLayout102.xml"/><Relationship Id="rId69" Type="http://schemas.openxmlformats.org/officeDocument/2006/relationships/slideLayout" Target="../slideLayouts/slideLayout107.xml"/><Relationship Id="rId113" Type="http://schemas.openxmlformats.org/officeDocument/2006/relationships/slideLayout" Target="../slideLayouts/slideLayout151.xml"/><Relationship Id="rId118" Type="http://schemas.openxmlformats.org/officeDocument/2006/relationships/slideLayout" Target="../slideLayouts/slideLayout156.xml"/><Relationship Id="rId134" Type="http://schemas.openxmlformats.org/officeDocument/2006/relationships/slideLayout" Target="../slideLayouts/slideLayout172.xml"/><Relationship Id="rId139" Type="http://schemas.openxmlformats.org/officeDocument/2006/relationships/slideLayout" Target="../slideLayouts/slideLayout177.xml"/><Relationship Id="rId80" Type="http://schemas.openxmlformats.org/officeDocument/2006/relationships/slideLayout" Target="../slideLayouts/slideLayout118.xml"/><Relationship Id="rId85" Type="http://schemas.openxmlformats.org/officeDocument/2006/relationships/slideLayout" Target="../slideLayouts/slideLayout123.xml"/><Relationship Id="rId150" Type="http://schemas.openxmlformats.org/officeDocument/2006/relationships/slideLayout" Target="../slideLayouts/slideLayout188.xml"/><Relationship Id="rId155" Type="http://schemas.openxmlformats.org/officeDocument/2006/relationships/slideLayout" Target="../slideLayouts/slideLayout193.xml"/><Relationship Id="rId171" Type="http://schemas.openxmlformats.org/officeDocument/2006/relationships/slideLayout" Target="../slideLayouts/slideLayout209.xml"/><Relationship Id="rId176" Type="http://schemas.openxmlformats.org/officeDocument/2006/relationships/slideLayout" Target="../slideLayouts/slideLayout214.xml"/><Relationship Id="rId192" Type="http://schemas.openxmlformats.org/officeDocument/2006/relationships/slideLayout" Target="../slideLayouts/slideLayout230.xml"/><Relationship Id="rId197" Type="http://schemas.openxmlformats.org/officeDocument/2006/relationships/slideLayout" Target="../slideLayouts/slideLayout235.xml"/><Relationship Id="rId206" Type="http://schemas.openxmlformats.org/officeDocument/2006/relationships/slideLayout" Target="../slideLayouts/slideLayout244.xml"/><Relationship Id="rId201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59" Type="http://schemas.openxmlformats.org/officeDocument/2006/relationships/slideLayout" Target="../slideLayouts/slideLayout97.xml"/><Relationship Id="rId103" Type="http://schemas.openxmlformats.org/officeDocument/2006/relationships/slideLayout" Target="../slideLayouts/slideLayout141.xml"/><Relationship Id="rId108" Type="http://schemas.openxmlformats.org/officeDocument/2006/relationships/slideLayout" Target="../slideLayouts/slideLayout146.xml"/><Relationship Id="rId124" Type="http://schemas.openxmlformats.org/officeDocument/2006/relationships/slideLayout" Target="../slideLayouts/slideLayout162.xml"/><Relationship Id="rId129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92.xml"/><Relationship Id="rId70" Type="http://schemas.openxmlformats.org/officeDocument/2006/relationships/slideLayout" Target="../slideLayouts/slideLayout108.xml"/><Relationship Id="rId75" Type="http://schemas.openxmlformats.org/officeDocument/2006/relationships/slideLayout" Target="../slideLayouts/slideLayout113.xml"/><Relationship Id="rId91" Type="http://schemas.openxmlformats.org/officeDocument/2006/relationships/slideLayout" Target="../slideLayouts/slideLayout129.xml"/><Relationship Id="rId96" Type="http://schemas.openxmlformats.org/officeDocument/2006/relationships/slideLayout" Target="../slideLayouts/slideLayout134.xml"/><Relationship Id="rId140" Type="http://schemas.openxmlformats.org/officeDocument/2006/relationships/slideLayout" Target="../slideLayouts/slideLayout178.xml"/><Relationship Id="rId145" Type="http://schemas.openxmlformats.org/officeDocument/2006/relationships/slideLayout" Target="../slideLayouts/slideLayout183.xml"/><Relationship Id="rId161" Type="http://schemas.openxmlformats.org/officeDocument/2006/relationships/slideLayout" Target="../slideLayouts/slideLayout199.xml"/><Relationship Id="rId166" Type="http://schemas.openxmlformats.org/officeDocument/2006/relationships/slideLayout" Target="../slideLayouts/slideLayout204.xml"/><Relationship Id="rId182" Type="http://schemas.openxmlformats.org/officeDocument/2006/relationships/slideLayout" Target="../slideLayouts/slideLayout220.xml"/><Relationship Id="rId187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87.xml"/><Relationship Id="rId114" Type="http://schemas.openxmlformats.org/officeDocument/2006/relationships/slideLayout" Target="../slideLayouts/slideLayout152.xml"/><Relationship Id="rId119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82.xml"/><Relationship Id="rId60" Type="http://schemas.openxmlformats.org/officeDocument/2006/relationships/slideLayout" Target="../slideLayouts/slideLayout98.xml"/><Relationship Id="rId65" Type="http://schemas.openxmlformats.org/officeDocument/2006/relationships/slideLayout" Target="../slideLayouts/slideLayout103.xml"/><Relationship Id="rId81" Type="http://schemas.openxmlformats.org/officeDocument/2006/relationships/slideLayout" Target="../slideLayouts/slideLayout119.xml"/><Relationship Id="rId86" Type="http://schemas.openxmlformats.org/officeDocument/2006/relationships/slideLayout" Target="../slideLayouts/slideLayout124.xml"/><Relationship Id="rId130" Type="http://schemas.openxmlformats.org/officeDocument/2006/relationships/slideLayout" Target="../slideLayouts/slideLayout168.xml"/><Relationship Id="rId135" Type="http://schemas.openxmlformats.org/officeDocument/2006/relationships/slideLayout" Target="../slideLayouts/slideLayout173.xml"/><Relationship Id="rId151" Type="http://schemas.openxmlformats.org/officeDocument/2006/relationships/slideLayout" Target="../slideLayouts/slideLayout189.xml"/><Relationship Id="rId156" Type="http://schemas.openxmlformats.org/officeDocument/2006/relationships/slideLayout" Target="../slideLayouts/slideLayout194.xml"/><Relationship Id="rId177" Type="http://schemas.openxmlformats.org/officeDocument/2006/relationships/slideLayout" Target="../slideLayouts/slideLayout215.xml"/><Relationship Id="rId198" Type="http://schemas.openxmlformats.org/officeDocument/2006/relationships/slideLayout" Target="../slideLayouts/slideLayout236.xml"/><Relationship Id="rId172" Type="http://schemas.openxmlformats.org/officeDocument/2006/relationships/slideLayout" Target="../slideLayouts/slideLayout210.xml"/><Relationship Id="rId193" Type="http://schemas.openxmlformats.org/officeDocument/2006/relationships/slideLayout" Target="../slideLayouts/slideLayout231.xml"/><Relationship Id="rId202" Type="http://schemas.openxmlformats.org/officeDocument/2006/relationships/slideLayout" Target="../slideLayouts/slideLayout240.xml"/><Relationship Id="rId207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77.xml"/><Relationship Id="rId109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88.xml"/><Relationship Id="rId55" Type="http://schemas.openxmlformats.org/officeDocument/2006/relationships/slideLayout" Target="../slideLayouts/slideLayout93.xml"/><Relationship Id="rId76" Type="http://schemas.openxmlformats.org/officeDocument/2006/relationships/slideLayout" Target="../slideLayouts/slideLayout114.xml"/><Relationship Id="rId97" Type="http://schemas.openxmlformats.org/officeDocument/2006/relationships/slideLayout" Target="../slideLayouts/slideLayout135.xml"/><Relationship Id="rId104" Type="http://schemas.openxmlformats.org/officeDocument/2006/relationships/slideLayout" Target="../slideLayouts/slideLayout142.xml"/><Relationship Id="rId120" Type="http://schemas.openxmlformats.org/officeDocument/2006/relationships/slideLayout" Target="../slideLayouts/slideLayout158.xml"/><Relationship Id="rId125" Type="http://schemas.openxmlformats.org/officeDocument/2006/relationships/slideLayout" Target="../slideLayouts/slideLayout163.xml"/><Relationship Id="rId141" Type="http://schemas.openxmlformats.org/officeDocument/2006/relationships/slideLayout" Target="../slideLayouts/slideLayout179.xml"/><Relationship Id="rId146" Type="http://schemas.openxmlformats.org/officeDocument/2006/relationships/slideLayout" Target="../slideLayouts/slideLayout184.xml"/><Relationship Id="rId167" Type="http://schemas.openxmlformats.org/officeDocument/2006/relationships/slideLayout" Target="../slideLayouts/slideLayout205.xml"/><Relationship Id="rId188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45.xml"/><Relationship Id="rId71" Type="http://schemas.openxmlformats.org/officeDocument/2006/relationships/slideLayout" Target="../slideLayouts/slideLayout109.xml"/><Relationship Id="rId92" Type="http://schemas.openxmlformats.org/officeDocument/2006/relationships/slideLayout" Target="../slideLayouts/slideLayout130.xml"/><Relationship Id="rId162" Type="http://schemas.openxmlformats.org/officeDocument/2006/relationships/slideLayout" Target="../slideLayouts/slideLayout200.xml"/><Relationship Id="rId183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78.xml"/><Relationship Id="rId45" Type="http://schemas.openxmlformats.org/officeDocument/2006/relationships/slideLayout" Target="../slideLayouts/slideLayout83.xml"/><Relationship Id="rId66" Type="http://schemas.openxmlformats.org/officeDocument/2006/relationships/slideLayout" Target="../slideLayouts/slideLayout104.xml"/><Relationship Id="rId87" Type="http://schemas.openxmlformats.org/officeDocument/2006/relationships/slideLayout" Target="../slideLayouts/slideLayout125.xml"/><Relationship Id="rId110" Type="http://schemas.openxmlformats.org/officeDocument/2006/relationships/slideLayout" Target="../slideLayouts/slideLayout148.xml"/><Relationship Id="rId115" Type="http://schemas.openxmlformats.org/officeDocument/2006/relationships/slideLayout" Target="../slideLayouts/slideLayout153.xml"/><Relationship Id="rId131" Type="http://schemas.openxmlformats.org/officeDocument/2006/relationships/slideLayout" Target="../slideLayouts/slideLayout169.xml"/><Relationship Id="rId136" Type="http://schemas.openxmlformats.org/officeDocument/2006/relationships/slideLayout" Target="../slideLayouts/slideLayout174.xml"/><Relationship Id="rId157" Type="http://schemas.openxmlformats.org/officeDocument/2006/relationships/slideLayout" Target="../slideLayouts/slideLayout195.xml"/><Relationship Id="rId178" Type="http://schemas.openxmlformats.org/officeDocument/2006/relationships/slideLayout" Target="../slideLayouts/slideLayout216.xml"/><Relationship Id="rId61" Type="http://schemas.openxmlformats.org/officeDocument/2006/relationships/slideLayout" Target="../slideLayouts/slideLayout99.xml"/><Relationship Id="rId82" Type="http://schemas.openxmlformats.org/officeDocument/2006/relationships/slideLayout" Target="../slideLayouts/slideLayout120.xml"/><Relationship Id="rId152" Type="http://schemas.openxmlformats.org/officeDocument/2006/relationships/slideLayout" Target="../slideLayouts/slideLayout190.xml"/><Relationship Id="rId173" Type="http://schemas.openxmlformats.org/officeDocument/2006/relationships/slideLayout" Target="../slideLayouts/slideLayout211.xml"/><Relationship Id="rId194" Type="http://schemas.openxmlformats.org/officeDocument/2006/relationships/slideLayout" Target="../slideLayouts/slideLayout232.xml"/><Relationship Id="rId199" Type="http://schemas.openxmlformats.org/officeDocument/2006/relationships/slideLayout" Target="../slideLayouts/slideLayout237.xml"/><Relationship Id="rId203" Type="http://schemas.openxmlformats.org/officeDocument/2006/relationships/slideLayout" Target="../slideLayouts/slideLayout241.xml"/><Relationship Id="rId208" Type="http://schemas.openxmlformats.org/officeDocument/2006/relationships/slideLayout" Target="../slideLayouts/slideLayout246.xml"/><Relationship Id="rId1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94.xml"/><Relationship Id="rId77" Type="http://schemas.openxmlformats.org/officeDocument/2006/relationships/slideLayout" Target="../slideLayouts/slideLayout115.xml"/><Relationship Id="rId100" Type="http://schemas.openxmlformats.org/officeDocument/2006/relationships/slideLayout" Target="../slideLayouts/slideLayout138.xml"/><Relationship Id="rId105" Type="http://schemas.openxmlformats.org/officeDocument/2006/relationships/slideLayout" Target="../slideLayouts/slideLayout143.xml"/><Relationship Id="rId126" Type="http://schemas.openxmlformats.org/officeDocument/2006/relationships/slideLayout" Target="../slideLayouts/slideLayout164.xml"/><Relationship Id="rId147" Type="http://schemas.openxmlformats.org/officeDocument/2006/relationships/slideLayout" Target="../slideLayouts/slideLayout185.xml"/><Relationship Id="rId168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89.xml"/><Relationship Id="rId72" Type="http://schemas.openxmlformats.org/officeDocument/2006/relationships/slideLayout" Target="../slideLayouts/slideLayout110.xml"/><Relationship Id="rId93" Type="http://schemas.openxmlformats.org/officeDocument/2006/relationships/slideLayout" Target="../slideLayouts/slideLayout131.xml"/><Relationship Id="rId98" Type="http://schemas.openxmlformats.org/officeDocument/2006/relationships/slideLayout" Target="../slideLayouts/slideLayout136.xml"/><Relationship Id="rId121" Type="http://schemas.openxmlformats.org/officeDocument/2006/relationships/slideLayout" Target="../slideLayouts/slideLayout159.xml"/><Relationship Id="rId142" Type="http://schemas.openxmlformats.org/officeDocument/2006/relationships/slideLayout" Target="../slideLayouts/slideLayout180.xml"/><Relationship Id="rId163" Type="http://schemas.openxmlformats.org/officeDocument/2006/relationships/slideLayout" Target="../slideLayouts/slideLayout201.xml"/><Relationship Id="rId184" Type="http://schemas.openxmlformats.org/officeDocument/2006/relationships/slideLayout" Target="../slideLayouts/slideLayout222.xml"/><Relationship Id="rId189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84.xml"/><Relationship Id="rId67" Type="http://schemas.openxmlformats.org/officeDocument/2006/relationships/slideLayout" Target="../slideLayouts/slideLayout105.xml"/><Relationship Id="rId116" Type="http://schemas.openxmlformats.org/officeDocument/2006/relationships/slideLayout" Target="../slideLayouts/slideLayout154.xml"/><Relationship Id="rId137" Type="http://schemas.openxmlformats.org/officeDocument/2006/relationships/slideLayout" Target="../slideLayouts/slideLayout175.xml"/><Relationship Id="rId158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9.xml"/><Relationship Id="rId62" Type="http://schemas.openxmlformats.org/officeDocument/2006/relationships/slideLayout" Target="../slideLayouts/slideLayout100.xml"/><Relationship Id="rId83" Type="http://schemas.openxmlformats.org/officeDocument/2006/relationships/slideLayout" Target="../slideLayouts/slideLayout121.xml"/><Relationship Id="rId88" Type="http://schemas.openxmlformats.org/officeDocument/2006/relationships/slideLayout" Target="../slideLayouts/slideLayout126.xml"/><Relationship Id="rId111" Type="http://schemas.openxmlformats.org/officeDocument/2006/relationships/slideLayout" Target="../slideLayouts/slideLayout149.xml"/><Relationship Id="rId132" Type="http://schemas.openxmlformats.org/officeDocument/2006/relationships/slideLayout" Target="../slideLayouts/slideLayout170.xml"/><Relationship Id="rId153" Type="http://schemas.openxmlformats.org/officeDocument/2006/relationships/slideLayout" Target="../slideLayouts/slideLayout191.xml"/><Relationship Id="rId174" Type="http://schemas.openxmlformats.org/officeDocument/2006/relationships/slideLayout" Target="../slideLayouts/slideLayout212.xml"/><Relationship Id="rId179" Type="http://schemas.openxmlformats.org/officeDocument/2006/relationships/slideLayout" Target="../slideLayouts/slideLayout217.xml"/><Relationship Id="rId195" Type="http://schemas.openxmlformats.org/officeDocument/2006/relationships/slideLayout" Target="../slideLayouts/slideLayout233.xml"/><Relationship Id="rId209" Type="http://schemas.openxmlformats.org/officeDocument/2006/relationships/theme" Target="../theme/theme4.xml"/><Relationship Id="rId190" Type="http://schemas.openxmlformats.org/officeDocument/2006/relationships/slideLayout" Target="../slideLayouts/slideLayout228.xml"/><Relationship Id="rId204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95.xml"/><Relationship Id="rId106" Type="http://schemas.openxmlformats.org/officeDocument/2006/relationships/slideLayout" Target="../slideLayouts/slideLayout144.xml"/><Relationship Id="rId12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90.xml"/><Relationship Id="rId73" Type="http://schemas.openxmlformats.org/officeDocument/2006/relationships/slideLayout" Target="../slideLayouts/slideLayout111.xml"/><Relationship Id="rId78" Type="http://schemas.openxmlformats.org/officeDocument/2006/relationships/slideLayout" Target="../slideLayouts/slideLayout116.xml"/><Relationship Id="rId94" Type="http://schemas.openxmlformats.org/officeDocument/2006/relationships/slideLayout" Target="../slideLayouts/slideLayout132.xml"/><Relationship Id="rId99" Type="http://schemas.openxmlformats.org/officeDocument/2006/relationships/slideLayout" Target="../slideLayouts/slideLayout137.xml"/><Relationship Id="rId101" Type="http://schemas.openxmlformats.org/officeDocument/2006/relationships/slideLayout" Target="../slideLayouts/slideLayout139.xml"/><Relationship Id="rId122" Type="http://schemas.openxmlformats.org/officeDocument/2006/relationships/slideLayout" Target="../slideLayouts/slideLayout160.xml"/><Relationship Id="rId143" Type="http://schemas.openxmlformats.org/officeDocument/2006/relationships/slideLayout" Target="../slideLayouts/slideLayout181.xml"/><Relationship Id="rId148" Type="http://schemas.openxmlformats.org/officeDocument/2006/relationships/slideLayout" Target="../slideLayouts/slideLayout186.xml"/><Relationship Id="rId164" Type="http://schemas.openxmlformats.org/officeDocument/2006/relationships/slideLayout" Target="../slideLayouts/slideLayout202.xml"/><Relationship Id="rId169" Type="http://schemas.openxmlformats.org/officeDocument/2006/relationships/slideLayout" Target="../slideLayouts/slideLayout207.xml"/><Relationship Id="rId18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80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106.xml"/><Relationship Id="rId89" Type="http://schemas.openxmlformats.org/officeDocument/2006/relationships/slideLayout" Target="../slideLayouts/slideLayout127.xml"/><Relationship Id="rId112" Type="http://schemas.openxmlformats.org/officeDocument/2006/relationships/slideLayout" Target="../slideLayouts/slideLayout150.xml"/><Relationship Id="rId133" Type="http://schemas.openxmlformats.org/officeDocument/2006/relationships/slideLayout" Target="../slideLayouts/slideLayout171.xml"/><Relationship Id="rId154" Type="http://schemas.openxmlformats.org/officeDocument/2006/relationships/slideLayout" Target="../slideLayouts/slideLayout192.xml"/><Relationship Id="rId175" Type="http://schemas.openxmlformats.org/officeDocument/2006/relationships/slideLayout" Target="../slideLayouts/slideLayout213.xml"/><Relationship Id="rId196" Type="http://schemas.openxmlformats.org/officeDocument/2006/relationships/slideLayout" Target="../slideLayouts/slideLayout234.xml"/><Relationship Id="rId200" Type="http://schemas.openxmlformats.org/officeDocument/2006/relationships/slideLayout" Target="../slideLayouts/slideLayout2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925" r:id="rId3"/>
    <p:sldLayoutId id="2147483924" r:id="rId4"/>
    <p:sldLayoutId id="2147483923" r:id="rId5"/>
    <p:sldLayoutId id="2147483921" r:id="rId6"/>
    <p:sldLayoutId id="2147483710" r:id="rId7"/>
    <p:sldLayoutId id="2147483709" r:id="rId8"/>
    <p:sldLayoutId id="2147483708" r:id="rId9"/>
    <p:sldLayoutId id="214748370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922" r:id="rId2"/>
    <p:sldLayoutId id="2147483711" r:id="rId3"/>
    <p:sldLayoutId id="2147483689" r:id="rId4"/>
    <p:sldLayoutId id="2147483690" r:id="rId5"/>
    <p:sldLayoutId id="2147483691" r:id="rId6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  <p:sldLayoutId id="2147483767" r:id="rId55"/>
    <p:sldLayoutId id="2147483768" r:id="rId56"/>
    <p:sldLayoutId id="2147483769" r:id="rId57"/>
    <p:sldLayoutId id="2147483770" r:id="rId58"/>
    <p:sldLayoutId id="2147483771" r:id="rId59"/>
    <p:sldLayoutId id="2147483772" r:id="rId60"/>
    <p:sldLayoutId id="2147483773" r:id="rId61"/>
    <p:sldLayoutId id="2147483774" r:id="rId62"/>
    <p:sldLayoutId id="2147483775" r:id="rId63"/>
    <p:sldLayoutId id="2147483776" r:id="rId64"/>
    <p:sldLayoutId id="2147483777" r:id="rId65"/>
    <p:sldLayoutId id="2147483778" r:id="rId66"/>
    <p:sldLayoutId id="2147483779" r:id="rId67"/>
    <p:sldLayoutId id="2147483780" r:id="rId68"/>
    <p:sldLayoutId id="2147483781" r:id="rId69"/>
    <p:sldLayoutId id="2147483782" r:id="rId70"/>
    <p:sldLayoutId id="2147483783" r:id="rId71"/>
    <p:sldLayoutId id="2147483784" r:id="rId72"/>
    <p:sldLayoutId id="2147483785" r:id="rId73"/>
    <p:sldLayoutId id="2147483786" r:id="rId74"/>
    <p:sldLayoutId id="2147483787" r:id="rId75"/>
    <p:sldLayoutId id="2147483788" r:id="rId76"/>
    <p:sldLayoutId id="2147483789" r:id="rId77"/>
    <p:sldLayoutId id="2147483790" r:id="rId78"/>
    <p:sldLayoutId id="2147483791" r:id="rId79"/>
    <p:sldLayoutId id="2147483792" r:id="rId80"/>
    <p:sldLayoutId id="2147483793" r:id="rId81"/>
    <p:sldLayoutId id="2147483794" r:id="rId82"/>
    <p:sldLayoutId id="2147483795" r:id="rId83"/>
    <p:sldLayoutId id="2147483796" r:id="rId84"/>
    <p:sldLayoutId id="2147483797" r:id="rId85"/>
    <p:sldLayoutId id="2147483798" r:id="rId86"/>
    <p:sldLayoutId id="2147483799" r:id="rId87"/>
    <p:sldLayoutId id="2147483800" r:id="rId88"/>
    <p:sldLayoutId id="2147483801" r:id="rId89"/>
    <p:sldLayoutId id="2147483802" r:id="rId90"/>
    <p:sldLayoutId id="2147483803" r:id="rId91"/>
    <p:sldLayoutId id="2147483804" r:id="rId92"/>
    <p:sldLayoutId id="2147483805" r:id="rId93"/>
    <p:sldLayoutId id="2147483806" r:id="rId94"/>
    <p:sldLayoutId id="2147483807" r:id="rId95"/>
    <p:sldLayoutId id="2147483808" r:id="rId96"/>
    <p:sldLayoutId id="2147483809" r:id="rId97"/>
    <p:sldLayoutId id="2147483810" r:id="rId98"/>
    <p:sldLayoutId id="2147483811" r:id="rId99"/>
    <p:sldLayoutId id="2147483812" r:id="rId100"/>
    <p:sldLayoutId id="2147483813" r:id="rId101"/>
    <p:sldLayoutId id="2147483814" r:id="rId102"/>
    <p:sldLayoutId id="2147483815" r:id="rId103"/>
    <p:sldLayoutId id="2147483816" r:id="rId104"/>
    <p:sldLayoutId id="2147483817" r:id="rId105"/>
    <p:sldLayoutId id="2147483818" r:id="rId106"/>
    <p:sldLayoutId id="2147483819" r:id="rId107"/>
    <p:sldLayoutId id="2147483820" r:id="rId108"/>
    <p:sldLayoutId id="2147483821" r:id="rId109"/>
    <p:sldLayoutId id="2147483822" r:id="rId110"/>
    <p:sldLayoutId id="2147483823" r:id="rId111"/>
    <p:sldLayoutId id="2147483824" r:id="rId112"/>
    <p:sldLayoutId id="2147483825" r:id="rId113"/>
    <p:sldLayoutId id="2147483826" r:id="rId114"/>
    <p:sldLayoutId id="2147483827" r:id="rId115"/>
    <p:sldLayoutId id="2147483828" r:id="rId116"/>
    <p:sldLayoutId id="2147483829" r:id="rId117"/>
    <p:sldLayoutId id="2147483830" r:id="rId118"/>
    <p:sldLayoutId id="2147483831" r:id="rId119"/>
    <p:sldLayoutId id="2147483832" r:id="rId120"/>
    <p:sldLayoutId id="2147483833" r:id="rId121"/>
    <p:sldLayoutId id="2147483834" r:id="rId122"/>
    <p:sldLayoutId id="2147483835" r:id="rId123"/>
    <p:sldLayoutId id="2147483836" r:id="rId124"/>
    <p:sldLayoutId id="2147483837" r:id="rId125"/>
    <p:sldLayoutId id="2147483838" r:id="rId126"/>
    <p:sldLayoutId id="2147483839" r:id="rId127"/>
    <p:sldLayoutId id="2147483840" r:id="rId128"/>
    <p:sldLayoutId id="2147483841" r:id="rId129"/>
    <p:sldLayoutId id="2147483842" r:id="rId130"/>
    <p:sldLayoutId id="2147483843" r:id="rId131"/>
    <p:sldLayoutId id="2147483844" r:id="rId132"/>
    <p:sldLayoutId id="2147483845" r:id="rId133"/>
    <p:sldLayoutId id="2147483846" r:id="rId134"/>
    <p:sldLayoutId id="2147483847" r:id="rId135"/>
    <p:sldLayoutId id="2147483848" r:id="rId136"/>
    <p:sldLayoutId id="2147483849" r:id="rId137"/>
    <p:sldLayoutId id="2147483850" r:id="rId138"/>
    <p:sldLayoutId id="2147483851" r:id="rId139"/>
    <p:sldLayoutId id="2147483852" r:id="rId140"/>
    <p:sldLayoutId id="2147483853" r:id="rId141"/>
    <p:sldLayoutId id="2147483854" r:id="rId142"/>
    <p:sldLayoutId id="2147483855" r:id="rId143"/>
    <p:sldLayoutId id="2147483856" r:id="rId144"/>
    <p:sldLayoutId id="2147483857" r:id="rId145"/>
    <p:sldLayoutId id="2147483858" r:id="rId146"/>
    <p:sldLayoutId id="2147483859" r:id="rId147"/>
    <p:sldLayoutId id="2147483860" r:id="rId148"/>
    <p:sldLayoutId id="2147483861" r:id="rId149"/>
    <p:sldLayoutId id="2147483862" r:id="rId150"/>
    <p:sldLayoutId id="2147483863" r:id="rId151"/>
    <p:sldLayoutId id="2147483864" r:id="rId152"/>
    <p:sldLayoutId id="2147483865" r:id="rId153"/>
    <p:sldLayoutId id="2147483866" r:id="rId154"/>
    <p:sldLayoutId id="2147483867" r:id="rId155"/>
    <p:sldLayoutId id="2147483868" r:id="rId156"/>
    <p:sldLayoutId id="2147483869" r:id="rId157"/>
    <p:sldLayoutId id="2147483870" r:id="rId158"/>
    <p:sldLayoutId id="2147483871" r:id="rId159"/>
    <p:sldLayoutId id="2147483872" r:id="rId160"/>
    <p:sldLayoutId id="2147483873" r:id="rId161"/>
    <p:sldLayoutId id="2147483874" r:id="rId162"/>
    <p:sldLayoutId id="2147483875" r:id="rId163"/>
    <p:sldLayoutId id="2147483876" r:id="rId164"/>
    <p:sldLayoutId id="2147483877" r:id="rId165"/>
    <p:sldLayoutId id="2147483878" r:id="rId166"/>
    <p:sldLayoutId id="2147483879" r:id="rId167"/>
    <p:sldLayoutId id="2147483880" r:id="rId168"/>
    <p:sldLayoutId id="2147483881" r:id="rId169"/>
    <p:sldLayoutId id="2147483882" r:id="rId170"/>
    <p:sldLayoutId id="2147483883" r:id="rId171"/>
    <p:sldLayoutId id="2147483884" r:id="rId172"/>
    <p:sldLayoutId id="2147483885" r:id="rId173"/>
    <p:sldLayoutId id="2147483886" r:id="rId174"/>
    <p:sldLayoutId id="2147483887" r:id="rId175"/>
    <p:sldLayoutId id="2147483888" r:id="rId176"/>
    <p:sldLayoutId id="2147483889" r:id="rId177"/>
    <p:sldLayoutId id="2147483890" r:id="rId178"/>
    <p:sldLayoutId id="2147483891" r:id="rId179"/>
    <p:sldLayoutId id="2147483892" r:id="rId180"/>
    <p:sldLayoutId id="2147483893" r:id="rId181"/>
    <p:sldLayoutId id="2147483894" r:id="rId182"/>
    <p:sldLayoutId id="2147483895" r:id="rId183"/>
    <p:sldLayoutId id="2147483896" r:id="rId184"/>
    <p:sldLayoutId id="2147483897" r:id="rId185"/>
    <p:sldLayoutId id="2147483898" r:id="rId186"/>
    <p:sldLayoutId id="2147483899" r:id="rId187"/>
    <p:sldLayoutId id="2147483900" r:id="rId188"/>
    <p:sldLayoutId id="2147483901" r:id="rId189"/>
    <p:sldLayoutId id="2147483902" r:id="rId190"/>
    <p:sldLayoutId id="2147483903" r:id="rId191"/>
    <p:sldLayoutId id="2147483904" r:id="rId192"/>
    <p:sldLayoutId id="2147483905" r:id="rId193"/>
    <p:sldLayoutId id="2147483906" r:id="rId194"/>
    <p:sldLayoutId id="2147483907" r:id="rId195"/>
    <p:sldLayoutId id="2147483908" r:id="rId196"/>
    <p:sldLayoutId id="2147483909" r:id="rId197"/>
    <p:sldLayoutId id="2147483910" r:id="rId198"/>
    <p:sldLayoutId id="2147483911" r:id="rId199"/>
    <p:sldLayoutId id="2147483912" r:id="rId200"/>
    <p:sldLayoutId id="2147483913" r:id="rId201"/>
    <p:sldLayoutId id="2147483914" r:id="rId202"/>
    <p:sldLayoutId id="2147483915" r:id="rId203"/>
    <p:sldLayoutId id="2147483916" r:id="rId204"/>
    <p:sldLayoutId id="2147483917" r:id="rId205"/>
    <p:sldLayoutId id="2147483918" r:id="rId206"/>
    <p:sldLayoutId id="2147483919" r:id="rId207"/>
    <p:sldLayoutId id="2147483920" r:id="rId20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7200" b="1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4584" y="777962"/>
            <a:ext cx="643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27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5258" y="1416169"/>
            <a:ext cx="643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536" y="2054376"/>
            <a:ext cx="761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Phép cộng (qua 10) trong phạm vi 20 (tiết 1_)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2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" y="124460"/>
            <a:ext cx="24917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80" y="1683013"/>
            <a:ext cx="7830019" cy="3737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0" y="5307818"/>
            <a:ext cx="2884170" cy="98234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255774" y="5504985"/>
            <a:ext cx="659130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1564" y="341194"/>
            <a:ext cx="8666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Việt gấp được 9 bông hoa màu đỏ, Hà gấp được 5 bông hoa màu vàng. Hỏi cả hai bạn gấp được tất cả bao nhiêu bông hoa?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751928" y="1888678"/>
            <a:ext cx="2623571" cy="9758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2710"/>
            <a:ext cx="10570210" cy="243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14295"/>
            <a:ext cx="6819900" cy="384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5" y="2987040"/>
            <a:ext cx="3331210" cy="28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" y="102870"/>
            <a:ext cx="2560320" cy="121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1711960"/>
            <a:ext cx="10333990" cy="36880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625330" y="3134360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436225" y="31045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18370" y="3682365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98785" y="368236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71100" y="44634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90" y="1245235"/>
            <a:ext cx="9937750" cy="386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08945" y="219075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79890" y="277876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50780" y="2778760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22130" y="3336925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82860" y="333692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95815" y="401637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80" y="274955"/>
            <a:ext cx="8670290" cy="2005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21275" y="1501140"/>
            <a:ext cx="62928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46615" y="1501140"/>
            <a:ext cx="62928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95" y="2731135"/>
            <a:ext cx="9429750" cy="39903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43655" y="4198620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64075" y="4198620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46220" y="480758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36795" y="4807585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64075" y="5619115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10600" y="356933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52610" y="356933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88910" y="4198620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10600" y="4198620"/>
            <a:ext cx="64071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41310" y="480758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62365" y="4807585"/>
            <a:ext cx="68961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30260" y="5619115"/>
            <a:ext cx="68961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3" grpId="0" bldLvl="0" animBg="1"/>
      <p:bldP spid="13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35" y="2872740"/>
            <a:ext cx="8851265" cy="1462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4935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4810" y="3289300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74530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07232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24</cp:revision>
  <dcterms:created xsi:type="dcterms:W3CDTF">2021-05-08T05:00:00Z</dcterms:created>
  <dcterms:modified xsi:type="dcterms:W3CDTF">2022-09-26T05:21:20Z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