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70" r:id="rId6"/>
    <p:sldId id="271" r:id="rId7"/>
    <p:sldId id="272" r:id="rId8"/>
    <p:sldId id="273" r:id="rId9"/>
    <p:sldId id="274" r:id="rId10"/>
    <p:sldId id="28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vi-VN" altLang="zh-CN" sz="72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con</a:t>
            </a:r>
            <a:r>
              <a:rPr lang="en-US" altLang="zh-CN" sz="7200" b="1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30" y="1426210"/>
            <a:ext cx="9060180" cy="39554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13855" y="227203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85655" y="224155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13855" y="392493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85655" y="396557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5960"/>
            <a:ext cx="10675620" cy="25869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061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663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2104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2658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1475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4" grpId="0" bldLvl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835" y="2197100"/>
            <a:ext cx="9738995" cy="24390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127500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363460" y="34994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791825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170" y="698500"/>
            <a:ext cx="10071100" cy="48583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92395" y="3205480"/>
            <a:ext cx="2546350" cy="13995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96505" y="3032760"/>
            <a:ext cx="2474595" cy="14909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75560" y="3134360"/>
            <a:ext cx="7486015" cy="16332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90" y="1317625"/>
            <a:ext cx="10760710" cy="40919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1785" y="276923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26360" y="277939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60775" y="2769235"/>
            <a:ext cx="68961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</Words>
  <Application>Microsoft Office PowerPoint</Application>
  <PresentationFormat>Custom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30</cp:revision>
  <dcterms:created xsi:type="dcterms:W3CDTF">2021-05-08T05:00:00Z</dcterms:created>
  <dcterms:modified xsi:type="dcterms:W3CDTF">2022-09-26T05:23:10Z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