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7"/>
  </p:notesMasterIdLst>
  <p:sldIdLst>
    <p:sldId id="312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256" r:id="rId10"/>
    <p:sldId id="298" r:id="rId11"/>
    <p:sldId id="308" r:id="rId12"/>
    <p:sldId id="309" r:id="rId13"/>
    <p:sldId id="307" r:id="rId14"/>
    <p:sldId id="261" r:id="rId15"/>
    <p:sldId id="310" r:id="rId16"/>
  </p:sldIdLst>
  <p:sldSz cx="12192000" cy="6858000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niglet" panose="020B0604020202020204" charset="0"/>
      <p:regular r:id="rId26"/>
    </p:embeddedFont>
    <p:embeddedFont>
      <p:font typeface="HP001 4 hàng" panose="020B0603050302020204" pitchFamily="34" charset="0"/>
      <p:regular r:id="rId27"/>
    </p:embeddedFont>
    <p:embeddedFont>
      <p:font typeface="Dosis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587"/>
    <a:srgbClr val="3A81BA"/>
    <a:srgbClr val="4A597A"/>
    <a:srgbClr val="C00000"/>
    <a:srgbClr val="C65A5A"/>
    <a:srgbClr val="2C618B"/>
    <a:srgbClr val="C04848"/>
    <a:srgbClr val="EA8704"/>
    <a:srgbClr val="815C19"/>
    <a:srgbClr val="C17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7A496E-52D9-4876-8633-EDCE32E1D839}">
  <a:tblStyle styleId="{587A496E-52D9-4876-8633-EDCE32E1D8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36"/>
      </p:cViewPr>
      <p:guideLst/>
    </p:cSldViewPr>
  </p:notesViewPr>
  <p:gridSpacing cx="1080001" cy="108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2001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006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92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918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77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3073467" y="1548067"/>
            <a:ext cx="8204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6400" b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64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64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64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64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64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64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64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6400" b="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964924" y="5626789"/>
            <a:ext cx="1059833" cy="1314316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77759" y="4071050"/>
            <a:ext cx="1042685" cy="1187141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5366802" y="4563227"/>
            <a:ext cx="494487" cy="1079451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4104061" y="4171139"/>
            <a:ext cx="974228" cy="1194415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7202197" y="4380950"/>
            <a:ext cx="1074579" cy="1001117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11152612" y="4462457"/>
            <a:ext cx="1165056" cy="800347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6068155" y="4167387"/>
            <a:ext cx="876277" cy="905636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5893176" y="5326446"/>
            <a:ext cx="1226241" cy="1267877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3526550" y="5382051"/>
            <a:ext cx="1187141" cy="9424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822057" y="4248209"/>
            <a:ext cx="1106340" cy="1040217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796482" y="4248196"/>
            <a:ext cx="798861" cy="942416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3575486" y="6418078"/>
            <a:ext cx="1089259" cy="418623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9528562" y="6011685"/>
            <a:ext cx="1387845" cy="97416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9528573" y="4139243"/>
            <a:ext cx="912976" cy="961951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7016276" y="6306021"/>
            <a:ext cx="700061" cy="496888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11168496" y="6305415"/>
            <a:ext cx="678043" cy="433301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5078289" y="5905768"/>
            <a:ext cx="761247" cy="75637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10633855" y="4071030"/>
            <a:ext cx="722080" cy="905703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2094380" y="5371060"/>
            <a:ext cx="979099" cy="964419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329414" y="5459834"/>
            <a:ext cx="367245" cy="325609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11355925" y="5443846"/>
            <a:ext cx="920315" cy="680511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1146284" y="4556591"/>
            <a:ext cx="423493" cy="87868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7609385" y="5618652"/>
            <a:ext cx="1179729" cy="1001112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54452" y="6012747"/>
            <a:ext cx="717136" cy="619253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10024246" y="5288439"/>
            <a:ext cx="1128359" cy="797944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8662393" y="4028588"/>
            <a:ext cx="658425" cy="842048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8604273" y="4941210"/>
            <a:ext cx="888488" cy="1003585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2488015" y="6323840"/>
            <a:ext cx="908104" cy="607049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8893073" y="6152528"/>
            <a:ext cx="411283" cy="44064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997233" y="300033"/>
            <a:ext cx="81872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997233" y="1737116"/>
            <a:ext cx="8187200" cy="481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16454">
              <a:spcBef>
                <a:spcPts val="800"/>
              </a:spcBef>
              <a:spcAft>
                <a:spcPts val="0"/>
              </a:spcAft>
              <a:buSzPts val="2500"/>
              <a:buChar char="✘"/>
              <a:defRPr sz="3333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9923870" y="-121539"/>
            <a:ext cx="2395052" cy="7107432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1133967" y="1375233"/>
            <a:ext cx="80504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120825" y="629698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9737174" y="-392483"/>
            <a:ext cx="600733" cy="744979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47165" y="4489284"/>
            <a:ext cx="591013" cy="672893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11757265" y="4586215"/>
            <a:ext cx="552209" cy="677016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11657298" y="5555569"/>
            <a:ext cx="660375" cy="453651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11147940" y="6009221"/>
            <a:ext cx="496691" cy="513331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102771" y="1984025"/>
            <a:ext cx="452803" cy="534156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10736763" y="6433681"/>
            <a:ext cx="786656" cy="552172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10736769" y="5509769"/>
            <a:ext cx="517491" cy="545251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9907864" y="6497562"/>
            <a:ext cx="396808" cy="281645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11666301" y="6600167"/>
            <a:ext cx="384327" cy="245603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11363259" y="5333706"/>
            <a:ext cx="409288" cy="513369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11772537" y="6111825"/>
            <a:ext cx="521651" cy="385727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11951973" y="1784958"/>
            <a:ext cx="240044" cy="498052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9480176" y="6502682"/>
            <a:ext cx="373213" cy="477295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10212864" y="5826928"/>
            <a:ext cx="503611" cy="56885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11730117" y="4104977"/>
            <a:ext cx="514731" cy="3440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10376560" y="6513509"/>
            <a:ext cx="233123" cy="249763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462503" y="811487"/>
            <a:ext cx="280284" cy="611852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860014" y="474615"/>
            <a:ext cx="552209" cy="677016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11091747" y="-39763"/>
            <a:ext cx="609091" cy="567451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11" y="1351155"/>
            <a:ext cx="496691" cy="513331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11599141" y="238816"/>
            <a:ext cx="695056" cy="718656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933939" y="6076801"/>
            <a:ext cx="672893" cy="534169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345290" y="-115001"/>
            <a:ext cx="627093" cy="58961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46688" y="5434125"/>
            <a:ext cx="452803" cy="534156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961678" y="6664025"/>
            <a:ext cx="617412" cy="237283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324171" y="72281"/>
            <a:ext cx="786656" cy="552172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10456069" y="-134498"/>
            <a:ext cx="517491" cy="545251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51501" y="772062"/>
            <a:ext cx="396808" cy="281645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871701" y="15333"/>
            <a:ext cx="384327" cy="245603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1274653" y="-76221"/>
            <a:ext cx="431488" cy="428728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777725" y="6237940"/>
            <a:ext cx="409288" cy="513369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122165" y="6070569"/>
            <a:ext cx="554971" cy="546651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2034237" y="6548458"/>
            <a:ext cx="521651" cy="385727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3606" y="6533642"/>
            <a:ext cx="240044" cy="498052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10967401" y="833700"/>
            <a:ext cx="668696" cy="567409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462490" y="5418857"/>
            <a:ext cx="639575" cy="452289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10661707" y="422573"/>
            <a:ext cx="373208" cy="477288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11735680" y="1053695"/>
            <a:ext cx="503611" cy="56885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345284" y="6610610"/>
            <a:ext cx="514731" cy="3440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11599127" y="1535209"/>
            <a:ext cx="233123" cy="249763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5730200" y="6471065"/>
            <a:ext cx="731600" cy="3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4281247" y="2215683"/>
            <a:ext cx="7068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4281180" y="3818903"/>
            <a:ext cx="7068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4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4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4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4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4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4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4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4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5882774" y="6215517"/>
            <a:ext cx="600733" cy="744979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5291768" y="5333718"/>
            <a:ext cx="591013" cy="672893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8377819" y="5612687"/>
            <a:ext cx="280284" cy="611852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7662081" y="5390448"/>
            <a:ext cx="552209" cy="677016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9418147" y="5509371"/>
            <a:ext cx="609091" cy="567451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11657298" y="5555569"/>
            <a:ext cx="660375" cy="453651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8775356" y="5388321"/>
            <a:ext cx="496691" cy="513331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8676176" y="6045283"/>
            <a:ext cx="695056" cy="718656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7334739" y="6076801"/>
            <a:ext cx="672893" cy="534169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6935423" y="5434132"/>
            <a:ext cx="627093" cy="58961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6354112" y="5434125"/>
            <a:ext cx="452803" cy="534156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7362478" y="6664025"/>
            <a:ext cx="617412" cy="237283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10736763" y="6433681"/>
            <a:ext cx="786656" cy="552172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10736769" y="5372369"/>
            <a:ext cx="517491" cy="545251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9312764" y="6600511"/>
            <a:ext cx="396808" cy="281645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11666301" y="6600167"/>
            <a:ext cx="384327" cy="245603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8214287" y="6373645"/>
            <a:ext cx="431488" cy="428728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11363259" y="5333706"/>
            <a:ext cx="409288" cy="513369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6522965" y="6070569"/>
            <a:ext cx="554971" cy="546651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11772537" y="6111825"/>
            <a:ext cx="521651" cy="385727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5985573" y="5608925"/>
            <a:ext cx="240044" cy="498052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9648968" y="6210900"/>
            <a:ext cx="668696" cy="567409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11017723" y="6023741"/>
            <a:ext cx="639575" cy="452289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10245807" y="5309640"/>
            <a:ext cx="373208" cy="477288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10212864" y="5826928"/>
            <a:ext cx="503611" cy="56885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6746084" y="6610610"/>
            <a:ext cx="514731" cy="3440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10376560" y="6513509"/>
            <a:ext cx="233123" cy="249763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977021" y="5612687"/>
            <a:ext cx="280284" cy="611852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1261281" y="5390448"/>
            <a:ext cx="552209" cy="677016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3017347" y="5509371"/>
            <a:ext cx="609091" cy="567451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2374556" y="5388321"/>
            <a:ext cx="496691" cy="513331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2275376" y="6045283"/>
            <a:ext cx="695056" cy="718656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933939" y="6076801"/>
            <a:ext cx="672893" cy="534169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534623" y="5434132"/>
            <a:ext cx="627093" cy="58961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46688" y="5434125"/>
            <a:ext cx="452803" cy="534156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961678" y="6664025"/>
            <a:ext cx="617412" cy="237283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4335963" y="6433681"/>
            <a:ext cx="786656" cy="552172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4335971" y="5372369"/>
            <a:ext cx="517491" cy="545251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911965" y="6600511"/>
            <a:ext cx="396808" cy="281645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5265501" y="6600167"/>
            <a:ext cx="384327" cy="245603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813487" y="6373645"/>
            <a:ext cx="431488" cy="428728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4962459" y="5333706"/>
            <a:ext cx="409288" cy="513369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122165" y="6070569"/>
            <a:ext cx="554971" cy="546651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5371737" y="6111825"/>
            <a:ext cx="521651" cy="385727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3606" y="6533642"/>
            <a:ext cx="240044" cy="498052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3248167" y="6210900"/>
            <a:ext cx="668696" cy="567409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4616923" y="6023741"/>
            <a:ext cx="639575" cy="452289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3845007" y="5309640"/>
            <a:ext cx="373208" cy="477288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3812064" y="5826928"/>
            <a:ext cx="503611" cy="56885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345284" y="6610610"/>
            <a:ext cx="514731" cy="3440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3975760" y="6513509"/>
            <a:ext cx="233123" cy="249763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3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14241-98AD-438B-B05C-328ECD8A0870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7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7" y="-31"/>
            <a:ext cx="12191729" cy="6857837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997233" y="300033"/>
            <a:ext cx="9055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997233" y="1753200"/>
            <a:ext cx="9055600" cy="4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120825" y="629698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600">
                <a:solidFill>
                  <a:srgbClr val="3C78D8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Sniglet"/>
              </a:defRPr>
            </a:lvl1pPr>
            <a:lvl2pPr lvl="1">
              <a:buNone/>
              <a:defRPr sz="16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6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6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6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6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6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6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6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  <p:sldLayoutId id="2147483659" r:id="rId4"/>
    <p:sldLayoutId id="2147483660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Cambria" panose="02040503050406030204" pitchFamily="18" charset="0"/>
          <a:ea typeface="Cambria" panose="0204050305040603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5.JP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xmlns="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44575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8">
                <p:cTn id="13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"/>
          <p:cNvSpPr txBox="1">
            <a:spLocks noGrp="1"/>
          </p:cNvSpPr>
          <p:nvPr>
            <p:ph type="ctrTitle"/>
          </p:nvPr>
        </p:nvSpPr>
        <p:spPr>
          <a:xfrm>
            <a:off x="4027335" y="561095"/>
            <a:ext cx="4137331" cy="92903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333" b="1" dirty="0">
                <a:solidFill>
                  <a:srgbClr val="C00000"/>
                </a:solidFill>
              </a:rPr>
              <a:t>MỤC TIÊU</a:t>
            </a:r>
            <a:endParaRPr sz="5333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604205"/>
            <a:ext cx="10515600" cy="1824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eaLnBrk="1" hangingPunct="1">
              <a:lnSpc>
                <a:spcPct val="150000"/>
              </a:lnSpc>
              <a:buClr>
                <a:srgbClr val="3A81BA"/>
              </a:buClr>
              <a:buFontTx/>
              <a:buChar char="-"/>
              <a:defRPr/>
            </a:pP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100 000.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A81BA"/>
              </a:buClr>
              <a:buFontTx/>
              <a:buChar char="-"/>
              <a:defRPr/>
            </a:pP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3A81B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32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735170-7929-45B3-9462-E4015375A603}"/>
              </a:ext>
            </a:extLst>
          </p:cNvPr>
          <p:cNvSpPr txBox="1"/>
          <p:nvPr/>
        </p:nvSpPr>
        <p:spPr>
          <a:xfrm>
            <a:off x="1552353" y="637953"/>
            <a:ext cx="878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a.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4D29C00-7B09-4402-A2A6-3A24C587C93C}"/>
              </a:ext>
            </a:extLst>
          </p:cNvPr>
          <p:cNvGrpSpPr/>
          <p:nvPr/>
        </p:nvGrpSpPr>
        <p:grpSpPr>
          <a:xfrm>
            <a:off x="1951830" y="2298857"/>
            <a:ext cx="7326786" cy="774059"/>
            <a:chOff x="2720981" y="2247605"/>
            <a:chExt cx="7326786" cy="77405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2A1392D-11A4-47B9-B33E-EC157AE2D2EA}"/>
                </a:ext>
              </a:extLst>
            </p:cNvPr>
            <p:cNvCxnSpPr/>
            <p:nvPr/>
          </p:nvCxnSpPr>
          <p:spPr>
            <a:xfrm>
              <a:off x="2855980" y="2247900"/>
              <a:ext cx="0" cy="2413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ABB9AB07-6DD4-4B4C-B53E-204E223532B4}"/>
                </a:ext>
              </a:extLst>
            </p:cNvPr>
            <p:cNvCxnSpPr/>
            <p:nvPr/>
          </p:nvCxnSpPr>
          <p:spPr>
            <a:xfrm>
              <a:off x="3935480" y="2248195"/>
              <a:ext cx="0" cy="2413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AC251BA7-A9C6-490A-98A4-CC79B2CFF211}"/>
                </a:ext>
              </a:extLst>
            </p:cNvPr>
            <p:cNvCxnSpPr/>
            <p:nvPr/>
          </p:nvCxnSpPr>
          <p:spPr>
            <a:xfrm>
              <a:off x="5016500" y="2247605"/>
              <a:ext cx="0" cy="2413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DCFC4737-AE5C-4591-936A-41A82CAA3E1E}"/>
                </a:ext>
              </a:extLst>
            </p:cNvPr>
            <p:cNvCxnSpPr/>
            <p:nvPr/>
          </p:nvCxnSpPr>
          <p:spPr>
            <a:xfrm>
              <a:off x="6096000" y="2247900"/>
              <a:ext cx="0" cy="2413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04732072-F491-4D60-AFF4-2BE6DCAC9034}"/>
                </a:ext>
              </a:extLst>
            </p:cNvPr>
            <p:cNvCxnSpPr/>
            <p:nvPr/>
          </p:nvCxnSpPr>
          <p:spPr>
            <a:xfrm>
              <a:off x="7167630" y="2248195"/>
              <a:ext cx="0" cy="2413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F2174469-9EC4-4216-8711-53DC3F73C74A}"/>
                </a:ext>
              </a:extLst>
            </p:cNvPr>
            <p:cNvCxnSpPr/>
            <p:nvPr/>
          </p:nvCxnSpPr>
          <p:spPr>
            <a:xfrm>
              <a:off x="8248650" y="2247605"/>
              <a:ext cx="0" cy="2413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5DABBF64-CDB5-4E22-8957-090F2868796E}"/>
                </a:ext>
              </a:extLst>
            </p:cNvPr>
            <p:cNvCxnSpPr/>
            <p:nvPr/>
          </p:nvCxnSpPr>
          <p:spPr>
            <a:xfrm>
              <a:off x="9328150" y="2247900"/>
              <a:ext cx="0" cy="2413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1E02A8D5-B5EB-405C-A072-BB9BEADE8910}"/>
                </a:ext>
              </a:extLst>
            </p:cNvPr>
            <p:cNvCxnSpPr/>
            <p:nvPr/>
          </p:nvCxnSpPr>
          <p:spPr>
            <a:xfrm>
              <a:off x="2855980" y="2350970"/>
              <a:ext cx="719178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290DB87-EF3E-41FF-AD1A-08CBE6ED9F85}"/>
                </a:ext>
              </a:extLst>
            </p:cNvPr>
            <p:cNvSpPr txBox="1"/>
            <p:nvPr/>
          </p:nvSpPr>
          <p:spPr>
            <a:xfrm>
              <a:off x="2720981" y="2597448"/>
              <a:ext cx="420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6EF1C3E-FD78-41CB-9A8B-61E149690112}"/>
                </a:ext>
              </a:extLst>
            </p:cNvPr>
            <p:cNvSpPr txBox="1"/>
            <p:nvPr/>
          </p:nvSpPr>
          <p:spPr>
            <a:xfrm>
              <a:off x="3513221" y="2591975"/>
              <a:ext cx="1058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10 000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1E10A89-128D-427A-9E47-A3C5FD5C4056}"/>
                </a:ext>
              </a:extLst>
            </p:cNvPr>
            <p:cNvSpPr txBox="1"/>
            <p:nvPr/>
          </p:nvSpPr>
          <p:spPr>
            <a:xfrm>
              <a:off x="5691741" y="2591975"/>
              <a:ext cx="1058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30 000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9FCD95E-02F0-4635-815D-BBB8FFE092F9}"/>
                </a:ext>
              </a:extLst>
            </p:cNvPr>
            <p:cNvSpPr txBox="1"/>
            <p:nvPr/>
          </p:nvSpPr>
          <p:spPr>
            <a:xfrm>
              <a:off x="4794249" y="2591975"/>
              <a:ext cx="444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</a:rPr>
                <a:t>…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4A7A97B7-3F68-47E8-9551-8ECE4F66B384}"/>
                </a:ext>
              </a:extLst>
            </p:cNvPr>
            <p:cNvSpPr txBox="1"/>
            <p:nvPr/>
          </p:nvSpPr>
          <p:spPr>
            <a:xfrm>
              <a:off x="6981256" y="2621554"/>
              <a:ext cx="444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</a:rPr>
                <a:t>…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AB9AB08-841F-4735-BAF0-2DEA942EFDCC}"/>
                </a:ext>
              </a:extLst>
            </p:cNvPr>
            <p:cNvSpPr txBox="1"/>
            <p:nvPr/>
          </p:nvSpPr>
          <p:spPr>
            <a:xfrm>
              <a:off x="9125622" y="2621554"/>
              <a:ext cx="444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</a:rPr>
                <a:t>…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5A477268-A8B3-4866-AB9D-2939554F407D}"/>
                </a:ext>
              </a:extLst>
            </p:cNvPr>
            <p:cNvSpPr txBox="1"/>
            <p:nvPr/>
          </p:nvSpPr>
          <p:spPr>
            <a:xfrm>
              <a:off x="8048520" y="2616818"/>
              <a:ext cx="444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</a:rPr>
                <a:t>…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5B7F072-B340-4426-A801-704921D0976E}"/>
              </a:ext>
            </a:extLst>
          </p:cNvPr>
          <p:cNvSpPr txBox="1"/>
          <p:nvPr/>
        </p:nvSpPr>
        <p:spPr>
          <a:xfrm>
            <a:off x="3810761" y="2654114"/>
            <a:ext cx="9781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19B8B08-771B-4C43-9F15-48A80D6C063B}"/>
              </a:ext>
            </a:extLst>
          </p:cNvPr>
          <p:cNvSpPr txBox="1"/>
          <p:nvPr/>
        </p:nvSpPr>
        <p:spPr>
          <a:xfrm>
            <a:off x="5945289" y="2646282"/>
            <a:ext cx="9781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BCD59E8-FEA1-4A1D-B952-F5690AB143E1}"/>
              </a:ext>
            </a:extLst>
          </p:cNvPr>
          <p:cNvSpPr txBox="1"/>
          <p:nvPr/>
        </p:nvSpPr>
        <p:spPr>
          <a:xfrm>
            <a:off x="7022391" y="2642932"/>
            <a:ext cx="9781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3D0561FF-BE13-4417-A9BA-5F7475AB0F62}"/>
              </a:ext>
            </a:extLst>
          </p:cNvPr>
          <p:cNvSpPr txBox="1"/>
          <p:nvPr/>
        </p:nvSpPr>
        <p:spPr>
          <a:xfrm>
            <a:off x="8141239" y="2667949"/>
            <a:ext cx="9781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3EDE9B0-6152-4787-9FCA-B47F03887A78}"/>
              </a:ext>
            </a:extLst>
          </p:cNvPr>
          <p:cNvSpPr txBox="1"/>
          <p:nvPr/>
        </p:nvSpPr>
        <p:spPr>
          <a:xfrm>
            <a:off x="232940" y="3523925"/>
            <a:ext cx="670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013B941-B9AB-432E-904B-77775C0FE656}"/>
              </a:ext>
            </a:extLst>
          </p:cNvPr>
          <p:cNvSpPr txBox="1"/>
          <p:nvPr/>
        </p:nvSpPr>
        <p:spPr>
          <a:xfrm>
            <a:off x="5587597" y="3537881"/>
            <a:ext cx="6735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36 000 ; 37 000 ; … ; … ; … ; 41 000 ; …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EE45FC9E-AEDF-4582-8870-7C0F109AC24A}"/>
              </a:ext>
            </a:extLst>
          </p:cNvPr>
          <p:cNvSpPr/>
          <p:nvPr/>
        </p:nvSpPr>
        <p:spPr>
          <a:xfrm rot="16200000">
            <a:off x="2463868" y="1501410"/>
            <a:ext cx="314304" cy="1058775"/>
          </a:xfrm>
          <a:prstGeom prst="rightBrace">
            <a:avLst>
              <a:gd name="adj1" fmla="val 303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5764D707-2025-41BF-B8ED-35D9E1F33708}"/>
              </a:ext>
            </a:extLst>
          </p:cNvPr>
          <p:cNvSpPr txBox="1"/>
          <p:nvPr/>
        </p:nvSpPr>
        <p:spPr>
          <a:xfrm>
            <a:off x="2164151" y="1488724"/>
            <a:ext cx="105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77" name="Right Brace 76">
            <a:extLst>
              <a:ext uri="{FF2B5EF4-FFF2-40B4-BE49-F238E27FC236}">
                <a16:creationId xmlns:a16="http://schemas.microsoft.com/office/drawing/2014/main" xmlns="" id="{3FADABBA-D27F-4A57-8180-FD72D440DC46}"/>
              </a:ext>
            </a:extLst>
          </p:cNvPr>
          <p:cNvSpPr/>
          <p:nvPr/>
        </p:nvSpPr>
        <p:spPr>
          <a:xfrm rot="16200000">
            <a:off x="3550179" y="1490888"/>
            <a:ext cx="314304" cy="1058775"/>
          </a:xfrm>
          <a:prstGeom prst="rightBrace">
            <a:avLst>
              <a:gd name="adj1" fmla="val 303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48DE20B-7E0F-4262-9303-7944896B9313}"/>
              </a:ext>
            </a:extLst>
          </p:cNvPr>
          <p:cNvSpPr txBox="1"/>
          <p:nvPr/>
        </p:nvSpPr>
        <p:spPr>
          <a:xfrm>
            <a:off x="3250462" y="1478202"/>
            <a:ext cx="105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A67FCD4-432F-4FF6-AF76-8557E47AA93F}"/>
              </a:ext>
            </a:extLst>
          </p:cNvPr>
          <p:cNvSpPr txBox="1"/>
          <p:nvPr/>
        </p:nvSpPr>
        <p:spPr>
          <a:xfrm>
            <a:off x="4033012" y="4488641"/>
            <a:ext cx="1511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38 000 ;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4AE5353E-3FA0-457E-A269-09C44E8EA2E8}"/>
              </a:ext>
            </a:extLst>
          </p:cNvPr>
          <p:cNvSpPr txBox="1"/>
          <p:nvPr/>
        </p:nvSpPr>
        <p:spPr>
          <a:xfrm>
            <a:off x="5360160" y="4482531"/>
            <a:ext cx="1511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39 000 ;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7EA718A-D1DA-4A4D-B30A-5BF48DC0C9CA}"/>
              </a:ext>
            </a:extLst>
          </p:cNvPr>
          <p:cNvSpPr txBox="1"/>
          <p:nvPr/>
        </p:nvSpPr>
        <p:spPr>
          <a:xfrm>
            <a:off x="6687308" y="4476421"/>
            <a:ext cx="1511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 ;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0CAD0A4-1983-4F5B-A742-C5F2251E7AA1}"/>
              </a:ext>
            </a:extLst>
          </p:cNvPr>
          <p:cNvGrpSpPr/>
          <p:nvPr/>
        </p:nvGrpSpPr>
        <p:grpSpPr>
          <a:xfrm>
            <a:off x="1356638" y="4470311"/>
            <a:ext cx="8820294" cy="544276"/>
            <a:chOff x="1356638" y="4470311"/>
            <a:chExt cx="8820294" cy="54427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4490DB98-BA0F-4D4A-B1B8-76534E2DE2FD}"/>
                </a:ext>
              </a:extLst>
            </p:cNvPr>
            <p:cNvSpPr txBox="1"/>
            <p:nvPr/>
          </p:nvSpPr>
          <p:spPr>
            <a:xfrm>
              <a:off x="1356638" y="4491367"/>
              <a:ext cx="27748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36 000 ; 37 000 ; 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390E1C5D-E4F9-4F01-943F-019AEC6BD5A6}"/>
                </a:ext>
              </a:extLst>
            </p:cNvPr>
            <p:cNvSpPr txBox="1"/>
            <p:nvPr/>
          </p:nvSpPr>
          <p:spPr>
            <a:xfrm>
              <a:off x="8014455" y="4470311"/>
              <a:ext cx="21624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41 000 ; …</a:t>
              </a:r>
            </a:p>
          </p:txBody>
        </p:sp>
      </p:grpSp>
      <p:sp>
        <p:nvSpPr>
          <p:cNvPr id="83" name="Right Brace 82">
            <a:extLst>
              <a:ext uri="{FF2B5EF4-FFF2-40B4-BE49-F238E27FC236}">
                <a16:creationId xmlns:a16="http://schemas.microsoft.com/office/drawing/2014/main" xmlns="" id="{20C871D5-214A-4019-A8DE-B4931779207C}"/>
              </a:ext>
            </a:extLst>
          </p:cNvPr>
          <p:cNvSpPr/>
          <p:nvPr/>
        </p:nvSpPr>
        <p:spPr>
          <a:xfrm rot="5400000">
            <a:off x="6548799" y="3185257"/>
            <a:ext cx="500704" cy="2162477"/>
          </a:xfrm>
          <a:prstGeom prst="rightBrace">
            <a:avLst>
              <a:gd name="adj1" fmla="val 303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7B2EA510-B125-4F04-8883-1B9A77F64D6C}"/>
              </a:ext>
            </a:extLst>
          </p:cNvPr>
          <p:cNvSpPr txBox="1"/>
          <p:nvPr/>
        </p:nvSpPr>
        <p:spPr>
          <a:xfrm>
            <a:off x="6155943" y="4532482"/>
            <a:ext cx="157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A67FCD4-432F-4FF6-AF76-8557E47AA93F}"/>
              </a:ext>
            </a:extLst>
          </p:cNvPr>
          <p:cNvSpPr txBox="1"/>
          <p:nvPr/>
        </p:nvSpPr>
        <p:spPr>
          <a:xfrm>
            <a:off x="9278616" y="4464201"/>
            <a:ext cx="1511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;</a:t>
            </a:r>
          </a:p>
        </p:txBody>
      </p:sp>
    </p:spTree>
    <p:extLst>
      <p:ext uri="{BB962C8B-B14F-4D97-AF65-F5344CB8AC3E}">
        <p14:creationId xmlns:p14="http://schemas.microsoft.com/office/powerpoint/2010/main" val="337743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73" grpId="0" animBg="1"/>
      <p:bldP spid="74" grpId="0" animBg="1"/>
      <p:bldP spid="75" grpId="0" animBg="1"/>
      <p:bldP spid="29" grpId="0"/>
      <p:bldP spid="30" grpId="0"/>
      <p:bldP spid="31" grpId="0" animBg="1"/>
      <p:bldP spid="76" grpId="0"/>
      <p:bldP spid="77" grpId="0" animBg="1"/>
      <p:bldP spid="78" grpId="0"/>
      <p:bldP spid="32" grpId="0"/>
      <p:bldP spid="80" grpId="0"/>
      <p:bldP spid="81" grpId="0"/>
      <p:bldP spid="83" grpId="0" animBg="1"/>
      <p:bldP spid="83" grpId="1" animBg="1"/>
      <p:bldP spid="84" grpId="0"/>
      <p:bldP spid="84" grpId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2E7023-E5CF-4B28-AE0E-84858FD5B811}"/>
              </a:ext>
            </a:extLst>
          </p:cNvPr>
          <p:cNvSpPr txBox="1"/>
          <p:nvPr/>
        </p:nvSpPr>
        <p:spPr>
          <a:xfrm>
            <a:off x="1642140" y="281203"/>
            <a:ext cx="839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36F1A35-A94B-4C64-A913-60107CE59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895239"/>
              </p:ext>
            </p:extLst>
          </p:nvPr>
        </p:nvGraphicFramePr>
        <p:xfrm>
          <a:off x="512452" y="1094146"/>
          <a:ext cx="11262789" cy="5212080"/>
        </p:xfrm>
        <a:graphic>
          <a:graphicData uri="http://schemas.openxmlformats.org/drawingml/2006/table">
            <a:tbl>
              <a:tblPr firstRow="1" bandRow="1">
                <a:tableStyleId>{587A496E-52D9-4876-8633-EDCE32E1D839}</a:tableStyleId>
              </a:tblPr>
              <a:tblGrid>
                <a:gridCol w="1204389">
                  <a:extLst>
                    <a:ext uri="{9D8B030D-6E8A-4147-A177-3AD203B41FA5}">
                      <a16:colId xmlns:a16="http://schemas.microsoft.com/office/drawing/2014/main" xmlns="" val="28869839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176610469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369467967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9665697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164442014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136892266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xmlns="" val="1841655249"/>
                    </a:ext>
                  </a:extLst>
                </a:gridCol>
              </a:tblGrid>
              <a:tr h="544891">
                <a:tc>
                  <a:txBody>
                    <a:bodyPr/>
                    <a:lstStyle/>
                    <a:p>
                      <a:pPr algn="ctr">
                        <a:tabLst>
                          <a:tab pos="1319213" algn="l"/>
                        </a:tabLst>
                      </a:pP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8191913"/>
                  </a:ext>
                </a:extLst>
              </a:tr>
              <a:tr h="5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42 571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9629373"/>
                  </a:ext>
                </a:extLst>
              </a:tr>
              <a:tr h="54489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6510337"/>
                  </a:ext>
                </a:extLst>
              </a:tr>
              <a:tr h="544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91 907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441401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16 212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740862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451787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458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rgbClr val="1C458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A8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61926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D802C6-F922-463D-A894-9C65463C83D5}"/>
              </a:ext>
            </a:extLst>
          </p:cNvPr>
          <p:cNvSpPr txBox="1"/>
          <p:nvPr/>
        </p:nvSpPr>
        <p:spPr>
          <a:xfrm>
            <a:off x="6772939" y="3561907"/>
            <a:ext cx="500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C87BAC-D07E-4F92-8CAB-8B7E11D7C64F}"/>
              </a:ext>
            </a:extLst>
          </p:cNvPr>
          <p:cNvSpPr txBox="1"/>
          <p:nvPr/>
        </p:nvSpPr>
        <p:spPr>
          <a:xfrm>
            <a:off x="6772939" y="4456702"/>
            <a:ext cx="5002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D9C4F9-88C6-468D-AE70-425637D56DED}"/>
              </a:ext>
            </a:extLst>
          </p:cNvPr>
          <p:cNvSpPr txBox="1"/>
          <p:nvPr/>
        </p:nvSpPr>
        <p:spPr>
          <a:xfrm>
            <a:off x="6762303" y="5763854"/>
            <a:ext cx="5002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72F7C6-D2C2-470C-8B02-563D5850392A}"/>
              </a:ext>
            </a:extLst>
          </p:cNvPr>
          <p:cNvSpPr txBox="1"/>
          <p:nvPr/>
        </p:nvSpPr>
        <p:spPr>
          <a:xfrm>
            <a:off x="595423" y="2892056"/>
            <a:ext cx="114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63 850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0C937A-D0AA-43D3-983E-D7DB18E10662}"/>
              </a:ext>
            </a:extLst>
          </p:cNvPr>
          <p:cNvSpPr txBox="1"/>
          <p:nvPr/>
        </p:nvSpPr>
        <p:spPr>
          <a:xfrm>
            <a:off x="680486" y="5125050"/>
            <a:ext cx="114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8105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195E565-5000-462E-8900-B9644DD057BF}"/>
              </a:ext>
            </a:extLst>
          </p:cNvPr>
          <p:cNvSpPr txBox="1"/>
          <p:nvPr/>
        </p:nvSpPr>
        <p:spPr>
          <a:xfrm>
            <a:off x="554985" y="5748543"/>
            <a:ext cx="112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70 008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F01E16-BFC6-4EB1-9C5B-CE803AA00501}"/>
              </a:ext>
            </a:extLst>
          </p:cNvPr>
          <p:cNvSpPr txBox="1"/>
          <p:nvPr/>
        </p:nvSpPr>
        <p:spPr>
          <a:xfrm>
            <a:off x="2030819" y="28920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B77A88-3A0B-495B-96B8-E8D095C7280E}"/>
              </a:ext>
            </a:extLst>
          </p:cNvPr>
          <p:cNvSpPr txBox="1"/>
          <p:nvPr/>
        </p:nvSpPr>
        <p:spPr>
          <a:xfrm>
            <a:off x="3044456" y="28920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F2D52F-6873-4DEC-A6A5-E4CC79D31130}"/>
              </a:ext>
            </a:extLst>
          </p:cNvPr>
          <p:cNvSpPr txBox="1"/>
          <p:nvPr/>
        </p:nvSpPr>
        <p:spPr>
          <a:xfrm>
            <a:off x="4058093" y="28920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19B76DD-3730-4BD6-A9CE-6E54D3DF346B}"/>
              </a:ext>
            </a:extLst>
          </p:cNvPr>
          <p:cNvSpPr txBox="1"/>
          <p:nvPr/>
        </p:nvSpPr>
        <p:spPr>
          <a:xfrm>
            <a:off x="5071730" y="28920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DFF02A-8DF8-45BD-814C-165BE28A7A07}"/>
              </a:ext>
            </a:extLst>
          </p:cNvPr>
          <p:cNvSpPr txBox="1"/>
          <p:nvPr/>
        </p:nvSpPr>
        <p:spPr>
          <a:xfrm>
            <a:off x="6085367" y="28920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B3F4270-06A4-4003-8408-2279733B9E85}"/>
              </a:ext>
            </a:extLst>
          </p:cNvPr>
          <p:cNvSpPr txBox="1"/>
          <p:nvPr/>
        </p:nvSpPr>
        <p:spPr>
          <a:xfrm>
            <a:off x="2030819" y="375683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254B4E-72AF-4F12-8B55-9D2F1C9D6716}"/>
              </a:ext>
            </a:extLst>
          </p:cNvPr>
          <p:cNvSpPr txBox="1"/>
          <p:nvPr/>
        </p:nvSpPr>
        <p:spPr>
          <a:xfrm>
            <a:off x="3044456" y="375683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DD4B956-48C6-4091-BE1E-E2419AA2A9C7}"/>
              </a:ext>
            </a:extLst>
          </p:cNvPr>
          <p:cNvSpPr txBox="1"/>
          <p:nvPr/>
        </p:nvSpPr>
        <p:spPr>
          <a:xfrm>
            <a:off x="4058093" y="375683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8D63521-E3DB-4316-A0CD-AFCAB2C39332}"/>
              </a:ext>
            </a:extLst>
          </p:cNvPr>
          <p:cNvSpPr txBox="1"/>
          <p:nvPr/>
        </p:nvSpPr>
        <p:spPr>
          <a:xfrm>
            <a:off x="5071730" y="375683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8F10060-23F7-4340-A6FE-F9C72CB2A8F9}"/>
              </a:ext>
            </a:extLst>
          </p:cNvPr>
          <p:cNvSpPr txBox="1"/>
          <p:nvPr/>
        </p:nvSpPr>
        <p:spPr>
          <a:xfrm>
            <a:off x="6085367" y="375683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BED59FE-2A09-41C4-A627-F310CA1A44AE}"/>
              </a:ext>
            </a:extLst>
          </p:cNvPr>
          <p:cNvSpPr txBox="1"/>
          <p:nvPr/>
        </p:nvSpPr>
        <p:spPr>
          <a:xfrm>
            <a:off x="2030819" y="44833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1B70573-C1D2-4CCF-9032-C99F674710E4}"/>
              </a:ext>
            </a:extLst>
          </p:cNvPr>
          <p:cNvSpPr txBox="1"/>
          <p:nvPr/>
        </p:nvSpPr>
        <p:spPr>
          <a:xfrm>
            <a:off x="3044456" y="44833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EBFADBE-AEC5-45FC-892E-1C66C67C6D51}"/>
              </a:ext>
            </a:extLst>
          </p:cNvPr>
          <p:cNvSpPr txBox="1"/>
          <p:nvPr/>
        </p:nvSpPr>
        <p:spPr>
          <a:xfrm>
            <a:off x="4058093" y="44833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A22AB9B-3C49-4DD6-8ECF-9CC3B4252488}"/>
              </a:ext>
            </a:extLst>
          </p:cNvPr>
          <p:cNvSpPr txBox="1"/>
          <p:nvPr/>
        </p:nvSpPr>
        <p:spPr>
          <a:xfrm>
            <a:off x="5071730" y="44833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288AD1B-AE5E-4E37-A459-99CE77C0CE5A}"/>
              </a:ext>
            </a:extLst>
          </p:cNvPr>
          <p:cNvSpPr txBox="1"/>
          <p:nvPr/>
        </p:nvSpPr>
        <p:spPr>
          <a:xfrm>
            <a:off x="6085367" y="44833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1B4A990-6221-47B9-8D7A-00400EFE41B1}"/>
              </a:ext>
            </a:extLst>
          </p:cNvPr>
          <p:cNvSpPr txBox="1"/>
          <p:nvPr/>
        </p:nvSpPr>
        <p:spPr>
          <a:xfrm>
            <a:off x="2030819" y="513552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8418CBF-69B9-480A-8D48-52EC8C10D97D}"/>
              </a:ext>
            </a:extLst>
          </p:cNvPr>
          <p:cNvSpPr txBox="1"/>
          <p:nvPr/>
        </p:nvSpPr>
        <p:spPr>
          <a:xfrm>
            <a:off x="3044456" y="513552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9F67FD1-492A-4607-BC09-5E6160F2E9EC}"/>
              </a:ext>
            </a:extLst>
          </p:cNvPr>
          <p:cNvSpPr txBox="1"/>
          <p:nvPr/>
        </p:nvSpPr>
        <p:spPr>
          <a:xfrm>
            <a:off x="4058093" y="513552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588EFE4-E029-497A-A692-77C0FA208F52}"/>
              </a:ext>
            </a:extLst>
          </p:cNvPr>
          <p:cNvSpPr txBox="1"/>
          <p:nvPr/>
        </p:nvSpPr>
        <p:spPr>
          <a:xfrm>
            <a:off x="5071730" y="513552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8A83636-E1F2-41FA-8387-4607B15E9DFB}"/>
              </a:ext>
            </a:extLst>
          </p:cNvPr>
          <p:cNvSpPr txBox="1"/>
          <p:nvPr/>
        </p:nvSpPr>
        <p:spPr>
          <a:xfrm>
            <a:off x="6085367" y="513552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773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8" grpId="0"/>
      <p:bldP spid="13" grpId="0"/>
      <p:bldP spid="14" grpId="0"/>
      <p:bldP spid="9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7083ECDE-A80C-4551-95F8-A72216CFC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86" y="209107"/>
            <a:ext cx="9175898" cy="11695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3. a.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tổng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):</a:t>
            </a:r>
          </a:p>
          <a:p>
            <a:pPr marL="0" indent="0" eaLnBrk="1" hangingPunct="1">
              <a:spcBef>
                <a:spcPct val="50000"/>
              </a:spcBef>
              <a:defRPr/>
            </a:pPr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  8723; 9171; 3082; 7006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2F2FB541-4E2D-4B98-BA54-45BC8D9CC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01" y="1606666"/>
            <a:ext cx="10425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1E2FD7-79C8-4D7D-A3D4-8D2115EED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577" y="1601997"/>
            <a:ext cx="979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8723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1F35574-2333-48E4-9393-54398A9B4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5270" y="1597328"/>
            <a:ext cx="3507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8000 + 700 + 20 </a:t>
            </a:r>
            <a:r>
              <a:rPr lang="en-US" altLang="en-US" sz="2800" dirty="0" smtClean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+ 3</a:t>
            </a:r>
            <a:endParaRPr lang="en-US" altLang="en-US" sz="2800" dirty="0">
              <a:solidFill>
                <a:srgbClr val="1C4587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AA7BB1-0115-4831-AEB9-CA263B4077D9}"/>
              </a:ext>
            </a:extLst>
          </p:cNvPr>
          <p:cNvSpPr/>
          <p:nvPr/>
        </p:nvSpPr>
        <p:spPr>
          <a:xfrm>
            <a:off x="414670" y="1576062"/>
            <a:ext cx="5816009" cy="63550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B97AB6-05C0-465B-8F98-1F04CB6F9DC5}"/>
              </a:ext>
            </a:extLst>
          </p:cNvPr>
          <p:cNvSpPr txBox="1"/>
          <p:nvPr/>
        </p:nvSpPr>
        <p:spPr>
          <a:xfrm>
            <a:off x="2585270" y="2547610"/>
            <a:ext cx="48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9000 + 100 + 70 + 1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C73036-8C70-44AC-AF79-E16DA34795C7}"/>
              </a:ext>
            </a:extLst>
          </p:cNvPr>
          <p:cNvSpPr txBox="1"/>
          <p:nvPr/>
        </p:nvSpPr>
        <p:spPr>
          <a:xfrm>
            <a:off x="2585268" y="3525561"/>
            <a:ext cx="402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3000 + 0 + 80 + 2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B6951C-07C5-4E14-8C6F-293B12FF7A5C}"/>
              </a:ext>
            </a:extLst>
          </p:cNvPr>
          <p:cNvSpPr txBox="1"/>
          <p:nvPr/>
        </p:nvSpPr>
        <p:spPr>
          <a:xfrm>
            <a:off x="5596258" y="3525561"/>
            <a:ext cx="402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3000 + 80 + 2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63A393-1660-41B1-AA77-3FF914EC1914}"/>
              </a:ext>
            </a:extLst>
          </p:cNvPr>
          <p:cNvSpPr txBox="1"/>
          <p:nvPr/>
        </p:nvSpPr>
        <p:spPr>
          <a:xfrm>
            <a:off x="2586826" y="4503052"/>
            <a:ext cx="402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7000 + 0 + 0 + 6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E7A7621-4DD0-4582-9FCC-863EC7844ACE}"/>
              </a:ext>
            </a:extLst>
          </p:cNvPr>
          <p:cNvSpPr txBox="1"/>
          <p:nvPr/>
        </p:nvSpPr>
        <p:spPr>
          <a:xfrm>
            <a:off x="5404869" y="4503512"/>
            <a:ext cx="402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7000 + </a:t>
            </a:r>
            <a:r>
              <a:rPr lang="en-US" sz="2800" dirty="0" smtClean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2800" dirty="0">
              <a:solidFill>
                <a:srgbClr val="1C45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BAA6053-E665-4E87-BAAF-4912D042AFBE}"/>
              </a:ext>
            </a:extLst>
          </p:cNvPr>
          <p:cNvSpPr txBox="1"/>
          <p:nvPr/>
        </p:nvSpPr>
        <p:spPr>
          <a:xfrm>
            <a:off x="1690575" y="2554013"/>
            <a:ext cx="1129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9171 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7DF1E4D-6B68-4D09-8010-C1A43C284DAA}"/>
              </a:ext>
            </a:extLst>
          </p:cNvPr>
          <p:cNvSpPr txBox="1"/>
          <p:nvPr/>
        </p:nvSpPr>
        <p:spPr>
          <a:xfrm>
            <a:off x="1690575" y="3523216"/>
            <a:ext cx="1129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3082 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DB0BBAA-F966-4720-A4ED-DF16D0B2B3FE}"/>
              </a:ext>
            </a:extLst>
          </p:cNvPr>
          <p:cNvSpPr txBox="1"/>
          <p:nvPr/>
        </p:nvSpPr>
        <p:spPr>
          <a:xfrm>
            <a:off x="1690574" y="4492419"/>
            <a:ext cx="1129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7006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53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6" grpId="0"/>
      <p:bldP spid="2" grpId="0" animBg="1"/>
      <p:bldP spid="3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43615BBA-329C-4C44-BC14-4708C5E7D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85" y="129363"/>
            <a:ext cx="27558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E2F4386C-9F33-45F0-A46F-11E492D94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25" y="1968609"/>
            <a:ext cx="3517310" cy="34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7000 + 300 + 50 + 1 =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6000 + 200 + 30        =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6000 + 200 + 3          =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5000 + 2                      =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xmlns="" id="{63AA495A-3D68-4A37-8A56-799153716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16" y="768276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F86FC7-E17B-4E45-B514-2529A339C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197" y="768276"/>
            <a:ext cx="35558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9000 + 200 + 30 + 2 = </a:t>
            </a:r>
            <a:endParaRPr lang="vi-VN" altLang="en-US" sz="1600" dirty="0">
              <a:solidFill>
                <a:srgbClr val="1C45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7FB518-9683-4D40-A97D-A8C176AD6425}"/>
              </a:ext>
            </a:extLst>
          </p:cNvPr>
          <p:cNvSpPr txBox="1"/>
          <p:nvPr/>
        </p:nvSpPr>
        <p:spPr>
          <a:xfrm>
            <a:off x="5029198" y="768276"/>
            <a:ext cx="1180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DA7467C-652D-49B9-B0BD-BBFF9D719454}"/>
              </a:ext>
            </a:extLst>
          </p:cNvPr>
          <p:cNvSpPr/>
          <p:nvPr/>
        </p:nvSpPr>
        <p:spPr>
          <a:xfrm>
            <a:off x="457200" y="725744"/>
            <a:ext cx="6081823" cy="6139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043E1C-7DA9-4E85-ACF4-A535B5B8DCEC}"/>
              </a:ext>
            </a:extLst>
          </p:cNvPr>
          <p:cNvSpPr txBox="1"/>
          <p:nvPr/>
        </p:nvSpPr>
        <p:spPr>
          <a:xfrm>
            <a:off x="4619725" y="2248946"/>
            <a:ext cx="13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7351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817437-E3C5-4200-8506-7AB69A3BA97D}"/>
              </a:ext>
            </a:extLst>
          </p:cNvPr>
          <p:cNvSpPr txBox="1"/>
          <p:nvPr/>
        </p:nvSpPr>
        <p:spPr>
          <a:xfrm>
            <a:off x="4623363" y="3106011"/>
            <a:ext cx="13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C32BB5-5831-4DDF-A3C0-1F1CE15C5205}"/>
              </a:ext>
            </a:extLst>
          </p:cNvPr>
          <p:cNvSpPr txBox="1"/>
          <p:nvPr/>
        </p:nvSpPr>
        <p:spPr>
          <a:xfrm>
            <a:off x="4627001" y="3974227"/>
            <a:ext cx="13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1DF204-F671-47CE-8415-EE82B6FE6CD3}"/>
              </a:ext>
            </a:extLst>
          </p:cNvPr>
          <p:cNvSpPr txBox="1"/>
          <p:nvPr/>
        </p:nvSpPr>
        <p:spPr>
          <a:xfrm>
            <a:off x="4630639" y="4831292"/>
            <a:ext cx="13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4" grpId="0"/>
      <p:bldP spid="5" grpId="0" animBg="1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74BABE-CD38-4FD6-B7B5-D3EB8858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25" y="637954"/>
            <a:ext cx="8187200" cy="518200"/>
          </a:xfrm>
        </p:spPr>
        <p:txBody>
          <a:bodyPr/>
          <a:lstStyle/>
          <a:p>
            <a:r>
              <a:rPr lang="en-US" sz="2800" dirty="0" err="1">
                <a:solidFill>
                  <a:srgbClr val="1C4587"/>
                </a:solidFill>
              </a:rPr>
              <a:t>Bài</a:t>
            </a:r>
            <a:r>
              <a:rPr lang="en-US" sz="2800" dirty="0">
                <a:solidFill>
                  <a:srgbClr val="1C4587"/>
                </a:solidFill>
              </a:rPr>
              <a:t> 4. </a:t>
            </a:r>
            <a:r>
              <a:rPr lang="en-US" sz="2800" dirty="0" err="1">
                <a:solidFill>
                  <a:srgbClr val="1C4587"/>
                </a:solidFill>
              </a:rPr>
              <a:t>Tính</a:t>
            </a:r>
            <a:r>
              <a:rPr lang="en-US" sz="2800" dirty="0">
                <a:solidFill>
                  <a:srgbClr val="1C4587"/>
                </a:solidFill>
              </a:rPr>
              <a:t> chu vi </a:t>
            </a:r>
            <a:r>
              <a:rPr lang="en-US" sz="2800" dirty="0" err="1">
                <a:solidFill>
                  <a:srgbClr val="1C4587"/>
                </a:solidFill>
              </a:rPr>
              <a:t>các</a:t>
            </a:r>
            <a:r>
              <a:rPr lang="en-US" sz="2800" dirty="0">
                <a:solidFill>
                  <a:srgbClr val="1C4587"/>
                </a:solidFill>
              </a:rPr>
              <a:t> </a:t>
            </a:r>
            <a:r>
              <a:rPr lang="en-US" sz="2800" dirty="0" err="1">
                <a:solidFill>
                  <a:srgbClr val="1C4587"/>
                </a:solidFill>
              </a:rPr>
              <a:t>hình</a:t>
            </a:r>
            <a:r>
              <a:rPr lang="en-US" sz="2800" dirty="0">
                <a:solidFill>
                  <a:srgbClr val="1C4587"/>
                </a:solidFill>
              </a:rPr>
              <a:t> </a:t>
            </a:r>
            <a:r>
              <a:rPr lang="en-US" sz="2800" dirty="0" err="1">
                <a:solidFill>
                  <a:srgbClr val="1C4587"/>
                </a:solidFill>
              </a:rPr>
              <a:t>sau</a:t>
            </a:r>
            <a:r>
              <a:rPr lang="en-US" sz="2800" dirty="0">
                <a:solidFill>
                  <a:srgbClr val="1C4587"/>
                </a:solidFill>
              </a:rPr>
              <a:t> 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9B64E0D-1D88-4512-8C34-C610866E8577}"/>
              </a:ext>
            </a:extLst>
          </p:cNvPr>
          <p:cNvGrpSpPr/>
          <p:nvPr/>
        </p:nvGrpSpPr>
        <p:grpSpPr>
          <a:xfrm>
            <a:off x="724199" y="1290456"/>
            <a:ext cx="2501738" cy="2657837"/>
            <a:chOff x="968748" y="1277699"/>
            <a:chExt cx="2501738" cy="26578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0E012BEB-2B72-4D16-BF55-12B451D0E56D}"/>
                </a:ext>
              </a:extLst>
            </p:cNvPr>
            <p:cNvGrpSpPr/>
            <p:nvPr/>
          </p:nvGrpSpPr>
          <p:grpSpPr>
            <a:xfrm>
              <a:off x="1276243" y="1669312"/>
              <a:ext cx="1850066" cy="1884713"/>
              <a:chOff x="669851" y="1669312"/>
              <a:chExt cx="1850066" cy="1884713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358CCA16-6653-4099-A066-06E0376557F0}"/>
                  </a:ext>
                </a:extLst>
              </p:cNvPr>
              <p:cNvCxnSpPr/>
              <p:nvPr/>
            </p:nvCxnSpPr>
            <p:spPr>
              <a:xfrm flipH="1">
                <a:off x="669851" y="1669312"/>
                <a:ext cx="1063256" cy="1759688"/>
              </a:xfrm>
              <a:prstGeom prst="line">
                <a:avLst/>
              </a:prstGeom>
              <a:ln w="19050">
                <a:solidFill>
                  <a:srgbClr val="3A81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E12D1837-19C0-4864-BC9A-AAD82DF33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3107" y="1669312"/>
                <a:ext cx="786809" cy="978195"/>
              </a:xfrm>
              <a:prstGeom prst="line">
                <a:avLst/>
              </a:prstGeom>
              <a:ln w="19050">
                <a:solidFill>
                  <a:srgbClr val="3A81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117F7345-8BB3-4F02-B220-D3487B7B7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851" y="3423920"/>
                <a:ext cx="1446028" cy="130105"/>
              </a:xfrm>
              <a:prstGeom prst="line">
                <a:avLst/>
              </a:prstGeom>
              <a:ln w="19050">
                <a:solidFill>
                  <a:srgbClr val="3A81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2A1A0F13-0BC4-46EA-8A94-30006D0C7E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15879" y="2647507"/>
                <a:ext cx="404038" cy="906518"/>
              </a:xfrm>
              <a:prstGeom prst="line">
                <a:avLst/>
              </a:prstGeom>
              <a:ln w="19050">
                <a:solidFill>
                  <a:srgbClr val="3A81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6DFF259-49A1-499B-A067-DCB9C24B6375}"/>
                </a:ext>
              </a:extLst>
            </p:cNvPr>
            <p:cNvSpPr txBox="1"/>
            <p:nvPr/>
          </p:nvSpPr>
          <p:spPr>
            <a:xfrm rot="18231158">
              <a:off x="1268749" y="2244633"/>
              <a:ext cx="6698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6cm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3CE58BE-FAA9-474D-8C3C-2B796E3A993C}"/>
                </a:ext>
              </a:extLst>
            </p:cNvPr>
            <p:cNvSpPr txBox="1"/>
            <p:nvPr/>
          </p:nvSpPr>
          <p:spPr>
            <a:xfrm rot="2894755">
              <a:off x="2589364" y="1881345"/>
              <a:ext cx="6698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4cm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F94CE03-3B45-4D24-967A-4FF4CE51B28F}"/>
                </a:ext>
              </a:extLst>
            </p:cNvPr>
            <p:cNvSpPr txBox="1"/>
            <p:nvPr/>
          </p:nvSpPr>
          <p:spPr>
            <a:xfrm rot="333601">
              <a:off x="1603655" y="3520481"/>
              <a:ext cx="6698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4333EBA-2860-4F7F-A961-0CA214A1D4D9}"/>
                </a:ext>
              </a:extLst>
            </p:cNvPr>
            <p:cNvSpPr txBox="1"/>
            <p:nvPr/>
          </p:nvSpPr>
          <p:spPr>
            <a:xfrm rot="17656150">
              <a:off x="2755568" y="2960610"/>
              <a:ext cx="6698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3cm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4223699-6353-4929-B042-9596C0AD1AAB}"/>
                </a:ext>
              </a:extLst>
            </p:cNvPr>
            <p:cNvSpPr txBox="1"/>
            <p:nvPr/>
          </p:nvSpPr>
          <p:spPr>
            <a:xfrm>
              <a:off x="968748" y="3236658"/>
              <a:ext cx="372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F1E28D4-704D-4EEF-ADA7-330CD7D5F521}"/>
                </a:ext>
              </a:extLst>
            </p:cNvPr>
            <p:cNvSpPr txBox="1"/>
            <p:nvPr/>
          </p:nvSpPr>
          <p:spPr>
            <a:xfrm>
              <a:off x="2169235" y="1277699"/>
              <a:ext cx="372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3FE7D26-59F9-41A7-BB2E-1A02FA4A3FD8}"/>
                </a:ext>
              </a:extLst>
            </p:cNvPr>
            <p:cNvSpPr txBox="1"/>
            <p:nvPr/>
          </p:nvSpPr>
          <p:spPr>
            <a:xfrm>
              <a:off x="3098203" y="2419320"/>
              <a:ext cx="372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C284C6E-D4B7-45B4-9DE9-6D57BD604293}"/>
                </a:ext>
              </a:extLst>
            </p:cNvPr>
            <p:cNvSpPr txBox="1"/>
            <p:nvPr/>
          </p:nvSpPr>
          <p:spPr>
            <a:xfrm>
              <a:off x="2584314" y="3535426"/>
              <a:ext cx="372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336C0C4-603A-4529-93C4-CFC565D235AF}"/>
              </a:ext>
            </a:extLst>
          </p:cNvPr>
          <p:cNvGrpSpPr/>
          <p:nvPr/>
        </p:nvGrpSpPr>
        <p:grpSpPr>
          <a:xfrm>
            <a:off x="3762219" y="1711075"/>
            <a:ext cx="3380424" cy="2079736"/>
            <a:chOff x="3465359" y="1698709"/>
            <a:chExt cx="3380424" cy="20797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86ABC0B-6DA4-41E7-8AB7-EA6C26788D99}"/>
                </a:ext>
              </a:extLst>
            </p:cNvPr>
            <p:cNvSpPr/>
            <p:nvPr/>
          </p:nvSpPr>
          <p:spPr>
            <a:xfrm>
              <a:off x="4130642" y="2006600"/>
              <a:ext cx="2374900" cy="1358900"/>
            </a:xfrm>
            <a:prstGeom prst="rect">
              <a:avLst/>
            </a:prstGeom>
            <a:noFill/>
            <a:ln w="19050">
              <a:solidFill>
                <a:srgbClr val="3A81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B218B92-07D7-4869-876B-C4027BB3474F}"/>
                </a:ext>
              </a:extLst>
            </p:cNvPr>
            <p:cNvSpPr txBox="1"/>
            <p:nvPr/>
          </p:nvSpPr>
          <p:spPr>
            <a:xfrm>
              <a:off x="3465359" y="2432077"/>
              <a:ext cx="665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4cm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70445CB-CAA1-43B9-9169-30CCFC6D178D}"/>
                </a:ext>
              </a:extLst>
            </p:cNvPr>
            <p:cNvSpPr txBox="1"/>
            <p:nvPr/>
          </p:nvSpPr>
          <p:spPr>
            <a:xfrm>
              <a:off x="4985450" y="3378335"/>
              <a:ext cx="665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3346611-AA8A-4A39-8823-595B9D428DF8}"/>
                </a:ext>
              </a:extLst>
            </p:cNvPr>
            <p:cNvSpPr txBox="1"/>
            <p:nvPr/>
          </p:nvSpPr>
          <p:spPr>
            <a:xfrm>
              <a:off x="3730182" y="1698709"/>
              <a:ext cx="3402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72DBDEA-42C4-4468-AEF4-C6B1DA75B63E}"/>
                </a:ext>
              </a:extLst>
            </p:cNvPr>
            <p:cNvSpPr txBox="1"/>
            <p:nvPr/>
          </p:nvSpPr>
          <p:spPr>
            <a:xfrm>
              <a:off x="6505542" y="1711075"/>
              <a:ext cx="3402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D2DCB02-B3EB-4C71-97AE-DA35AB702F82}"/>
                </a:ext>
              </a:extLst>
            </p:cNvPr>
            <p:cNvSpPr txBox="1"/>
            <p:nvPr/>
          </p:nvSpPr>
          <p:spPr>
            <a:xfrm>
              <a:off x="6505541" y="3301673"/>
              <a:ext cx="3402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1029032-48B5-4163-9953-800848832654}"/>
                </a:ext>
              </a:extLst>
            </p:cNvPr>
            <p:cNvSpPr txBox="1"/>
            <p:nvPr/>
          </p:nvSpPr>
          <p:spPr>
            <a:xfrm>
              <a:off x="3798000" y="3301673"/>
              <a:ext cx="3402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793889A-25A3-4A3F-A5B6-40AB7BE9AC0B}"/>
              </a:ext>
            </a:extLst>
          </p:cNvPr>
          <p:cNvGrpSpPr/>
          <p:nvPr/>
        </p:nvGrpSpPr>
        <p:grpSpPr>
          <a:xfrm>
            <a:off x="7611240" y="1690566"/>
            <a:ext cx="2240995" cy="2079736"/>
            <a:chOff x="7409459" y="1690566"/>
            <a:chExt cx="2240995" cy="20797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AF592C8-3247-4CD1-8E9D-22E487335CD1}"/>
                </a:ext>
              </a:extLst>
            </p:cNvPr>
            <p:cNvSpPr/>
            <p:nvPr/>
          </p:nvSpPr>
          <p:spPr>
            <a:xfrm>
              <a:off x="7769192" y="1873250"/>
              <a:ext cx="1492250" cy="1492250"/>
            </a:xfrm>
            <a:prstGeom prst="rect">
              <a:avLst/>
            </a:prstGeom>
            <a:noFill/>
            <a:ln w="19050">
              <a:solidFill>
                <a:srgbClr val="3A81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1BE47C8-0003-441B-A90C-4FEF1E34FBBE}"/>
                </a:ext>
              </a:extLst>
            </p:cNvPr>
            <p:cNvSpPr txBox="1"/>
            <p:nvPr/>
          </p:nvSpPr>
          <p:spPr>
            <a:xfrm>
              <a:off x="7412666" y="1690566"/>
              <a:ext cx="372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1F37830-2748-47D7-9306-7782F5E2E822}"/>
                </a:ext>
              </a:extLst>
            </p:cNvPr>
            <p:cNvSpPr txBox="1"/>
            <p:nvPr/>
          </p:nvSpPr>
          <p:spPr>
            <a:xfrm>
              <a:off x="9256127" y="1693749"/>
              <a:ext cx="372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9520F97-FE64-48F9-83C6-020CC4C35000}"/>
                </a:ext>
              </a:extLst>
            </p:cNvPr>
            <p:cNvSpPr txBox="1"/>
            <p:nvPr/>
          </p:nvSpPr>
          <p:spPr>
            <a:xfrm>
              <a:off x="9278314" y="3293530"/>
              <a:ext cx="372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01E0F9F-A157-422B-9296-D1DF1B164249}"/>
                </a:ext>
              </a:extLst>
            </p:cNvPr>
            <p:cNvSpPr txBox="1"/>
            <p:nvPr/>
          </p:nvSpPr>
          <p:spPr>
            <a:xfrm>
              <a:off x="7409459" y="3301673"/>
              <a:ext cx="372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2692D4C-CC29-4D59-85D9-2DD8787ACFAE}"/>
                </a:ext>
              </a:extLst>
            </p:cNvPr>
            <p:cNvSpPr txBox="1"/>
            <p:nvPr/>
          </p:nvSpPr>
          <p:spPr>
            <a:xfrm>
              <a:off x="8175075" y="3370192"/>
              <a:ext cx="6804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C45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5cm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22CC38D-C9C7-4011-B46D-3B3CEE85A40F}"/>
              </a:ext>
            </a:extLst>
          </p:cNvPr>
          <p:cNvSpPr txBox="1"/>
          <p:nvPr/>
        </p:nvSpPr>
        <p:spPr>
          <a:xfrm>
            <a:off x="525503" y="4318588"/>
            <a:ext cx="410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6BEF331-51D6-4E66-A044-6263A569AAFD}"/>
              </a:ext>
            </a:extLst>
          </p:cNvPr>
          <p:cNvSpPr txBox="1"/>
          <p:nvPr/>
        </p:nvSpPr>
        <p:spPr>
          <a:xfrm>
            <a:off x="525502" y="5047377"/>
            <a:ext cx="441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4DD05BB-CF19-40FE-8138-C8A73E28CA28}"/>
              </a:ext>
            </a:extLst>
          </p:cNvPr>
          <p:cNvSpPr txBox="1"/>
          <p:nvPr/>
        </p:nvSpPr>
        <p:spPr>
          <a:xfrm>
            <a:off x="525503" y="5822698"/>
            <a:ext cx="410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GHIK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0F63866-00E2-4ECE-B289-98E7DCA8D5C5}"/>
              </a:ext>
            </a:extLst>
          </p:cNvPr>
          <p:cNvSpPr txBox="1"/>
          <p:nvPr/>
        </p:nvSpPr>
        <p:spPr>
          <a:xfrm>
            <a:off x="4384970" y="4318588"/>
            <a:ext cx="317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+ 4 + 4 + 3 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dirty="0" smtClean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D1B764A-376A-4301-AF33-1F18CB4EB971}"/>
              </a:ext>
            </a:extLst>
          </p:cNvPr>
          <p:cNvSpPr txBox="1"/>
          <p:nvPr/>
        </p:nvSpPr>
        <p:spPr>
          <a:xfrm>
            <a:off x="4621171" y="5046379"/>
            <a:ext cx="317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 + 8) × 2 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dirty="0" smtClean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24(cm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B62B2C8-2392-4955-9DA1-3714B3BBA3C1}"/>
              </a:ext>
            </a:extLst>
          </p:cNvPr>
          <p:cNvSpPr txBox="1"/>
          <p:nvPr/>
        </p:nvSpPr>
        <p:spPr>
          <a:xfrm>
            <a:off x="4197162" y="5822698"/>
            <a:ext cx="317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× 4 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20(cm)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xmlns="" id="{E9280E39-9493-49EE-B13C-3C3C1EEFAA5A}"/>
              </a:ext>
            </a:extLst>
          </p:cNvPr>
          <p:cNvSpPr/>
          <p:nvPr/>
        </p:nvSpPr>
        <p:spPr>
          <a:xfrm>
            <a:off x="8072182" y="4596224"/>
            <a:ext cx="3515732" cy="1504110"/>
          </a:xfrm>
          <a:prstGeom prst="wedgeRoundRectCallout">
            <a:avLst>
              <a:gd name="adj1" fmla="val -71641"/>
              <a:gd name="adj2" fmla="val -35052"/>
              <a:gd name="adj3" fmla="val 16667"/>
            </a:avLst>
          </a:prstGeom>
          <a:solidFill>
            <a:schemeClr val="bg1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xmlns="" id="{3F7E7F82-7DB8-4391-AB25-A210CF3365F5}"/>
              </a:ext>
            </a:extLst>
          </p:cNvPr>
          <p:cNvSpPr/>
          <p:nvPr/>
        </p:nvSpPr>
        <p:spPr>
          <a:xfrm>
            <a:off x="8056944" y="4596224"/>
            <a:ext cx="3515732" cy="1504110"/>
          </a:xfrm>
          <a:prstGeom prst="wedgeRoundRectCallout">
            <a:avLst>
              <a:gd name="adj1" fmla="val -80109"/>
              <a:gd name="adj2" fmla="val 8069"/>
              <a:gd name="adj3" fmla="val 16667"/>
            </a:avLst>
          </a:prstGeom>
          <a:solidFill>
            <a:schemeClr val="bg1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xmlns="" id="{49474DDC-5140-48EB-807D-0590B1C42981}"/>
              </a:ext>
            </a:extLst>
          </p:cNvPr>
          <p:cNvSpPr/>
          <p:nvPr/>
        </p:nvSpPr>
        <p:spPr>
          <a:xfrm>
            <a:off x="8087420" y="4590882"/>
            <a:ext cx="3515732" cy="1504110"/>
          </a:xfrm>
          <a:prstGeom prst="wedgeRoundRectCallout">
            <a:avLst>
              <a:gd name="adj1" fmla="val -100674"/>
              <a:gd name="adj2" fmla="val 54018"/>
              <a:gd name="adj3" fmla="val 16667"/>
            </a:avLst>
          </a:prstGeom>
          <a:solidFill>
            <a:schemeClr val="bg1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dirty="0">
                <a:solidFill>
                  <a:srgbClr val="1C45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752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4" grpId="0"/>
      <p:bldP spid="35" grpId="0"/>
      <p:bldP spid="36" grpId="0"/>
      <p:bldP spid="37" grpId="0"/>
      <p:bldP spid="38" grpId="0"/>
      <p:bldP spid="40" grpId="0" animBg="1"/>
      <p:bldP spid="40" grpId="1" animBg="1"/>
      <p:bldP spid="41" grpId="0" animBg="1"/>
      <p:bldP spid="41" grpId="1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3647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30000 + 6000 + 40 + 7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30647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36470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36047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332041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79313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79308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7918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79318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218283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12510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564260" y="4108159"/>
            <a:ext cx="3995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12500&lt; X &lt;12502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9592060" y="597741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12521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12503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7839559" y="5940396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12501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  <p:extLst>
      <p:ext uri="{BB962C8B-B14F-4D97-AF65-F5344CB8AC3E}">
        <p14:creationId xmlns:p14="http://schemas.microsoft.com/office/powerpoint/2010/main" val="18265632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45123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668316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9571764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526694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4FAE66-FE11-4E48-A04B-8C1884103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6066" y="425699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046664" y="290762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6756" y="2387077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321048" y="1924648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564" y="540944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163818" y="12163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9617386" y="589754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50750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57500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57005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7776203" y="521945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50705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107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</a:p>
        </p:txBody>
      </p:sp>
    </p:spTree>
    <p:extLst>
      <p:ext uri="{BB962C8B-B14F-4D97-AF65-F5344CB8AC3E}">
        <p14:creationId xmlns:p14="http://schemas.microsoft.com/office/powerpoint/2010/main" val="10107300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-0.3344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-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7201 -0.5766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8633 -0.537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2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118BE9-FFA6-492C-8F27-4CCCDD956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5477" y="2153088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96075" y="2018151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703" y="4972932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09995" y="4510503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9907" y="926368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772161" y="507061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99999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9619118" y="5933257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98769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98989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7904822" y="5933257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98765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111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FDDBBA4-A8EA-4329-B659-28283D152F97}"/>
              </a:ext>
            </a:extLst>
          </p:cNvPr>
          <p:cNvGrpSpPr/>
          <p:nvPr/>
        </p:nvGrpSpPr>
        <p:grpSpPr>
          <a:xfrm>
            <a:off x="3102396" y="-4299181"/>
            <a:ext cx="4802427" cy="4116917"/>
            <a:chOff x="-607652" y="229391"/>
            <a:chExt cx="3606328" cy="30915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016B70C-7703-43CF-B4E8-6E47D729B9EB}"/>
                </a:ext>
              </a:extLst>
            </p:cNvPr>
            <p:cNvGrpSpPr/>
            <p:nvPr/>
          </p:nvGrpSpPr>
          <p:grpSpPr>
            <a:xfrm>
              <a:off x="-607652" y="229391"/>
              <a:ext cx="3606328" cy="3091552"/>
              <a:chOff x="-1858503" y="2915017"/>
              <a:chExt cx="3606328" cy="309155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09E301ED-649F-4389-ADB4-30059ACA1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08" t="7482" r="8250" b="43959"/>
              <a:stretch/>
            </p:blipFill>
            <p:spPr>
              <a:xfrm>
                <a:off x="-789918" y="3007594"/>
                <a:ext cx="2537743" cy="299897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FF6E65E3-2A2A-485E-AC96-993755D5F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73" t="47270"/>
              <a:stretch/>
            </p:blipFill>
            <p:spPr>
              <a:xfrm>
                <a:off x="-1858503" y="3192747"/>
                <a:ext cx="2016982" cy="2425865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1B87B3D0-0338-43A0-A51A-99284DD57D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-19050" y="2915017"/>
                <a:ext cx="989351" cy="123907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32292597-96FF-40B6-B6B0-ECA5F10EE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817637" y="3142063"/>
                <a:ext cx="800452" cy="100249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DB3DAAE6-4226-4521-A43C-A8EE5775CD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-653242" y="3071406"/>
                <a:ext cx="800452" cy="1002492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246992D-4D04-4593-AC43-8E9A7CDA7E41}"/>
                </a:ext>
              </a:extLst>
            </p:cNvPr>
            <p:cNvSpPr txBox="1"/>
            <p:nvPr/>
          </p:nvSpPr>
          <p:spPr>
            <a:xfrm>
              <a:off x="1574421" y="1913035"/>
              <a:ext cx="1113349" cy="392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4053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9545 0.03473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4024 -0.5018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-2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545 -0.29189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0.77454 " pathEditMode="relative" rAng="0" ptsTypes="AA">
                                      <p:cBhvr>
                                        <p:cTn id="12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250"/>
                            </p:stCondLst>
                            <p:childTnLst>
                              <p:par>
                                <p:cTn id="1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779" y="873239"/>
            <a:ext cx="8187200" cy="1143200"/>
          </a:xfrm>
        </p:spPr>
        <p:txBody>
          <a:bodyPr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MỘT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SỐ TỰ NHIÊN. 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ĐƠN VỊ ĐO KHỐI LƯỢNG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pic>
        <p:nvPicPr>
          <p:cNvPr id="1026" name="Picture 2" descr="Gambar Angka Kartun Clipart Matematika, Clipart Matematika, Clip Art  Matematika, Digital PNG Transparan Clipart dan File PSD untuk Unduh Grati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0000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715">
            <a:off x="891209" y="2029537"/>
            <a:ext cx="4058079" cy="40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au Tươi Khoai Tây Dưa Chuột Cân Bằng Biểu Tượng Quảng Cáo-biểu Tượng  Vector-miễn Phí Vector Miễn Phí Tải Về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61" r="994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215">
            <a:off x="5520551" y="2070259"/>
            <a:ext cx="48768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"/>
          <p:cNvSpPr txBox="1">
            <a:spLocks noGrp="1"/>
          </p:cNvSpPr>
          <p:nvPr>
            <p:ph type="ctrTitle"/>
          </p:nvPr>
        </p:nvSpPr>
        <p:spPr>
          <a:xfrm>
            <a:off x="1657118" y="1959971"/>
            <a:ext cx="10377117" cy="181033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Ôn</a:t>
            </a:r>
            <a:r>
              <a:rPr lang="en-US" sz="54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tập</a:t>
            </a:r>
            <a:r>
              <a:rPr lang="en-US" sz="54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các</a:t>
            </a:r>
            <a:r>
              <a:rPr lang="en-US" sz="54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số</a:t>
            </a:r>
            <a:r>
              <a:rPr lang="en-US" sz="54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đến</a:t>
            </a:r>
            <a:r>
              <a:rPr lang="en-US" sz="54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100 000 (tr.3)</a:t>
            </a:r>
            <a:endParaRPr lang="en-US" sz="5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AF5CDB-5FE1-4347-93AB-4E14E569526B}"/>
              </a:ext>
            </a:extLst>
          </p:cNvPr>
          <p:cNvSpPr txBox="1"/>
          <p:nvPr/>
        </p:nvSpPr>
        <p:spPr>
          <a:xfrm>
            <a:off x="5038059" y="1186663"/>
            <a:ext cx="2115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5400" b="1" dirty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AF5CDB-5FE1-4347-93AB-4E14E569526B}"/>
              </a:ext>
            </a:extLst>
          </p:cNvPr>
          <p:cNvSpPr txBox="1"/>
          <p:nvPr/>
        </p:nvSpPr>
        <p:spPr>
          <a:xfrm>
            <a:off x="1657118" y="333705"/>
            <a:ext cx="1296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4800" b="1" dirty="0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4800" b="1" dirty="0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4800" b="1" dirty="0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 </a:t>
            </a:r>
            <a:r>
              <a:rPr lang="en-US" sz="4800" b="1" dirty="0" err="1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4800" b="1" dirty="0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9 </a:t>
            </a:r>
            <a:r>
              <a:rPr lang="en-US" sz="4800" b="1" dirty="0" err="1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4800" b="1" dirty="0" smtClean="0">
                <a:solidFill>
                  <a:srgbClr val="1C4587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2021 </a:t>
            </a:r>
            <a:endParaRPr lang="en-US" sz="4800" b="1" dirty="0">
              <a:solidFill>
                <a:srgbClr val="1C4587"/>
              </a:solidFill>
              <a:latin typeface="HP001 4 hàng" panose="020B060305030202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70671" y="1615880"/>
            <a:ext cx="201412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78313" y="1077930"/>
            <a:ext cx="195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0" y="3010486"/>
            <a:ext cx="1927274" cy="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1508" y="2478972"/>
            <a:ext cx="195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-21101" y="870804"/>
            <a:ext cx="1491698" cy="4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28135" y="384912"/>
            <a:ext cx="195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599</Words>
  <Application>Microsoft Office PowerPoint</Application>
  <PresentationFormat>Widescreen</PresentationFormat>
  <Paragraphs>175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Cambria</vt:lpstr>
      <vt:lpstr>Calibri</vt:lpstr>
      <vt:lpstr>Times New Roman</vt:lpstr>
      <vt:lpstr>Sniglet</vt:lpstr>
      <vt:lpstr>Arial</vt:lpstr>
      <vt:lpstr>HP001 4 hàng</vt:lpstr>
      <vt:lpstr>Dosis</vt:lpstr>
      <vt:lpstr>Friar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CHƯƠNG MỘT  SỐ TỰ NHIÊN.  BẢNG ĐƠN VỊ ĐO KHỐI LƯỢNG</vt:lpstr>
      <vt:lpstr>Ôn tập các số đến 100 000 (tr.3)</vt:lpstr>
      <vt:lpstr>MỤC TIÊU</vt:lpstr>
      <vt:lpstr>PowerPoint Presentation</vt:lpstr>
      <vt:lpstr>PowerPoint Presentation</vt:lpstr>
      <vt:lpstr>PowerPoint Presentation</vt:lpstr>
      <vt:lpstr>PowerPoint Presentation</vt:lpstr>
      <vt:lpstr>Bài 4. Tính chu vi các hình sau 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Vu Thi Minh Tuyet</dc:creator>
  <cp:lastModifiedBy>PC ADMIN</cp:lastModifiedBy>
  <cp:revision>175</cp:revision>
  <dcterms:modified xsi:type="dcterms:W3CDTF">2021-09-06T04:16:11Z</dcterms:modified>
</cp:coreProperties>
</file>