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9" r:id="rId5"/>
    <p:sldId id="265" r:id="rId6"/>
    <p:sldId id="266" r:id="rId7"/>
    <p:sldId id="260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1)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97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4512002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8</a:t>
            </a:r>
            <a:endParaRPr lang="en-US" sz="5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95536" y="1096065"/>
            <a:ext cx="4344006" cy="2476846"/>
            <a:chOff x="395536" y="1096065"/>
            <a:chExt cx="4344006" cy="2476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96065"/>
              <a:ext cx="4344006" cy="247684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123799" y="2629090"/>
              <a:ext cx="79208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08603" y="3523632"/>
            <a:ext cx="6480720" cy="951970"/>
            <a:chOff x="971600" y="3453305"/>
            <a:chExt cx="6480720" cy="951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453305"/>
              <a:ext cx="6480720" cy="95197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9542" y="1146055"/>
            <a:ext cx="4220509" cy="2451416"/>
            <a:chOff x="5220072" y="1108780"/>
            <a:chExt cx="4220509" cy="24514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108780"/>
              <a:ext cx="4220509" cy="2451416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6516216" y="2629090"/>
              <a:ext cx="648072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3062643" y="257878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3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5686" y="2677403"/>
            <a:ext cx="648072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2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46"/>
            <a:ext cx="9144000" cy="21673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2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2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3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68344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3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8497888" cy="2597801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91169"/>
            <a:ext cx="4439270" cy="37724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71550"/>
            <a:ext cx="4701490" cy="3672408"/>
          </a:xfrm>
        </p:spPr>
      </p:pic>
      <p:sp>
        <p:nvSpPr>
          <p:cNvPr id="6" name="Rounded Rectangle 5"/>
          <p:cNvSpPr/>
          <p:nvPr/>
        </p:nvSpPr>
        <p:spPr>
          <a:xfrm>
            <a:off x="4427984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5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06339"/>
            <a:ext cx="4824536" cy="4010270"/>
          </a:xfrm>
        </p:spPr>
      </p:pic>
      <p:sp>
        <p:nvSpPr>
          <p:cNvPr id="6" name="Rounded Rectangle 5"/>
          <p:cNvSpPr/>
          <p:nvPr/>
        </p:nvSpPr>
        <p:spPr>
          <a:xfrm>
            <a:off x="4427984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6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9256"/>
            <a:ext cx="4597160" cy="3904702"/>
          </a:xfrm>
        </p:spPr>
      </p:pic>
      <p:sp>
        <p:nvSpPr>
          <p:cNvPr id="6" name="Rounded Rectangle 5"/>
          <p:cNvSpPr/>
          <p:nvPr/>
        </p:nvSpPr>
        <p:spPr>
          <a:xfrm>
            <a:off x="4572000" y="307580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rgbClr val="0070C0"/>
                </a:solidFill>
              </a:rPr>
              <a:t>4</a:t>
            </a:r>
            <a:endParaRPr lang="en-US" sz="5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39</Words>
  <Application>Microsoft Office PowerPoint</Application>
  <PresentationFormat>On-screen Show (16:9)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맑은 고딕</vt:lpstr>
      <vt:lpstr>Aharoni</vt:lpstr>
      <vt:lpstr>Arial</vt:lpstr>
      <vt:lpstr>Calibri</vt:lpstr>
      <vt:lpstr>Constantia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Thanh Van</cp:lastModifiedBy>
  <cp:revision>125</cp:revision>
  <dcterms:created xsi:type="dcterms:W3CDTF">2014-04-01T16:27:38Z</dcterms:created>
  <dcterms:modified xsi:type="dcterms:W3CDTF">2020-08-18T13:34:24Z</dcterms:modified>
</cp:coreProperties>
</file>