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71" r:id="rId5"/>
    <p:sldId id="272" r:id="rId6"/>
    <p:sldId id="273" r:id="rId7"/>
    <p:sldId id="274" r:id="rId8"/>
    <p:sldId id="276" r:id="rId9"/>
    <p:sldId id="278" r:id="rId10"/>
    <p:sldId id="277" r:id="rId11"/>
    <p:sldId id="279" r:id="rId12"/>
    <p:sldId id="280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69</Words>
  <Application>Microsoft Office PowerPoint</Application>
  <PresentationFormat>On-screen Show (16:9)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맑은 고딕</vt:lpstr>
      <vt:lpstr>Aharoni</vt:lpstr>
      <vt:lpstr>Arial</vt:lpstr>
      <vt:lpstr>Calibri</vt:lpstr>
      <vt:lpstr>Constantia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Thanh Van</cp:lastModifiedBy>
  <cp:revision>131</cp:revision>
  <dcterms:created xsi:type="dcterms:W3CDTF">2014-04-01T16:27:38Z</dcterms:created>
  <dcterms:modified xsi:type="dcterms:W3CDTF">2020-08-18T14:54:35Z</dcterms:modified>
</cp:coreProperties>
</file>