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6" r:id="rId3"/>
    <p:sldId id="257" r:id="rId4"/>
    <p:sldId id="259" r:id="rId5"/>
    <p:sldId id="267" r:id="rId6"/>
    <p:sldId id="265" r:id="rId7"/>
    <p:sldId id="261" r:id="rId8"/>
    <p:sldId id="264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 varScale="1">
        <p:scale>
          <a:sx n="100" d="100"/>
          <a:sy n="100" d="100"/>
        </p:scale>
        <p:origin x="58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2" name="Xuân Nghi – Nắng Sớm (mp3cut.net)">
            <a:hlinkClick r:id="" action="ppaction://media"/>
            <a:extLst>
              <a:ext uri="{FF2B5EF4-FFF2-40B4-BE49-F238E27FC236}">
                <a16:creationId xmlns:a16="http://schemas.microsoft.com/office/drawing/2014/main" id="{6D1A09B7-E020-4BF3-B108-FF9A256F9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4515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1651818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3490624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2623" y="4316804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90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1007604" y="2906042"/>
            <a:ext cx="7128792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A1382-9C04-46F9-AE0F-7B694C4EF350}"/>
              </a:ext>
            </a:extLst>
          </p:cNvPr>
          <p:cNvSpPr txBox="1"/>
          <p:nvPr/>
        </p:nvSpPr>
        <p:spPr>
          <a:xfrm>
            <a:off x="4404638" y="16582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13ED-20AA-44AF-BCF4-B650B297E563}"/>
              </a:ext>
            </a:extLst>
          </p:cNvPr>
          <p:cNvSpPr txBox="1"/>
          <p:nvPr/>
        </p:nvSpPr>
        <p:spPr>
          <a:xfrm>
            <a:off x="3044428" y="1717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EEBF-FA94-4308-9533-D6C2B63332A5}"/>
              </a:ext>
            </a:extLst>
          </p:cNvPr>
          <p:cNvSpPr txBox="1"/>
          <p:nvPr/>
        </p:nvSpPr>
        <p:spPr>
          <a:xfrm>
            <a:off x="4396483" y="34165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C4BE2-BCEB-4137-BC49-AEEE0E4FDC78}"/>
              </a:ext>
            </a:extLst>
          </p:cNvPr>
          <p:cNvSpPr txBox="1"/>
          <p:nvPr/>
        </p:nvSpPr>
        <p:spPr>
          <a:xfrm>
            <a:off x="5861076" y="34523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CF75A-19A2-4FF1-977C-9D9FE8C65A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AA4479-6C10-4ADD-B141-DB07CED12110}"/>
              </a:ext>
            </a:extLst>
          </p:cNvPr>
          <p:cNvSpPr txBox="1"/>
          <p:nvPr/>
        </p:nvSpPr>
        <p:spPr>
          <a:xfrm>
            <a:off x="2483768" y="192367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Ba-Thuong-Con-Top-Ca-Thieu-Nhi (mp3cut.net)">
            <a:hlinkClick r:id="" action="ppaction://media"/>
            <a:extLst>
              <a:ext uri="{FF2B5EF4-FFF2-40B4-BE49-F238E27FC236}">
                <a16:creationId xmlns:a16="http://schemas.microsoft.com/office/drawing/2014/main" id="{1535EB3E-5797-4507-9AC5-1110BCE12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44439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C©u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nµo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latin typeface=".VnAvant" panose="020B7200000000000000" pitchFamily="34" charset="0"/>
                  <a:cs typeface="Times New Roman" pitchFamily="18" charset="0"/>
                </a:rPr>
                <a:t>óng</a:t>
              </a:r>
              <a:r>
                <a:rPr lang="en-US" sz="2400" b="1" dirty="0">
                  <a:latin typeface=".VnAvant" panose="020B72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.VnAvant" panose="020B72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Avant" panose="020B7200000000000000" pitchFamily="34" charset="0"/>
              </a:rPr>
              <a:t>a)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vµng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nhiÒu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h¬n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sè</a:t>
            </a:r>
            <a:r>
              <a:rPr lang="en-US" sz="2400" dirty="0">
                <a:latin typeface=".VnAvant" panose="020B7200000000000000" pitchFamily="34" charset="0"/>
              </a:rPr>
              <a:t> l¸ </a:t>
            </a:r>
            <a:r>
              <a:rPr lang="en-US" sz="2400" dirty="0" err="1">
                <a:latin typeface=".VnAvant" panose="020B7200000000000000" pitchFamily="34" charset="0"/>
              </a:rPr>
              <a:t>mµu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xanh</a:t>
            </a:r>
            <a:r>
              <a:rPr lang="en-US" sz="24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E6E35-5B6E-4CE7-924E-B0AC8261E707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153</Words>
  <Application>Microsoft Office PowerPoint</Application>
  <PresentationFormat>On-screen Show (16:9)</PresentationFormat>
  <Paragraphs>52</Paragraphs>
  <Slides>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맑은 고딕</vt:lpstr>
      <vt:lpstr>.VnAvant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172</cp:revision>
  <dcterms:created xsi:type="dcterms:W3CDTF">2014-04-01T16:27:38Z</dcterms:created>
  <dcterms:modified xsi:type="dcterms:W3CDTF">2020-08-24T13:13:38Z</dcterms:modified>
</cp:coreProperties>
</file>