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1"/>
    <p:sldMasterId id="2147483673" r:id="rId2"/>
  </p:sldMasterIdLst>
  <p:notesMasterIdLst>
    <p:notesMasterId r:id="rId8"/>
  </p:notesMasterIdLst>
  <p:sldIdLst>
    <p:sldId id="265" r:id="rId3"/>
    <p:sldId id="266" r:id="rId4"/>
    <p:sldId id="269" r:id="rId5"/>
    <p:sldId id="270" r:id="rId6"/>
    <p:sldId id="271" r:id="rId7"/>
  </p:sldIdLst>
  <p:sldSz cx="9144000" cy="5143500" type="screen16x9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FF33"/>
    <a:srgbClr val="FFFF66"/>
    <a:srgbClr val="66FFFF"/>
    <a:srgbClr val="FF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8" d="100"/>
          <a:sy n="108" d="100"/>
        </p:scale>
        <p:origin x="730" y="8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theme" Target="theme/theme1.xml"/><Relationship Id="rId5" Type="http://schemas.openxmlformats.org/officeDocument/2006/relationships/slide" Target="slides/slide3.xml"/><Relationship Id="rId10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B8223AE-93AE-47D0-A329-7E9D6C940971}" type="datetimeFigureOut">
              <a:rPr lang="en-US" smtClean="0"/>
              <a:t>8/17/2020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CE29E82-352A-4974-AEE8-4E7EC2A256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73318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CE29E82-352A-4974-AEE8-4E7EC2A2561D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534909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CE29E82-352A-4974-AEE8-4E7EC2A2561D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50789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CE29E82-352A-4974-AEE8-4E7EC2A2561D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550377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CE29E82-352A-4974-AEE8-4E7EC2A2561D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55121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8613"/>
            <a:ext cx="7772400" cy="11017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8/17/2020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59595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8/17/2020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08716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6375"/>
            <a:ext cx="2057400" cy="438785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6375"/>
            <a:ext cx="6019800" cy="43878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8/17/2020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009125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6350"/>
            <a:ext cx="9144000" cy="5149850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0300" y="1803400"/>
            <a:ext cx="5825202" cy="1234727"/>
          </a:xfrm>
        </p:spPr>
        <p:txBody>
          <a:bodyPr anchor="b">
            <a:noAutofit/>
          </a:bodyPr>
          <a:lstStyle>
            <a:lvl1pPr algn="r">
              <a:defRPr sz="405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0300" y="3038125"/>
            <a:ext cx="5825202" cy="822674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8/17/2020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13373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27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8/17/2020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88808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1" y="2025651"/>
            <a:ext cx="6447501" cy="1369936"/>
          </a:xfrm>
        </p:spPr>
        <p:txBody>
          <a:bodyPr anchor="b"/>
          <a:lstStyle>
            <a:lvl1pPr algn="l">
              <a:defRPr sz="3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1" y="3395586"/>
            <a:ext cx="6447501" cy="645300"/>
          </a:xfrm>
        </p:spPr>
        <p:txBody>
          <a:bodyPr anchor="t"/>
          <a:lstStyle>
            <a:lvl1pPr marL="0" indent="0" algn="l">
              <a:buNone/>
              <a:defRPr sz="15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8/17/2020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727226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08001" y="1620442"/>
            <a:ext cx="3138026" cy="291057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17477" y="1620442"/>
            <a:ext cx="3138026" cy="291058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12588-04B1-427B-82EE-E8DB90309F08}" type="datetimeFigureOut">
              <a:rPr lang="en-US" dirty="0"/>
              <a:t>8/17/2020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9F0C5-380F-41C2-899A-BAC0F0927E16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493012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6809" y="1620737"/>
            <a:ext cx="3139217" cy="432197"/>
          </a:xfrm>
        </p:spPr>
        <p:txBody>
          <a:bodyPr anchor="b">
            <a:noAutofit/>
          </a:bodyPr>
          <a:lstStyle>
            <a:lvl1pPr marL="0" indent="0">
              <a:buNone/>
              <a:defRPr sz="1800" b="0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6809" y="2052934"/>
            <a:ext cx="3139217" cy="2478088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16287" y="1620737"/>
            <a:ext cx="3139214" cy="432197"/>
          </a:xfrm>
        </p:spPr>
        <p:txBody>
          <a:bodyPr anchor="b">
            <a:noAutofit/>
          </a:bodyPr>
          <a:lstStyle>
            <a:lvl1pPr marL="0" indent="0">
              <a:buNone/>
              <a:defRPr sz="1800" b="0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16288" y="2052934"/>
            <a:ext cx="3139213" cy="2478088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8/17/2020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151704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1" y="457200"/>
            <a:ext cx="6447501" cy="9906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8/17/2020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012983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8/17/2020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796458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1" y="1123953"/>
            <a:ext cx="2890896" cy="958850"/>
          </a:xfrm>
        </p:spPr>
        <p:txBody>
          <a:bodyPr anchor="b">
            <a:normAutofit/>
          </a:bodyPr>
          <a:lstStyle>
            <a:lvl1pPr>
              <a:defRPr sz="1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0346" y="386193"/>
            <a:ext cx="3385156" cy="4144828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8001" y="2082802"/>
            <a:ext cx="2890896" cy="1938337"/>
          </a:xfrm>
        </p:spPr>
        <p:txBody>
          <a:bodyPr>
            <a:normAutofit/>
          </a:bodyPr>
          <a:lstStyle>
            <a:lvl1pPr marL="0" indent="0">
              <a:buNone/>
              <a:defRPr sz="1050"/>
            </a:lvl1pPr>
            <a:lvl2pPr marL="342797" indent="0">
              <a:buNone/>
              <a:defRPr sz="1050"/>
            </a:lvl2pPr>
            <a:lvl3pPr marL="685595" indent="0">
              <a:buNone/>
              <a:defRPr sz="900"/>
            </a:lvl3pPr>
            <a:lvl4pPr marL="1028392" indent="0">
              <a:buNone/>
              <a:defRPr sz="750"/>
            </a:lvl4pPr>
            <a:lvl5pPr marL="1371188" indent="0">
              <a:buNone/>
              <a:defRPr sz="750"/>
            </a:lvl5pPr>
            <a:lvl6pPr marL="1713986" indent="0">
              <a:buNone/>
              <a:defRPr sz="750"/>
            </a:lvl6pPr>
            <a:lvl7pPr marL="2056783" indent="0">
              <a:buNone/>
              <a:defRPr sz="750"/>
            </a:lvl7pPr>
            <a:lvl8pPr marL="2399580" indent="0">
              <a:buNone/>
              <a:defRPr sz="750"/>
            </a:lvl8pPr>
            <a:lvl9pPr marL="2742377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t>8/17/2020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44514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8/17/2020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513303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1" y="3600450"/>
            <a:ext cx="6447500" cy="425054"/>
          </a:xfrm>
        </p:spPr>
        <p:txBody>
          <a:bodyPr anchor="b">
            <a:normAutofit/>
          </a:bodyPr>
          <a:lstStyle>
            <a:lvl1pPr algn="l">
              <a:defRPr sz="1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08001" y="457200"/>
            <a:ext cx="6447501" cy="2884289"/>
          </a:xfrm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8001" y="4025504"/>
            <a:ext cx="6447500" cy="505518"/>
          </a:xfrm>
        </p:spPr>
        <p:txBody>
          <a:bodyPr>
            <a:normAutofit/>
          </a:bodyPr>
          <a:lstStyle>
            <a:lvl1pPr marL="0" indent="0">
              <a:buNone/>
              <a:defRPr sz="90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8/17/2020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732367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1" y="457200"/>
            <a:ext cx="6447501" cy="2552700"/>
          </a:xfrm>
        </p:spPr>
        <p:txBody>
          <a:bodyPr anchor="ctr">
            <a:normAutofit/>
          </a:bodyPr>
          <a:lstStyle>
            <a:lvl1pPr algn="l">
              <a:defRPr sz="33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1" y="3352800"/>
            <a:ext cx="6447501" cy="1178222"/>
          </a:xfrm>
        </p:spPr>
        <p:txBody>
          <a:bodyPr anchor="ctr">
            <a:normAutofit/>
          </a:bodyPr>
          <a:lstStyle>
            <a:lvl1pPr marL="0" indent="0" algn="l">
              <a:buNone/>
              <a:defRPr sz="135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8/17/2020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840230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8500" y="457200"/>
            <a:ext cx="6070601" cy="2266950"/>
          </a:xfrm>
        </p:spPr>
        <p:txBody>
          <a:bodyPr anchor="ctr">
            <a:normAutofit/>
          </a:bodyPr>
          <a:lstStyle>
            <a:lvl1pPr algn="l">
              <a:defRPr sz="33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024604" y="2724150"/>
            <a:ext cx="5418393" cy="28575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342900" indent="0">
              <a:buFontTx/>
              <a:buNone/>
              <a:defRPr/>
            </a:lvl2pPr>
            <a:lvl3pPr marL="685800" indent="0">
              <a:buFontTx/>
              <a:buNone/>
              <a:defRPr/>
            </a:lvl3pPr>
            <a:lvl4pPr marL="1028700" indent="0">
              <a:buFontTx/>
              <a:buNone/>
              <a:defRPr/>
            </a:lvl4pPr>
            <a:lvl5pPr marL="13716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1" y="3352800"/>
            <a:ext cx="6447501" cy="1178222"/>
          </a:xfrm>
        </p:spPr>
        <p:txBody>
          <a:bodyPr anchor="ctr">
            <a:normAutofit/>
          </a:bodyPr>
          <a:lstStyle>
            <a:lvl1pPr marL="0" indent="0" algn="l">
              <a:buNone/>
              <a:defRPr sz="135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8/17/2020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406403" y="592784"/>
            <a:ext cx="457200" cy="438582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/>
          <a:p>
            <a:pPr lvl="0"/>
            <a:r>
              <a:rPr lang="en-US" sz="6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6669758" y="2164917"/>
            <a:ext cx="457200" cy="438582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/>
          <a:p>
            <a:pPr lvl="0"/>
            <a:r>
              <a:rPr lang="en-US" sz="6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sz="1350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28104587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1" y="1448991"/>
            <a:ext cx="6447501" cy="1946595"/>
          </a:xfrm>
        </p:spPr>
        <p:txBody>
          <a:bodyPr anchor="b">
            <a:normAutofit/>
          </a:bodyPr>
          <a:lstStyle>
            <a:lvl1pPr algn="l">
              <a:defRPr sz="33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1" y="3395586"/>
            <a:ext cx="6447501" cy="1135436"/>
          </a:xfrm>
        </p:spPr>
        <p:txBody>
          <a:bodyPr anchor="t">
            <a:normAutofit/>
          </a:bodyPr>
          <a:lstStyle>
            <a:lvl1pPr marL="0" indent="0" algn="l">
              <a:buNone/>
              <a:defRPr sz="135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8/17/2020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589232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8500" y="457200"/>
            <a:ext cx="6070601" cy="2266950"/>
          </a:xfrm>
        </p:spPr>
        <p:txBody>
          <a:bodyPr anchor="ctr">
            <a:normAutofit/>
          </a:bodyPr>
          <a:lstStyle>
            <a:lvl1pPr algn="l">
              <a:defRPr sz="33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507999" y="3009900"/>
            <a:ext cx="6447502" cy="385686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42900" indent="0">
              <a:buFontTx/>
              <a:buNone/>
              <a:defRPr/>
            </a:lvl2pPr>
            <a:lvl3pPr marL="685800" indent="0">
              <a:buFontTx/>
              <a:buNone/>
              <a:defRPr/>
            </a:lvl3pPr>
            <a:lvl4pPr marL="1028700" indent="0">
              <a:buFontTx/>
              <a:buNone/>
              <a:defRPr/>
            </a:lvl4pPr>
            <a:lvl5pPr marL="13716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1" y="3395586"/>
            <a:ext cx="6447501" cy="1135436"/>
          </a:xfrm>
        </p:spPr>
        <p:txBody>
          <a:bodyPr anchor="t">
            <a:normAutofit/>
          </a:bodyPr>
          <a:lstStyle>
            <a:lvl1pPr marL="0" indent="0" algn="l">
              <a:buNone/>
              <a:defRPr sz="135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8/17/2020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406403" y="592784"/>
            <a:ext cx="457200" cy="438582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/>
          <a:p>
            <a:pPr lvl="0"/>
            <a:r>
              <a:rPr lang="en-US" sz="6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669758" y="2164917"/>
            <a:ext cx="457200" cy="438582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/>
          <a:p>
            <a:pPr lvl="0"/>
            <a:r>
              <a:rPr lang="en-US" sz="6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17028655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0" y="457200"/>
            <a:ext cx="6441152" cy="2266950"/>
          </a:xfrm>
        </p:spPr>
        <p:txBody>
          <a:bodyPr anchor="ctr">
            <a:normAutofit/>
          </a:bodyPr>
          <a:lstStyle>
            <a:lvl1pPr algn="l">
              <a:defRPr sz="33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507999" y="3009900"/>
            <a:ext cx="6447502" cy="385686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1800">
                <a:solidFill>
                  <a:schemeClr val="accent1"/>
                </a:solidFill>
              </a:defRPr>
            </a:lvl1pPr>
            <a:lvl2pPr marL="342900" indent="0">
              <a:buFontTx/>
              <a:buNone/>
              <a:defRPr/>
            </a:lvl2pPr>
            <a:lvl3pPr marL="685800" indent="0">
              <a:buFontTx/>
              <a:buNone/>
              <a:defRPr/>
            </a:lvl3pPr>
            <a:lvl4pPr marL="1028700" indent="0">
              <a:buFontTx/>
              <a:buNone/>
              <a:defRPr/>
            </a:lvl4pPr>
            <a:lvl5pPr marL="13716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1" y="3395586"/>
            <a:ext cx="6447501" cy="1135436"/>
          </a:xfrm>
        </p:spPr>
        <p:txBody>
          <a:bodyPr anchor="t">
            <a:normAutofit/>
          </a:bodyPr>
          <a:lstStyle>
            <a:lvl1pPr marL="0" indent="0" algn="l">
              <a:buNone/>
              <a:defRPr sz="135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8/17/2020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787043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dirty="0"/>
              <a:t>8/17/2020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228930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975755" y="457200"/>
            <a:ext cx="978557" cy="3938588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08001" y="457200"/>
            <a:ext cx="5295113" cy="393858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8/17/2020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505239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0"/>
            <a:ext cx="9144000" cy="884466"/>
          </a:xfrm>
          <a:prstGeom prst="rect">
            <a:avLst/>
          </a:prstGeom>
        </p:spPr>
        <p:txBody>
          <a:bodyPr anchor="ctr"/>
          <a:lstStyle>
            <a:lvl1pPr algn="l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ko-KR" dirty="0"/>
              <a:t> Click to edit title</a:t>
            </a:r>
            <a:endParaRPr lang="ko-KR" alt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395536" y="1131590"/>
            <a:ext cx="8496944" cy="460648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altLang="ko-KR" dirty="0"/>
              <a:t>Click to edit Master text styles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0"/>
          </p:nvPr>
        </p:nvSpPr>
        <p:spPr>
          <a:xfrm>
            <a:off x="405880" y="1808261"/>
            <a:ext cx="8496944" cy="2995737"/>
          </a:xfrm>
          <a:prstGeom prst="rect">
            <a:avLst/>
          </a:prstGeom>
        </p:spPr>
        <p:txBody>
          <a:bodyPr lIns="396000" anchor="t"/>
          <a:lstStyle>
            <a:lvl1pPr marL="0" indent="0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altLang="ko-KR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80235549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619672" y="0"/>
            <a:ext cx="7524328" cy="884466"/>
          </a:xfrm>
          <a:prstGeom prst="rect">
            <a:avLst/>
          </a:prstGeom>
        </p:spPr>
        <p:txBody>
          <a:bodyPr anchor="ctr"/>
          <a:lstStyle>
            <a:lvl1pPr algn="l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ko-KR" dirty="0"/>
              <a:t> Click to edit title</a:t>
            </a:r>
            <a:endParaRPr lang="ko-KR" alt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1979712" y="987574"/>
            <a:ext cx="6912768" cy="460648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altLang="ko-KR" dirty="0"/>
              <a:t>Click to edit Master text styles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0"/>
          </p:nvPr>
        </p:nvSpPr>
        <p:spPr>
          <a:xfrm>
            <a:off x="1990056" y="1664245"/>
            <a:ext cx="6912768" cy="2995737"/>
          </a:xfrm>
          <a:prstGeom prst="rect">
            <a:avLst/>
          </a:prstGeom>
        </p:spPr>
        <p:txBody>
          <a:bodyPr lIns="396000" anchor="t"/>
          <a:lstStyle>
            <a:lvl1pPr marL="0" indent="0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altLang="ko-KR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9228082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5"/>
            <a:ext cx="7772400" cy="10223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79638"/>
            <a:ext cx="7772400" cy="112553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8/17/2020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04311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0"/>
            <a:ext cx="4038600" cy="33940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0"/>
            <a:ext cx="4038600" cy="33940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8/17/2020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58029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0938"/>
            <a:ext cx="4040188" cy="4810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950"/>
            <a:ext cx="4040188" cy="296227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150938"/>
            <a:ext cx="4041775" cy="4810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631950"/>
            <a:ext cx="4041775" cy="296227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8/17/2020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87940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8/17/2020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05109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8/17/2020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35354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4788"/>
            <a:ext cx="3008313" cy="87153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43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076325"/>
            <a:ext cx="3008313" cy="35179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8/17/2020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18249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4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60375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900"/>
            <a:ext cx="5486400" cy="60325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8/17/2020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24409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18" Type="http://schemas.openxmlformats.org/officeDocument/2006/relationships/slideLayout" Target="../slideLayouts/slideLayout2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slideLayout" Target="../slideLayouts/slideLayout28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1.xml"/><Relationship Id="rId19" Type="http://schemas.openxmlformats.org/officeDocument/2006/relationships/theme" Target="../theme/theme2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0"/>
            <a:ext cx="8229600" cy="33940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937D59-5EDB-4C39-B697-625748F703B6}" type="datetimeFigureOut">
              <a:rPr lang="en-US" smtClean="0"/>
              <a:t>8/17/2020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12399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6350"/>
            <a:ext cx="9144000" cy="5149850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08001" y="457200"/>
            <a:ext cx="6447501" cy="9906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1" y="1620442"/>
            <a:ext cx="6447501" cy="29105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03850" y="4531022"/>
            <a:ext cx="683954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8/17/2020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08001" y="4531022"/>
            <a:ext cx="4723209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6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42998" y="4531022"/>
            <a:ext cx="512504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75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35396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  <p:sldLayoutId id="2147483686" r:id="rId13"/>
    <p:sldLayoutId id="2147483687" r:id="rId14"/>
    <p:sldLayoutId id="2147483688" r:id="rId15"/>
    <p:sldLayoutId id="2147483689" r:id="rId16"/>
    <p:sldLayoutId id="2147483691" r:id="rId17"/>
    <p:sldLayoutId id="2147483660" r:id="rId18"/>
  </p:sldLayoutIdLst>
  <p:txStyles>
    <p:titleStyle>
      <a:lvl1pPr algn="l" defTabSz="342900" rtl="0" eaLnBrk="1" latinLnBrk="0" hangingPunct="1">
        <a:spcBef>
          <a:spcPct val="0"/>
        </a:spcBef>
        <a:buNone/>
        <a:defRPr sz="27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57175" indent="-257175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3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57213" indent="-214313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572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0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2001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5430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8859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2288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5717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9146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8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8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1">
            <a:extLst>
              <a:ext uri="{FF2B5EF4-FFF2-40B4-BE49-F238E27FC236}">
                <a16:creationId xmlns:a16="http://schemas.microsoft.com/office/drawing/2014/main" id="{08194678-FC60-4468-89C6-C3339EB07CE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5536" y="1131590"/>
            <a:ext cx="6336704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altLang="ko-KR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  <a:ea typeface="맑은 고딕" pitchFamily="50" charset="-127"/>
                <a:cs typeface="Arial" pitchFamily="34" charset="0"/>
              </a:rPr>
              <a:t>LUYỆN TẬP</a:t>
            </a:r>
            <a:endParaRPr lang="en-US" altLang="ko-KR" sz="2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tantia" pitchFamily="18" charset="0"/>
              <a:ea typeface="맑은 고딕" pitchFamily="50" charset="-127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0825466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Oval 20">
            <a:extLst>
              <a:ext uri="{FF2B5EF4-FFF2-40B4-BE49-F238E27FC236}">
                <a16:creationId xmlns:a16="http://schemas.microsoft.com/office/drawing/2014/main" id="{97B47803-29C9-420B-B502-BDE1679A4361}"/>
              </a:ext>
            </a:extLst>
          </p:cNvPr>
          <p:cNvSpPr/>
          <p:nvPr/>
        </p:nvSpPr>
        <p:spPr>
          <a:xfrm>
            <a:off x="1619672" y="3579862"/>
            <a:ext cx="504056" cy="424561"/>
          </a:xfrm>
          <a:prstGeom prst="ellipse">
            <a:avLst/>
          </a:prstGeom>
          <a:ln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F13DDA79-4675-46B2-B0E9-B93A1AB6BA26}"/>
              </a:ext>
            </a:extLst>
          </p:cNvPr>
          <p:cNvGrpSpPr/>
          <p:nvPr/>
        </p:nvGrpSpPr>
        <p:grpSpPr>
          <a:xfrm>
            <a:off x="118478" y="-92546"/>
            <a:ext cx="6719114" cy="576064"/>
            <a:chOff x="827584" y="1491630"/>
            <a:chExt cx="6719114" cy="576064"/>
          </a:xfrm>
        </p:grpSpPr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F302CB66-C1AF-44D1-81DB-920F16136F81}"/>
                </a:ext>
              </a:extLst>
            </p:cNvPr>
            <p:cNvSpPr/>
            <p:nvPr/>
          </p:nvSpPr>
          <p:spPr>
            <a:xfrm>
              <a:off x="827584" y="1491630"/>
              <a:ext cx="684077" cy="576064"/>
            </a:xfrm>
            <a:prstGeom prst="ellipse">
              <a:avLst/>
            </a:prstGeom>
            <a:solidFill>
              <a:srgbClr val="0070C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7200" dirty="0">
                  <a:solidFill>
                    <a:schemeClr val="bg1"/>
                  </a:solidFill>
                  <a:latin typeface="Aharoni" pitchFamily="2" charset="-79"/>
                  <a:cs typeface="Aharoni" pitchFamily="2" charset="-79"/>
                </a:rPr>
                <a:t>1</a:t>
              </a: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A4C1203F-5212-4D52-A1CB-C60EC3D7FE47}"/>
                </a:ext>
              </a:extLst>
            </p:cNvPr>
            <p:cNvSpPr txBox="1"/>
            <p:nvPr/>
          </p:nvSpPr>
          <p:spPr>
            <a:xfrm>
              <a:off x="1511661" y="1606029"/>
              <a:ext cx="603503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b="1" dirty="0" err="1">
                  <a:latin typeface="Times New Roman" pitchFamily="18" charset="0"/>
                  <a:cs typeface="Times New Roman" pitchFamily="18" charset="0"/>
                </a:rPr>
                <a:t>Câu</a:t>
              </a:r>
              <a:r>
                <a:rPr lang="en-US" sz="2400" b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b="1" dirty="0" err="1">
                  <a:latin typeface="Times New Roman" pitchFamily="18" charset="0"/>
                  <a:cs typeface="Times New Roman" pitchFamily="18" charset="0"/>
                </a:rPr>
                <a:t>nào</a:t>
              </a:r>
              <a:r>
                <a:rPr lang="en-US" sz="2400" b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b="1" dirty="0" err="1">
                  <a:latin typeface="Times New Roman" pitchFamily="18" charset="0"/>
                  <a:cs typeface="Times New Roman" pitchFamily="18" charset="0"/>
                </a:rPr>
                <a:t>đúng</a:t>
              </a:r>
              <a:r>
                <a:rPr lang="en-US" sz="2400" b="1" dirty="0">
                  <a:latin typeface="Times New Roman" pitchFamily="18" charset="0"/>
                  <a:cs typeface="Times New Roman" pitchFamily="18" charset="0"/>
                </a:rPr>
                <a:t>?</a:t>
              </a:r>
              <a:endParaRPr lang="en-US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11" name="TextBox 10">
            <a:extLst>
              <a:ext uri="{FF2B5EF4-FFF2-40B4-BE49-F238E27FC236}">
                <a16:creationId xmlns:a16="http://schemas.microsoft.com/office/drawing/2014/main" id="{64CEFC0B-FA83-4BC2-A8EF-4A55EE612BAD}"/>
              </a:ext>
            </a:extLst>
          </p:cNvPr>
          <p:cNvSpPr txBox="1"/>
          <p:nvPr/>
        </p:nvSpPr>
        <p:spPr>
          <a:xfrm>
            <a:off x="1691680" y="4299942"/>
            <a:ext cx="496501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B.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endParaRPr lang="en-US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A966559-AE6E-4AF7-80B4-F5AB3169EE10}"/>
              </a:ext>
            </a:extLst>
          </p:cNvPr>
          <p:cNvSpPr txBox="1"/>
          <p:nvPr/>
        </p:nvSpPr>
        <p:spPr>
          <a:xfrm>
            <a:off x="1691680" y="3543035"/>
            <a:ext cx="48229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A.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ổ 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42A666E-B376-4D04-AE5D-27D35458969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806" r="18301"/>
          <a:stretch/>
        </p:blipFill>
        <p:spPr>
          <a:xfrm>
            <a:off x="2483768" y="136529"/>
            <a:ext cx="3600399" cy="329183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CAB23D2B-7FC0-4333-8F63-3BBF4761F43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64394" y="3522740"/>
            <a:ext cx="479422" cy="461666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50C124E7-04FC-46EA-A8F6-9316737476BD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6072" b="69519"/>
          <a:stretch/>
        </p:blipFill>
        <p:spPr>
          <a:xfrm>
            <a:off x="2555776" y="3428359"/>
            <a:ext cx="1139967" cy="576064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F624919C-8EE2-40F3-B3D5-362CD15E684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5359" y="4299941"/>
            <a:ext cx="479422" cy="461666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4376B4C1-5404-48BD-8956-EC0C8515BC9C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6072" b="69519"/>
          <a:stretch/>
        </p:blipFill>
        <p:spPr>
          <a:xfrm>
            <a:off x="4792373" y="4185543"/>
            <a:ext cx="1139967" cy="5760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46116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Oval 20">
            <a:extLst>
              <a:ext uri="{FF2B5EF4-FFF2-40B4-BE49-F238E27FC236}">
                <a16:creationId xmlns:a16="http://schemas.microsoft.com/office/drawing/2014/main" id="{97B47803-29C9-420B-B502-BDE1679A4361}"/>
              </a:ext>
            </a:extLst>
          </p:cNvPr>
          <p:cNvSpPr/>
          <p:nvPr/>
        </p:nvSpPr>
        <p:spPr>
          <a:xfrm>
            <a:off x="1619672" y="3579862"/>
            <a:ext cx="504056" cy="424561"/>
          </a:xfrm>
          <a:prstGeom prst="ellipse">
            <a:avLst/>
          </a:prstGeom>
          <a:ln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F13DDA79-4675-46B2-B0E9-B93A1AB6BA26}"/>
              </a:ext>
            </a:extLst>
          </p:cNvPr>
          <p:cNvGrpSpPr/>
          <p:nvPr/>
        </p:nvGrpSpPr>
        <p:grpSpPr>
          <a:xfrm>
            <a:off x="118478" y="-92546"/>
            <a:ext cx="6719114" cy="576064"/>
            <a:chOff x="827584" y="1491630"/>
            <a:chExt cx="6719114" cy="576064"/>
          </a:xfrm>
        </p:grpSpPr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F302CB66-C1AF-44D1-81DB-920F16136F81}"/>
                </a:ext>
              </a:extLst>
            </p:cNvPr>
            <p:cNvSpPr/>
            <p:nvPr/>
          </p:nvSpPr>
          <p:spPr>
            <a:xfrm>
              <a:off x="827584" y="1491630"/>
              <a:ext cx="684077" cy="576064"/>
            </a:xfrm>
            <a:prstGeom prst="ellipse">
              <a:avLst/>
            </a:prstGeom>
            <a:solidFill>
              <a:srgbClr val="0070C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7200" dirty="0">
                  <a:solidFill>
                    <a:schemeClr val="bg1"/>
                  </a:solidFill>
                  <a:latin typeface="Aharoni" pitchFamily="2" charset="-79"/>
                  <a:cs typeface="Aharoni" pitchFamily="2" charset="-79"/>
                </a:rPr>
                <a:t>2</a:t>
              </a: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A4C1203F-5212-4D52-A1CB-C60EC3D7FE47}"/>
                </a:ext>
              </a:extLst>
            </p:cNvPr>
            <p:cNvSpPr txBox="1"/>
            <p:nvPr/>
          </p:nvSpPr>
          <p:spPr>
            <a:xfrm>
              <a:off x="1511661" y="1606029"/>
              <a:ext cx="603503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b="1" dirty="0" err="1">
                  <a:latin typeface="Times New Roman" pitchFamily="18" charset="0"/>
                  <a:cs typeface="Times New Roman" pitchFamily="18" charset="0"/>
                </a:rPr>
                <a:t>Số</a:t>
              </a:r>
              <a:r>
                <a:rPr lang="en-US" sz="2400" b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b="1" dirty="0" err="1">
                  <a:latin typeface="Times New Roman" pitchFamily="18" charset="0"/>
                  <a:cs typeface="Times New Roman" pitchFamily="18" charset="0"/>
                </a:rPr>
                <a:t>nấm</a:t>
              </a:r>
              <a:r>
                <a:rPr lang="en-US" sz="2400" b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b="1" dirty="0" err="1">
                  <a:latin typeface="Times New Roman" pitchFamily="18" charset="0"/>
                  <a:cs typeface="Times New Roman" pitchFamily="18" charset="0"/>
                </a:rPr>
                <a:t>nhiều</a:t>
              </a:r>
              <a:r>
                <a:rPr lang="en-US" sz="2400" b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b="1" dirty="0" err="1">
                  <a:latin typeface="Times New Roman" pitchFamily="18" charset="0"/>
                  <a:cs typeface="Times New Roman" pitchFamily="18" charset="0"/>
                </a:rPr>
                <a:t>hơn</a:t>
              </a:r>
              <a:r>
                <a:rPr lang="en-US" sz="2400" b="1" dirty="0">
                  <a:latin typeface="Times New Roman" pitchFamily="18" charset="0"/>
                  <a:cs typeface="Times New Roman" pitchFamily="18" charset="0"/>
                </a:rPr>
                <a:t> hay </a:t>
              </a:r>
              <a:r>
                <a:rPr lang="en-US" sz="2400" b="1" dirty="0" err="1">
                  <a:latin typeface="Times New Roman" pitchFamily="18" charset="0"/>
                  <a:cs typeface="Times New Roman" pitchFamily="18" charset="0"/>
                </a:rPr>
                <a:t>số</a:t>
              </a:r>
              <a:r>
                <a:rPr lang="en-US" sz="2400" b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b="1" dirty="0" err="1">
                  <a:latin typeface="Times New Roman" pitchFamily="18" charset="0"/>
                  <a:cs typeface="Times New Roman" pitchFamily="18" charset="0"/>
                </a:rPr>
                <a:t>nhím</a:t>
              </a:r>
              <a:r>
                <a:rPr lang="en-US" sz="2400" b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b="1" dirty="0" err="1">
                  <a:latin typeface="Times New Roman" pitchFamily="18" charset="0"/>
                  <a:cs typeface="Times New Roman" pitchFamily="18" charset="0"/>
                </a:rPr>
                <a:t>nhiều</a:t>
              </a:r>
              <a:r>
                <a:rPr lang="en-US" sz="2400" b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b="1" dirty="0" err="1">
                  <a:latin typeface="Times New Roman" pitchFamily="18" charset="0"/>
                  <a:cs typeface="Times New Roman" pitchFamily="18" charset="0"/>
                </a:rPr>
                <a:t>hơn</a:t>
              </a:r>
              <a:r>
                <a:rPr lang="en-US" sz="2400" b="1" dirty="0">
                  <a:latin typeface="Times New Roman" pitchFamily="18" charset="0"/>
                  <a:cs typeface="Times New Roman" pitchFamily="18" charset="0"/>
                </a:rPr>
                <a:t>?</a:t>
              </a:r>
              <a:endParaRPr lang="en-US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11" name="TextBox 10">
            <a:extLst>
              <a:ext uri="{FF2B5EF4-FFF2-40B4-BE49-F238E27FC236}">
                <a16:creationId xmlns:a16="http://schemas.microsoft.com/office/drawing/2014/main" id="{64CEFC0B-FA83-4BC2-A8EF-4A55EE612BAD}"/>
              </a:ext>
            </a:extLst>
          </p:cNvPr>
          <p:cNvSpPr txBox="1"/>
          <p:nvPr/>
        </p:nvSpPr>
        <p:spPr>
          <a:xfrm>
            <a:off x="1691680" y="4299942"/>
            <a:ext cx="496501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B.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nhím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A966559-AE6E-4AF7-80B4-F5AB3169EE10}"/>
              </a:ext>
            </a:extLst>
          </p:cNvPr>
          <p:cNvSpPr txBox="1"/>
          <p:nvPr/>
        </p:nvSpPr>
        <p:spPr>
          <a:xfrm>
            <a:off x="1691680" y="3543035"/>
            <a:ext cx="48229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A.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nấm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9B0593B-556F-42C6-9135-236005C7606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39" t="7251" r="8291"/>
          <a:stretch/>
        </p:blipFill>
        <p:spPr>
          <a:xfrm>
            <a:off x="1475656" y="540646"/>
            <a:ext cx="4468160" cy="27632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87083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Oval 29">
            <a:extLst>
              <a:ext uri="{FF2B5EF4-FFF2-40B4-BE49-F238E27FC236}">
                <a16:creationId xmlns:a16="http://schemas.microsoft.com/office/drawing/2014/main" id="{6A3BF37E-C4ED-4089-A65B-8DEA551B1E0F}"/>
              </a:ext>
            </a:extLst>
          </p:cNvPr>
          <p:cNvSpPr/>
          <p:nvPr/>
        </p:nvSpPr>
        <p:spPr>
          <a:xfrm>
            <a:off x="4623817" y="3875664"/>
            <a:ext cx="504056" cy="424561"/>
          </a:xfrm>
          <a:prstGeom prst="ellipse">
            <a:avLst/>
          </a:prstGeom>
          <a:ln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97B47803-29C9-420B-B502-BDE1679A4361}"/>
              </a:ext>
            </a:extLst>
          </p:cNvPr>
          <p:cNvSpPr/>
          <p:nvPr/>
        </p:nvSpPr>
        <p:spPr>
          <a:xfrm>
            <a:off x="4572000" y="938867"/>
            <a:ext cx="504056" cy="424561"/>
          </a:xfrm>
          <a:prstGeom prst="ellipse">
            <a:avLst/>
          </a:prstGeom>
          <a:ln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F13DDA79-4675-46B2-B0E9-B93A1AB6BA26}"/>
              </a:ext>
            </a:extLst>
          </p:cNvPr>
          <p:cNvGrpSpPr/>
          <p:nvPr/>
        </p:nvGrpSpPr>
        <p:grpSpPr>
          <a:xfrm>
            <a:off x="118478" y="-111955"/>
            <a:ext cx="6719114" cy="769441"/>
            <a:chOff x="827584" y="1472221"/>
            <a:chExt cx="6719114" cy="769441"/>
          </a:xfrm>
        </p:grpSpPr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F302CB66-C1AF-44D1-81DB-920F16136F81}"/>
                </a:ext>
              </a:extLst>
            </p:cNvPr>
            <p:cNvSpPr/>
            <p:nvPr/>
          </p:nvSpPr>
          <p:spPr>
            <a:xfrm>
              <a:off x="827584" y="1491630"/>
              <a:ext cx="684077" cy="576064"/>
            </a:xfrm>
            <a:prstGeom prst="ellipse">
              <a:avLst/>
            </a:prstGeom>
            <a:solidFill>
              <a:srgbClr val="0070C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7200" dirty="0">
                  <a:solidFill>
                    <a:schemeClr val="bg1"/>
                  </a:solidFill>
                  <a:latin typeface="Aharoni" pitchFamily="2" charset="-79"/>
                  <a:cs typeface="Aharoni" pitchFamily="2" charset="-79"/>
                </a:rPr>
                <a:t>3</a:t>
              </a: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A4C1203F-5212-4D52-A1CB-C60EC3D7FE47}"/>
                </a:ext>
              </a:extLst>
            </p:cNvPr>
            <p:cNvSpPr txBox="1"/>
            <p:nvPr/>
          </p:nvSpPr>
          <p:spPr>
            <a:xfrm>
              <a:off x="1511661" y="1472221"/>
              <a:ext cx="6035037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000" b="1" dirty="0" err="1">
                  <a:latin typeface="Times New Roman" pitchFamily="18" charset="0"/>
                  <a:cs typeface="Times New Roman" pitchFamily="18" charset="0"/>
                </a:rPr>
                <a:t>Chọn</a:t>
              </a:r>
              <a:r>
                <a:rPr lang="en-US" sz="2000" b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000" b="1" dirty="0" err="1">
                  <a:latin typeface="Times New Roman" pitchFamily="18" charset="0"/>
                  <a:cs typeface="Times New Roman" pitchFamily="18" charset="0"/>
                </a:rPr>
                <a:t>câu</a:t>
              </a:r>
              <a:r>
                <a:rPr lang="en-US" sz="2000" b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000" b="1" dirty="0" err="1">
                  <a:latin typeface="Times New Roman" pitchFamily="18" charset="0"/>
                  <a:cs typeface="Times New Roman" pitchFamily="18" charset="0"/>
                </a:rPr>
                <a:t>trả</a:t>
              </a:r>
              <a:r>
                <a:rPr lang="en-US" sz="2000" b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000" b="1" dirty="0" err="1">
                  <a:latin typeface="Times New Roman" pitchFamily="18" charset="0"/>
                  <a:cs typeface="Times New Roman" pitchFamily="18" charset="0"/>
                </a:rPr>
                <a:t>lời</a:t>
              </a:r>
              <a:r>
                <a:rPr lang="en-US" sz="2000" b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000" b="1" dirty="0" err="1">
                  <a:latin typeface="Times New Roman" pitchFamily="18" charset="0"/>
                  <a:cs typeface="Times New Roman" pitchFamily="18" charset="0"/>
                </a:rPr>
                <a:t>đúng</a:t>
              </a:r>
              <a:r>
                <a:rPr lang="en-US" sz="2000" b="1" dirty="0">
                  <a:latin typeface="Times New Roman" pitchFamily="18" charset="0"/>
                  <a:cs typeface="Times New Roman" pitchFamily="18" charset="0"/>
                </a:rPr>
                <a:t>.</a:t>
              </a:r>
            </a:p>
            <a:p>
              <a:r>
                <a:rPr lang="en-US" sz="2000" b="1" dirty="0">
                  <a:latin typeface="Times New Roman" pitchFamily="18" charset="0"/>
                  <a:cs typeface="Times New Roman" pitchFamily="18" charset="0"/>
                </a:rPr>
                <a:t> Cho </a:t>
              </a:r>
              <a:r>
                <a:rPr lang="en-US" sz="2000" b="1" dirty="0" err="1">
                  <a:latin typeface="Times New Roman" pitchFamily="18" charset="0"/>
                  <a:cs typeface="Times New Roman" pitchFamily="18" charset="0"/>
                </a:rPr>
                <a:t>thêm</a:t>
              </a:r>
              <a:r>
                <a:rPr lang="en-US" sz="2000" b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000" b="1" dirty="0" err="1">
                  <a:latin typeface="Times New Roman" pitchFamily="18" charset="0"/>
                  <a:cs typeface="Times New Roman" pitchFamily="18" charset="0"/>
                </a:rPr>
                <a:t>cà</a:t>
              </a:r>
              <a:r>
                <a:rPr lang="en-US" sz="2000" b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000" b="1" dirty="0" err="1">
                  <a:latin typeface="Times New Roman" pitchFamily="18" charset="0"/>
                  <a:cs typeface="Times New Roman" pitchFamily="18" charset="0"/>
                </a:rPr>
                <a:t>rốt</a:t>
              </a:r>
              <a:r>
                <a:rPr lang="en-US" sz="2000" b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000" b="1" dirty="0" err="1">
                  <a:latin typeface="Times New Roman" pitchFamily="18" charset="0"/>
                  <a:cs typeface="Times New Roman" pitchFamily="18" charset="0"/>
                </a:rPr>
                <a:t>để</a:t>
              </a:r>
              <a:r>
                <a:rPr lang="en-US" sz="2000" b="1" dirty="0">
                  <a:latin typeface="Times New Roman" pitchFamily="18" charset="0"/>
                  <a:cs typeface="Times New Roman" pitchFamily="18" charset="0"/>
                </a:rPr>
                <a:t>:</a:t>
              </a:r>
              <a:endParaRPr lang="en-US" sz="1600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pic>
        <p:nvPicPr>
          <p:cNvPr id="3" name="Picture 2">
            <a:extLst>
              <a:ext uri="{FF2B5EF4-FFF2-40B4-BE49-F238E27FC236}">
                <a16:creationId xmlns:a16="http://schemas.microsoft.com/office/drawing/2014/main" id="{3BB3324E-FD27-4017-8EFD-2A1A28491DE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286" y="1110892"/>
            <a:ext cx="2599316" cy="1470931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70D410CA-2748-402D-8EEB-7839EAF32048}"/>
              </a:ext>
            </a:extLst>
          </p:cNvPr>
          <p:cNvSpPr txBox="1"/>
          <p:nvPr/>
        </p:nvSpPr>
        <p:spPr>
          <a:xfrm>
            <a:off x="372027" y="751038"/>
            <a:ext cx="482292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a)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cà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rốt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bắp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cải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0F7E8A3-C83D-4C14-8469-F2341745A33C}"/>
              </a:ext>
            </a:extLst>
          </p:cNvPr>
          <p:cNvSpPr txBox="1"/>
          <p:nvPr/>
        </p:nvSpPr>
        <p:spPr>
          <a:xfrm>
            <a:off x="336885" y="2746669"/>
            <a:ext cx="482292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b)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cà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rốt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bắp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cải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BA66C658-0F7A-4C6D-BB0E-813C401B08B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0673" y="3107677"/>
            <a:ext cx="2418282" cy="1368485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6D0DCECB-5748-45D3-82EF-80A778C45736}"/>
              </a:ext>
            </a:extLst>
          </p:cNvPr>
          <p:cNvSpPr txBox="1"/>
          <p:nvPr/>
        </p:nvSpPr>
        <p:spPr>
          <a:xfrm>
            <a:off x="4712601" y="950573"/>
            <a:ext cx="4789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A. 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0EF59E03-02D9-41AE-A90E-E8AF5C2F5C33}"/>
              </a:ext>
            </a:extLst>
          </p:cNvPr>
          <p:cNvSpPr txBox="1"/>
          <p:nvPr/>
        </p:nvSpPr>
        <p:spPr>
          <a:xfrm>
            <a:off x="4732029" y="1586965"/>
            <a:ext cx="6229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B.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59EEFEB8-C853-4612-81B5-EDC53C2C32C9}"/>
              </a:ext>
            </a:extLst>
          </p:cNvPr>
          <p:cNvSpPr txBox="1"/>
          <p:nvPr/>
        </p:nvSpPr>
        <p:spPr>
          <a:xfrm>
            <a:off x="4680874" y="3176594"/>
            <a:ext cx="4789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A. 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1E0E0FE1-1550-4E7C-9EA3-AE62EA60D8CB}"/>
              </a:ext>
            </a:extLst>
          </p:cNvPr>
          <p:cNvSpPr txBox="1"/>
          <p:nvPr/>
        </p:nvSpPr>
        <p:spPr>
          <a:xfrm>
            <a:off x="4732029" y="3895274"/>
            <a:ext cx="6229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B.</a:t>
            </a:r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914E3097-E5A4-4ED0-B60A-D5766CEE5AAC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1673" b="46140"/>
          <a:stretch/>
        </p:blipFill>
        <p:spPr>
          <a:xfrm>
            <a:off x="5127873" y="683513"/>
            <a:ext cx="900991" cy="611414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205BAFED-5591-4A49-89EA-694AE966E5DA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1673" b="46140"/>
          <a:stretch/>
        </p:blipFill>
        <p:spPr>
          <a:xfrm>
            <a:off x="5354984" y="3735995"/>
            <a:ext cx="900991" cy="611414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C9BDB7F2-F8D7-41C2-ADDD-4BDC749C5414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2317" b="32556"/>
          <a:stretch/>
        </p:blipFill>
        <p:spPr>
          <a:xfrm>
            <a:off x="5191540" y="1370886"/>
            <a:ext cx="1479416" cy="611414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237A18B8-896E-4D47-B513-404DCA35D784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7831" b="49467"/>
          <a:stretch/>
        </p:blipFill>
        <p:spPr>
          <a:xfrm>
            <a:off x="5066106" y="2938846"/>
            <a:ext cx="637610" cy="6114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86509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  <p:bldP spid="2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Oval 20">
            <a:extLst>
              <a:ext uri="{FF2B5EF4-FFF2-40B4-BE49-F238E27FC236}">
                <a16:creationId xmlns:a16="http://schemas.microsoft.com/office/drawing/2014/main" id="{97B47803-29C9-420B-B502-BDE1679A4361}"/>
              </a:ext>
            </a:extLst>
          </p:cNvPr>
          <p:cNvSpPr/>
          <p:nvPr/>
        </p:nvSpPr>
        <p:spPr>
          <a:xfrm>
            <a:off x="1134001" y="3226086"/>
            <a:ext cx="504056" cy="424561"/>
          </a:xfrm>
          <a:prstGeom prst="ellipse">
            <a:avLst/>
          </a:prstGeom>
          <a:ln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F13DDA79-4675-46B2-B0E9-B93A1AB6BA26}"/>
              </a:ext>
            </a:extLst>
          </p:cNvPr>
          <p:cNvGrpSpPr/>
          <p:nvPr/>
        </p:nvGrpSpPr>
        <p:grpSpPr>
          <a:xfrm>
            <a:off x="118478" y="-92546"/>
            <a:ext cx="6719114" cy="576064"/>
            <a:chOff x="827584" y="1491630"/>
            <a:chExt cx="6719114" cy="576064"/>
          </a:xfrm>
        </p:grpSpPr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F302CB66-C1AF-44D1-81DB-920F16136F81}"/>
                </a:ext>
              </a:extLst>
            </p:cNvPr>
            <p:cNvSpPr/>
            <p:nvPr/>
          </p:nvSpPr>
          <p:spPr>
            <a:xfrm>
              <a:off x="827584" y="1491630"/>
              <a:ext cx="684077" cy="576064"/>
            </a:xfrm>
            <a:prstGeom prst="ellipse">
              <a:avLst/>
            </a:prstGeom>
            <a:solidFill>
              <a:srgbClr val="0070C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7200" dirty="0">
                  <a:solidFill>
                    <a:schemeClr val="bg1"/>
                  </a:solidFill>
                  <a:latin typeface="Aharoni" pitchFamily="2" charset="-79"/>
                  <a:cs typeface="Aharoni" pitchFamily="2" charset="-79"/>
                </a:rPr>
                <a:t>4</a:t>
              </a: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A4C1203F-5212-4D52-A1CB-C60EC3D7FE47}"/>
                </a:ext>
              </a:extLst>
            </p:cNvPr>
            <p:cNvSpPr txBox="1"/>
            <p:nvPr/>
          </p:nvSpPr>
          <p:spPr>
            <a:xfrm>
              <a:off x="1511661" y="1606029"/>
              <a:ext cx="603503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b="1" dirty="0" err="1">
                  <a:latin typeface="Times New Roman" pitchFamily="18" charset="0"/>
                  <a:cs typeface="Times New Roman" pitchFamily="18" charset="0"/>
                </a:rPr>
                <a:t>Câu</a:t>
              </a:r>
              <a:r>
                <a:rPr lang="en-US" sz="2400" b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b="1" dirty="0" err="1">
                  <a:latin typeface="Times New Roman" pitchFamily="18" charset="0"/>
                  <a:cs typeface="Times New Roman" pitchFamily="18" charset="0"/>
                </a:rPr>
                <a:t>nào</a:t>
              </a:r>
              <a:r>
                <a:rPr lang="en-US" sz="2400" b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b="1" dirty="0" err="1">
                  <a:latin typeface="Times New Roman" pitchFamily="18" charset="0"/>
                  <a:cs typeface="Times New Roman" pitchFamily="18" charset="0"/>
                </a:rPr>
                <a:t>đúng</a:t>
              </a:r>
              <a:r>
                <a:rPr lang="en-US" sz="2400" b="1" dirty="0">
                  <a:latin typeface="Times New Roman" pitchFamily="18" charset="0"/>
                  <a:cs typeface="Times New Roman" pitchFamily="18" charset="0"/>
                </a:rPr>
                <a:t>?</a:t>
              </a:r>
              <a:endParaRPr lang="en-US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11" name="TextBox 10">
            <a:extLst>
              <a:ext uri="{FF2B5EF4-FFF2-40B4-BE49-F238E27FC236}">
                <a16:creationId xmlns:a16="http://schemas.microsoft.com/office/drawing/2014/main" id="{64CEFC0B-FA83-4BC2-A8EF-4A55EE612BAD}"/>
              </a:ext>
            </a:extLst>
          </p:cNvPr>
          <p:cNvSpPr txBox="1"/>
          <p:nvPr/>
        </p:nvSpPr>
        <p:spPr>
          <a:xfrm>
            <a:off x="1187624" y="3662532"/>
            <a:ext cx="496501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B.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vịt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bờ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ít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mèo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A966559-AE6E-4AF7-80B4-F5AB3169EE10}"/>
              </a:ext>
            </a:extLst>
          </p:cNvPr>
          <p:cNvSpPr txBox="1"/>
          <p:nvPr/>
        </p:nvSpPr>
        <p:spPr>
          <a:xfrm>
            <a:off x="1187624" y="3196478"/>
            <a:ext cx="63367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A.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vịt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dưới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vịt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bờ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EED3A19-2151-4A2D-A836-1DD2E1637B7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640" y="516603"/>
            <a:ext cx="4417352" cy="2499742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F9B1BC46-23B4-4933-98B5-827E2EA2E57A}"/>
              </a:ext>
            </a:extLst>
          </p:cNvPr>
          <p:cNvSpPr txBox="1"/>
          <p:nvPr/>
        </p:nvSpPr>
        <p:spPr>
          <a:xfrm>
            <a:off x="1214318" y="4176709"/>
            <a:ext cx="496501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C.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mèo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vịt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81374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</p:bldLst>
  </p:timing>
</p:sld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797</TotalTime>
  <Words>133</Words>
  <Application>Microsoft Office PowerPoint</Application>
  <PresentationFormat>On-screen Show (16:9)</PresentationFormat>
  <Paragraphs>27</Paragraphs>
  <Slides>5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5</vt:i4>
      </vt:variant>
    </vt:vector>
  </HeadingPairs>
  <TitlesOfParts>
    <vt:vector size="14" baseType="lpstr">
      <vt:lpstr>Aharoni</vt:lpstr>
      <vt:lpstr>Arial</vt:lpstr>
      <vt:lpstr>Calibri</vt:lpstr>
      <vt:lpstr>Constantia</vt:lpstr>
      <vt:lpstr>Times New Roman</vt:lpstr>
      <vt:lpstr>Trebuchet MS</vt:lpstr>
      <vt:lpstr>Wingdings 3</vt:lpstr>
      <vt:lpstr>Custom Design</vt:lpstr>
      <vt:lpstr>Facet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 Corporation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Registered User</dc:creator>
  <cp:lastModifiedBy>DELL</cp:lastModifiedBy>
  <cp:revision>133</cp:revision>
  <dcterms:created xsi:type="dcterms:W3CDTF">2014-04-01T16:27:38Z</dcterms:created>
  <dcterms:modified xsi:type="dcterms:W3CDTF">2020-08-16T18:32:54Z</dcterms:modified>
</cp:coreProperties>
</file>