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3"/>
  </p:notesMasterIdLst>
  <p:sldIdLst>
    <p:sldId id="256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6215" autoAdjust="0"/>
  </p:normalViewPr>
  <p:slideViewPr>
    <p:cSldViewPr snapToGrid="0">
      <p:cViewPr varScale="1">
        <p:scale>
          <a:sx n="87" d="100"/>
          <a:sy n="87" d="100"/>
        </p:scale>
        <p:origin x="870" y="84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14144" y="2665722"/>
            <a:ext cx="10046207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CÁC SỐ 6, 7, 8, 9, 10</a:t>
            </a:r>
            <a:endParaRPr lang="vi-VN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vi-VN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( TIẾT 3)</a:t>
            </a:r>
            <a:endParaRPr lang="en-US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87448" y="5771"/>
            <a:ext cx="7120298" cy="1089412"/>
            <a:chOff x="132773" y="1491630"/>
            <a:chExt cx="6201403" cy="1089412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954107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+mj-lt"/>
                  <a:cs typeface="Times New Roman" pitchFamily="18" charset="0"/>
                </a:rPr>
                <a:t>Chọn số thích hợp với số con vật.</a:t>
              </a:r>
              <a:r>
                <a:rPr lang="en-US" sz="2400" dirty="0">
                  <a:latin typeface="+mj-lt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8" y="643547"/>
            <a:ext cx="2916313" cy="16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643546"/>
            <a:ext cx="2984165" cy="16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8" y="2171741"/>
            <a:ext cx="3093734" cy="17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7" y="3798406"/>
            <a:ext cx="2934657" cy="16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47" y="5311140"/>
            <a:ext cx="2916314" cy="16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2202742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3758427"/>
            <a:ext cx="3009130" cy="17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51" y="5295648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5489" y="7645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33139" y="115503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7019" y="1691053"/>
            <a:ext cx="604957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0276" y="75671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6910" y="117069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8071" y="32432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5413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0221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0349" y="309143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438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1845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8673" y="173710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3982" y="386220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4477" y="436714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7760" y="47268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6300" y="472992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61437" y="422995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1364" y="3877563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792" y="539137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9622" y="587839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1593" y="620593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5312" y="547196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9153" y="5874689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85312" y="633691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3773997" y="1678255"/>
            <a:ext cx="627125" cy="54468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7465657" cy="1089412"/>
            <a:chOff x="132773" y="1491630"/>
            <a:chExt cx="6201403" cy="1089412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+mj-lt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954107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+mj-lt"/>
                  <a:cs typeface="Times New Roman" pitchFamily="18" charset="0"/>
                </a:rPr>
                <a:t>Chọn số thích hợp với số con vật.</a:t>
              </a:r>
              <a:r>
                <a:rPr lang="en-US" sz="2400" dirty="0">
                  <a:latin typeface="+mj-lt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6" y="2248092"/>
            <a:ext cx="5785431" cy="32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96" y="2215334"/>
            <a:ext cx="5969229" cy="3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2469" y="265716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3043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8417" y="45149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5216623" y="45448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379414" y="255960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24198" y="33173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232858" y="419168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11306429" y="255960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CÁC SỐ 6, 7, 8, 9, 10</a:t>
            </a:r>
          </a:p>
        </p:txBody>
      </p:sp>
    </p:spTree>
    <p:extLst>
      <p:ext uri="{BB962C8B-B14F-4D97-AF65-F5344CB8AC3E}">
        <p14:creationId xmlns:p14="http://schemas.microsoft.com/office/powerpoint/2010/main" val="6057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72" y="2213490"/>
            <a:ext cx="5888558" cy="33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9" y="2171740"/>
            <a:ext cx="5983325" cy="3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7208607" cy="1089412"/>
            <a:chOff x="132773" y="1491630"/>
            <a:chExt cx="6260035" cy="1089412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447233" cy="954107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cs typeface="Times New Roman" pitchFamily="18" charset="0"/>
                </a:rPr>
                <a:t>Chọn số thích hợp với số con vật.</a:t>
              </a:r>
              <a:r>
                <a:rPr lang="en-US" sz="2400" dirty="0"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99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6355" y="252969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0949" y="434872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8" name="Oval 47"/>
          <p:cNvSpPr/>
          <p:nvPr/>
        </p:nvSpPr>
        <p:spPr>
          <a:xfrm>
            <a:off x="869363" y="4384792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14283" y="254181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3422" y="34837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95053" y="438479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6814633" y="4391197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CÁC SỐ 6, 7, 8, 9, 10</a:t>
            </a:r>
          </a:p>
        </p:txBody>
      </p:sp>
    </p:spTree>
    <p:extLst>
      <p:ext uri="{BB962C8B-B14F-4D97-AF65-F5344CB8AC3E}">
        <p14:creationId xmlns:p14="http://schemas.microsoft.com/office/powerpoint/2010/main" val="35017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8" y="2410274"/>
            <a:ext cx="5855597" cy="33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350654"/>
            <a:ext cx="5939128" cy="33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7351826" cy="1089412"/>
            <a:chOff x="132773" y="1491630"/>
            <a:chExt cx="6201403" cy="1089412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+mj-lt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954107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+mj-lt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+mj-lt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1013" y="361961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59553" y="29117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17047" y="43911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4504343" y="3652561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277624" y="27380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CÁC SỐ 6, 7, 8, 9, 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23885" y="341606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46175" y="27081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10544" y="41876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46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9" y="2845687"/>
            <a:ext cx="5782055" cy="32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8" y="2833820"/>
            <a:ext cx="5803027" cy="32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7164540" cy="1089412"/>
            <a:chOff x="132773" y="1491630"/>
            <a:chExt cx="6201403" cy="1089412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+mj-lt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954107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+mj-lt"/>
                  <a:cs typeface="Times New Roman" pitchFamily="18" charset="0"/>
                </a:rPr>
                <a:t>Chọn số thích hợp với số con vật.</a:t>
              </a:r>
              <a:r>
                <a:rPr lang="en-US" sz="2400" dirty="0">
                  <a:latin typeface="+mj-lt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362" y="40372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64888" y="32046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5362" y="491661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1098061" y="4947643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83420" y="497755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CÁC SỐ 6, 7, 8, 9, 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30474" y="417175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8567" y="338616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6250" y="494764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903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9033" y="1334648"/>
            <a:ext cx="10099301" cy="1520300"/>
            <a:chOff x="132773" y="1491630"/>
            <a:chExt cx="9511717" cy="1520300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5575" y="1626935"/>
              <a:ext cx="8698915" cy="1384995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cs typeface="Times New Roman" pitchFamily="18" charset="0"/>
                </a:rPr>
                <a:t>Chọn câu trả lời đúng.</a:t>
              </a:r>
            </a:p>
            <a:p>
              <a:r>
                <a:rPr lang="en-US" sz="2800" b="1">
                  <a:cs typeface="Times New Roman" pitchFamily="18" charset="0"/>
                </a:rPr>
                <a:t>Cho thêm trứng vào khay để trong khay có 8 quả trứng.</a:t>
              </a:r>
              <a:r>
                <a:rPr lang="en-US" sz="2400"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514901" y="2424060"/>
            <a:ext cx="9021171" cy="52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GA ĐT TOAN\202005062220408332_Toan1-T1-B2-LT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14" y="2871555"/>
            <a:ext cx="6366112" cy="36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202005061849224932_Toan1-T1-B2-LT2-2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25" y="4406827"/>
            <a:ext cx="2837597" cy="20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202005061849188270_Toan1-T1-B2-LT2-2b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06" y="2893326"/>
            <a:ext cx="2818646" cy="20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83942" y="39521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3088" y="53328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B.</a:t>
            </a:r>
          </a:p>
        </p:txBody>
      </p:sp>
      <p:sp>
        <p:nvSpPr>
          <p:cNvPr id="19" name="Oval 18"/>
          <p:cNvSpPr/>
          <p:nvPr/>
        </p:nvSpPr>
        <p:spPr>
          <a:xfrm>
            <a:off x="7949440" y="3957412"/>
            <a:ext cx="744184" cy="778359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85" y="374267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316224" y="6556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CÁC SỐ 6, 7, 8, 9, 10</a:t>
            </a:r>
          </a:p>
        </p:txBody>
      </p:sp>
    </p:spTree>
    <p:extLst>
      <p:ext uri="{BB962C8B-B14F-4D97-AF65-F5344CB8AC3E}">
        <p14:creationId xmlns:p14="http://schemas.microsoft.com/office/powerpoint/2010/main" val="1475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97 0.01087 L -0.0478 0.0011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0"/>
            <a:ext cx="2270078" cy="10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TIM TR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75" y="-86586"/>
            <a:ext cx="6825267" cy="69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CHOIXUC X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" y="2643188"/>
            <a:ext cx="1990044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7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223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맑은 고딕</vt:lpstr>
      <vt:lpstr>Aharoni</vt:lpstr>
      <vt:lpstr>Arial</vt:lpstr>
      <vt:lpstr>Arial Unicode MS</vt:lpstr>
      <vt:lpstr>Calibri</vt:lpstr>
      <vt:lpstr>Times New Roman</vt:lpstr>
      <vt:lpstr>Verdana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MAYTINH</cp:lastModifiedBy>
  <cp:revision>294</cp:revision>
  <dcterms:created xsi:type="dcterms:W3CDTF">2018-04-24T17:14:44Z</dcterms:created>
  <dcterms:modified xsi:type="dcterms:W3CDTF">2020-10-09T05:23:11Z</dcterms:modified>
</cp:coreProperties>
</file>