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8"/>
  </p:notesMasterIdLst>
  <p:sldIdLst>
    <p:sldId id="257" r:id="rId5"/>
    <p:sldId id="259" r:id="rId6"/>
    <p:sldId id="311" r:id="rId7"/>
    <p:sldId id="318" r:id="rId8"/>
    <p:sldId id="319" r:id="rId9"/>
    <p:sldId id="340" r:id="rId10"/>
    <p:sldId id="320" r:id="rId11"/>
    <p:sldId id="278" r:id="rId12"/>
    <p:sldId id="322" r:id="rId13"/>
    <p:sldId id="323" r:id="rId14"/>
    <p:sldId id="341" r:id="rId15"/>
    <p:sldId id="325" r:id="rId16"/>
    <p:sldId id="326" r:id="rId17"/>
    <p:sldId id="327" r:id="rId18"/>
    <p:sldId id="342" r:id="rId19"/>
    <p:sldId id="329" r:id="rId20"/>
    <p:sldId id="343" r:id="rId21"/>
    <p:sldId id="331" r:id="rId22"/>
    <p:sldId id="332" r:id="rId23"/>
    <p:sldId id="333" r:id="rId24"/>
    <p:sldId id="334" r:id="rId25"/>
    <p:sldId id="335" r:id="rId26"/>
    <p:sldId id="200757709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xmlns="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74" autoAdjust="0"/>
    <p:restoredTop sz="94660"/>
  </p:normalViewPr>
  <p:slideViewPr>
    <p:cSldViewPr snapToGrid="0">
      <p:cViewPr>
        <p:scale>
          <a:sx n="67" d="100"/>
          <a:sy n="67" d="100"/>
        </p:scale>
        <p:origin x="-72" y="-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19F49-5B08-4661-B2E4-B36ED18DEDF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D3AC9-3560-40E7-BA92-C9728860D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3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984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48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69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35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58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2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517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62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38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159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2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6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38179" y="895347"/>
            <a:ext cx="7329805" cy="15684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Tự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nhiên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xã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5" y="3399790"/>
            <a:ext cx="2005965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2010828"/>
            <a:ext cx="7112000" cy="21236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mẹ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(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665DD1-0ABC-4FC6-946A-7C4F21E18A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00" y="248356"/>
            <a:ext cx="11717867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Vẽ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dán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ảnh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hoặc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viết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tên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từng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thành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viên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gia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đình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em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theo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Chart, bubble ch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89" y="1828999"/>
            <a:ext cx="8048977" cy="40750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51377" y="6039555"/>
            <a:ext cx="8929511" cy="6999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2.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Giới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thiệu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đồ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các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thế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hệ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gia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đình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29664"/>
            <a:ext cx="10905066" cy="3598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</p:transition>
    </mc:Choice>
    <mc:Fallback xmlns="">
      <p:transition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61E53D-56E0-4D1B-9F3A-67DCA5330F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1769182"/>
            <a:ext cx="8020050" cy="5114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178" y="169333"/>
            <a:ext cx="11650133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1. </a:t>
            </a:r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tâm</a:t>
            </a:r>
            <a:r>
              <a:rPr lang="en-US" sz="3200" dirty="0"/>
              <a:t>, </a:t>
            </a:r>
            <a:r>
              <a:rPr lang="en-US" sz="3200" dirty="0" err="1"/>
              <a:t>chăm</a:t>
            </a:r>
            <a:r>
              <a:rPr lang="en-US" sz="3200" dirty="0"/>
              <a:t> </a:t>
            </a:r>
            <a:r>
              <a:rPr lang="en-US" sz="3200" dirty="0" err="1"/>
              <a:t>sóc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endParaRPr lang="en-US" sz="3200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124178" y="1825625"/>
            <a:ext cx="2314222" cy="14142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bóp</a:t>
            </a:r>
            <a:r>
              <a:rPr lang="en-US" sz="3200" dirty="0"/>
              <a:t> </a:t>
            </a:r>
            <a:r>
              <a:rPr lang="en-US" sz="3200" dirty="0" err="1"/>
              <a:t>vai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bà</a:t>
            </a:r>
            <a:r>
              <a:rPr lang="en-US" sz="3200" dirty="0"/>
              <a:t>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2551320" y="828413"/>
            <a:ext cx="2686755" cy="14142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Ông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cháu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gấp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bay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5713413" y="828413"/>
            <a:ext cx="2686755" cy="116972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Bé</a:t>
            </a:r>
            <a:r>
              <a:rPr lang="en-US" sz="3200" dirty="0"/>
              <a:t> </a:t>
            </a:r>
            <a:r>
              <a:rPr lang="en-US" sz="3200" dirty="0" err="1"/>
              <a:t>bê</a:t>
            </a:r>
            <a:r>
              <a:rPr lang="en-US" sz="3200" dirty="0"/>
              <a:t> </a:t>
            </a:r>
            <a:r>
              <a:rPr lang="en-US" sz="3200" dirty="0" err="1"/>
              <a:t>mang</a:t>
            </a:r>
            <a:r>
              <a:rPr lang="en-US" sz="3200" dirty="0"/>
              <a:t> </a:t>
            </a:r>
            <a:r>
              <a:rPr lang="en-US" sz="3200" dirty="0" err="1"/>
              <a:t>giúp</a:t>
            </a:r>
            <a:r>
              <a:rPr lang="en-US" sz="3200" dirty="0"/>
              <a:t> </a:t>
            </a:r>
            <a:r>
              <a:rPr lang="en-US" sz="3200" dirty="0" err="1"/>
              <a:t>bố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AE9D28-F2D4-4339-99BF-98BADC2F9F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816" b="12713"/>
          <a:stretch>
            <a:fillRect/>
          </a:stretch>
        </p:blipFill>
        <p:spPr>
          <a:xfrm>
            <a:off x="1356077" y="1000489"/>
            <a:ext cx="9479845" cy="48570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69157" y="139000"/>
            <a:ext cx="8658578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2. </a:t>
            </a:r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gặp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huống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,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sẽ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3352800" y="5700888"/>
            <a:ext cx="6242756" cy="1157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chạy</a:t>
            </a:r>
            <a:r>
              <a:rPr lang="en-US" sz="3600" dirty="0"/>
              <a:t> ra </a:t>
            </a:r>
            <a:r>
              <a:rPr lang="en-US" sz="3600" dirty="0" err="1"/>
              <a:t>xách</a:t>
            </a:r>
            <a:r>
              <a:rPr lang="en-US" sz="3600" dirty="0"/>
              <a:t>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hỏi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mệt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135821"/>
            <a:ext cx="8820150" cy="588645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411111" y="5802488"/>
            <a:ext cx="9753600" cy="1055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chối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rủ</a:t>
            </a:r>
            <a:r>
              <a:rPr lang="en-US" sz="3600" dirty="0"/>
              <a:t> </a:t>
            </a:r>
            <a:r>
              <a:rPr lang="en-US" sz="3600" dirty="0" err="1"/>
              <a:t>đi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báo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ông</a:t>
            </a:r>
            <a:r>
              <a:rPr lang="en-US" sz="36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83" y="376555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0233" y="4210051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400" y="-228600"/>
            <a:ext cx="5217584" cy="6775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1524000" y="1920421"/>
            <a:ext cx="4978400" cy="17543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Bài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Các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thế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hệ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trong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gia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đình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4134" y="83955"/>
            <a:ext cx="440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Gia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/>
          </a:p>
        </p:txBody>
      </p:sp>
      <p:sp>
        <p:nvSpPr>
          <p:cNvPr id="4" name="Rectangle 3"/>
          <p:cNvSpPr/>
          <p:nvPr/>
        </p:nvSpPr>
        <p:spPr>
          <a:xfrm>
            <a:off x="451556" y="365127"/>
            <a:ext cx="10803466" cy="13255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1. </a:t>
            </a:r>
            <a:r>
              <a:rPr lang="en-US" sz="3600" dirty="0" err="1"/>
              <a:t>Kể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tâm</a:t>
            </a:r>
            <a:r>
              <a:rPr lang="en-US" sz="3600" dirty="0"/>
              <a:t>, </a:t>
            </a:r>
            <a:r>
              <a:rPr lang="en-US" sz="3600" dirty="0" err="1"/>
              <a:t>chăm</a:t>
            </a:r>
            <a:r>
              <a:rPr lang="en-US" sz="3600" dirty="0"/>
              <a:t> </a:t>
            </a:r>
            <a:r>
              <a:rPr lang="en-US" sz="3600" dirty="0" err="1"/>
              <a:t>sóc</a:t>
            </a:r>
            <a:r>
              <a:rPr lang="en-US" sz="3600" dirty="0"/>
              <a:t> </a:t>
            </a:r>
            <a:r>
              <a:rPr lang="en-US" sz="3600" dirty="0" err="1"/>
              <a:t>đối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viên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đình</a:t>
            </a:r>
            <a:r>
              <a:rPr lang="en-US" sz="3600" dirty="0"/>
              <a:t> </a:t>
            </a:r>
            <a:r>
              <a:rPr lang="en-US" sz="3600" dirty="0" err="1"/>
              <a:t>mình</a:t>
            </a:r>
            <a:r>
              <a:rPr lang="en-US" sz="36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72089" y="2178757"/>
            <a:ext cx="4244622" cy="26190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nhặt</a:t>
            </a:r>
            <a:r>
              <a:rPr lang="en-US" sz="3600" dirty="0"/>
              <a:t> </a:t>
            </a:r>
            <a:r>
              <a:rPr lang="en-US" sz="3600" dirty="0" err="1"/>
              <a:t>rau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Đấm</a:t>
            </a:r>
            <a:r>
              <a:rPr lang="en-US" sz="3600" dirty="0"/>
              <a:t> </a:t>
            </a:r>
            <a:r>
              <a:rPr lang="en-US" sz="3600" dirty="0" err="1"/>
              <a:t>lưng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ông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sâu</a:t>
            </a:r>
            <a:r>
              <a:rPr lang="en-US" sz="3600" dirty="0"/>
              <a:t> </a:t>
            </a:r>
            <a:r>
              <a:rPr lang="en-US" sz="3600" dirty="0" err="1"/>
              <a:t>kim</a:t>
            </a:r>
            <a:endParaRPr lang="en-US" sz="3600" dirty="0"/>
          </a:p>
        </p:txBody>
      </p:sp>
      <p:sp>
        <p:nvSpPr>
          <p:cNvPr id="6" name="Thought Bubble: Cloud 5"/>
          <p:cNvSpPr/>
          <p:nvPr/>
        </p:nvSpPr>
        <p:spPr>
          <a:xfrm>
            <a:off x="2878666" y="5204532"/>
            <a:ext cx="6231467" cy="1325563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2.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thích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nhất</a:t>
            </a:r>
            <a:r>
              <a:rPr lang="en-US" sz="3600" dirty="0"/>
              <a:t>? </a:t>
            </a:r>
            <a:r>
              <a:rPr lang="en-US" sz="3600" dirty="0" err="1"/>
              <a:t>Vì</a:t>
            </a:r>
            <a:r>
              <a:rPr lang="en-US" sz="3600" dirty="0"/>
              <a:t> </a:t>
            </a:r>
            <a:r>
              <a:rPr lang="en-US" sz="3600" dirty="0" err="1"/>
              <a:t>sao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20039A1-DE67-4E56-9FD3-5CD23E61F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, text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47" r="-1" b="-1"/>
          <a:stretch>
            <a:fillRect/>
          </a:stretch>
        </p:blipFill>
        <p:spPr>
          <a:xfrm>
            <a:off x="838199" y="927064"/>
            <a:ext cx="10515602" cy="53876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381955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19399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Củng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cố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bài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học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490" y="1825625"/>
            <a:ext cx="6423378" cy="3493029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2383155" y="5779770"/>
            <a:ext cx="7399020" cy="902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Gia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633980" y="5833110"/>
            <a:ext cx="6924675" cy="902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  <p:bldP spid="6" grpId="1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B28CDD-A95C-4503-AF90-1F2491BD1F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3200" y="248356"/>
            <a:ext cx="11717867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1.Nêu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ít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389" y="1462881"/>
            <a:ext cx="8001000" cy="5076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02223" y="2167467"/>
            <a:ext cx="1309511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407377" y="1582914"/>
            <a:ext cx="1174045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Bố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822699" y="1899003"/>
            <a:ext cx="1174045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Mẹ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409721" y="3394516"/>
            <a:ext cx="1437923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344359" y="3016870"/>
            <a:ext cx="1174046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Hoa</a:t>
            </a:r>
            <a:endParaRPr lang="en-US" sz="2800" dirty="0"/>
          </a:p>
        </p:txBody>
      </p:sp>
      <p:sp>
        <p:nvSpPr>
          <p:cNvPr id="13" name="Rectangle: Rounded Corners 12"/>
          <p:cNvSpPr/>
          <p:nvPr/>
        </p:nvSpPr>
        <p:spPr>
          <a:xfrm>
            <a:off x="3544711" y="5655733"/>
            <a:ext cx="5904089" cy="810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nghỉ</a:t>
            </a:r>
            <a:r>
              <a:rPr lang="en-US" sz="3200" dirty="0"/>
              <a:t>,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0610" y="-381837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1416819"/>
            <a:ext cx="7112000" cy="2799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Gia </a:t>
            </a:r>
            <a:r>
              <a:rPr lang="en-US" sz="4400" dirty="0" err="1"/>
              <a:t>đình</a:t>
            </a:r>
            <a:r>
              <a:rPr lang="en-US" sz="4400" dirty="0"/>
              <a:t> </a:t>
            </a:r>
            <a:r>
              <a:rPr lang="en-US" sz="4400" dirty="0" err="1"/>
              <a:t>Hoa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nhiều</a:t>
            </a:r>
            <a:r>
              <a:rPr lang="en-US" sz="4400" dirty="0"/>
              <a:t>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hệ</a:t>
            </a:r>
            <a:r>
              <a:rPr lang="en-US" sz="4400" dirty="0"/>
              <a:t> </a:t>
            </a:r>
            <a:r>
              <a:rPr lang="en-US" sz="4400" dirty="0" err="1"/>
              <a:t>cùng</a:t>
            </a:r>
            <a:r>
              <a:rPr lang="en-US" sz="4400" dirty="0"/>
              <a:t> </a:t>
            </a:r>
            <a:r>
              <a:rPr lang="en-US" sz="4400" dirty="0" err="1"/>
              <a:t>chung</a:t>
            </a:r>
            <a:r>
              <a:rPr lang="en-US" sz="4400" dirty="0"/>
              <a:t> </a:t>
            </a:r>
            <a:r>
              <a:rPr lang="en-US" sz="4400" dirty="0" err="1"/>
              <a:t>sống</a:t>
            </a:r>
            <a:r>
              <a:rPr lang="en-US" sz="4400" dirty="0"/>
              <a:t>. </a:t>
            </a:r>
            <a:r>
              <a:rPr lang="en-US" sz="4400" dirty="0" err="1"/>
              <a:t>Những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ngang</a:t>
            </a:r>
            <a:r>
              <a:rPr lang="en-US" sz="4400" dirty="0"/>
              <a:t> </a:t>
            </a:r>
            <a:r>
              <a:rPr lang="en-US" sz="4400" dirty="0" err="1"/>
              <a:t>hàng</a:t>
            </a:r>
            <a:r>
              <a:rPr lang="en-US" sz="4400" dirty="0"/>
              <a:t> </a:t>
            </a:r>
            <a:r>
              <a:rPr lang="en-US" sz="4400" dirty="0" err="1"/>
              <a:t>trên</a:t>
            </a:r>
            <a:r>
              <a:rPr lang="en-US" sz="4400" dirty="0"/>
              <a:t> </a:t>
            </a:r>
            <a:r>
              <a:rPr lang="en-US" sz="4400" dirty="0" err="1"/>
              <a:t>sơ</a:t>
            </a:r>
            <a:r>
              <a:rPr lang="en-US" sz="4400" dirty="0"/>
              <a:t> </a:t>
            </a:r>
            <a:r>
              <a:rPr lang="en-US" sz="4400" dirty="0" err="1"/>
              <a:t>đồ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cùng</a:t>
            </a:r>
            <a:r>
              <a:rPr lang="en-US" sz="4400" dirty="0"/>
              <a:t> </a:t>
            </a:r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hệ</a:t>
            </a:r>
            <a:r>
              <a:rPr lang="en-US" sz="4400" dirty="0"/>
              <a:t>.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035" y="643466"/>
            <a:ext cx="5895308" cy="55710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4178" y="169333"/>
            <a:ext cx="2381955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endParaRPr lang="en-US" sz="2800" dirty="0"/>
          </a:p>
        </p:txBody>
      </p:sp>
      <p:sp>
        <p:nvSpPr>
          <p:cNvPr id="5" name="Thought Bubble: Cloud 4"/>
          <p:cNvSpPr/>
          <p:nvPr/>
        </p:nvSpPr>
        <p:spPr>
          <a:xfrm>
            <a:off x="124178" y="1772356"/>
            <a:ext cx="3544711" cy="2359377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Gia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mấy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6897511" y="1117600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5633156" y="2596444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746044" y="4185354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1" name="Thought Bubble: Cloud 10"/>
          <p:cNvSpPr/>
          <p:nvPr/>
        </p:nvSpPr>
        <p:spPr>
          <a:xfrm>
            <a:off x="9461343" y="1196623"/>
            <a:ext cx="3544711" cy="2500488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380</Words>
  <Application>Microsoft Office PowerPoint</Application>
  <PresentationFormat>Custom</PresentationFormat>
  <Paragraphs>61</Paragraphs>
  <Slides>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1_Office Theme</vt:lpstr>
      <vt:lpstr>Office Theme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Giới thiệu với các bạn về các thành viên trong gia đình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SKY</cp:lastModifiedBy>
  <cp:revision>28</cp:revision>
  <dcterms:created xsi:type="dcterms:W3CDTF">2021-05-28T08:00:00Z</dcterms:created>
  <dcterms:modified xsi:type="dcterms:W3CDTF">2022-09-22T06:05:25Z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