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1" r:id="rId3"/>
    <p:sldId id="262" r:id="rId4"/>
    <p:sldId id="273" r:id="rId5"/>
    <p:sldId id="272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NHÀ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129</Words>
  <Application>Microsoft Office PowerPoint</Application>
  <PresentationFormat>Widescreen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Mrs Quynh</cp:lastModifiedBy>
  <cp:revision>31</cp:revision>
  <dcterms:created xsi:type="dcterms:W3CDTF">2020-08-16T14:36:25Z</dcterms:created>
  <dcterms:modified xsi:type="dcterms:W3CDTF">2022-09-22T14:41:16Z</dcterms:modified>
</cp:coreProperties>
</file>